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3" r:id="rId2"/>
    <p:sldId id="259" r:id="rId3"/>
    <p:sldId id="285" r:id="rId4"/>
    <p:sldId id="264" r:id="rId5"/>
    <p:sldId id="265" r:id="rId6"/>
    <p:sldId id="278" r:id="rId7"/>
    <p:sldId id="279" r:id="rId8"/>
    <p:sldId id="281" r:id="rId9"/>
    <p:sldId id="274" r:id="rId10"/>
    <p:sldId id="266" r:id="rId11"/>
    <p:sldId id="269" r:id="rId12"/>
    <p:sldId id="282" r:id="rId13"/>
    <p:sldId id="270" r:id="rId14"/>
    <p:sldId id="257" r:id="rId15"/>
    <p:sldId id="286" r:id="rId16"/>
    <p:sldId id="267" r:id="rId17"/>
    <p:sldId id="284" r:id="rId18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>
          <p15:clr>
            <a:srgbClr val="A4A3A4"/>
          </p15:clr>
        </p15:guide>
        <p15:guide id="2" pos="3840">
          <p15:clr>
            <a:srgbClr val="A4A3A4"/>
          </p15:clr>
        </p15:guide>
        <p15:guide id="3" pos="3272">
          <p15:clr>
            <a:srgbClr val="A4A3A4"/>
          </p15:clr>
        </p15:guide>
        <p15:guide id="4" pos="1958">
          <p15:clr>
            <a:srgbClr val="A4A3A4"/>
          </p15:clr>
        </p15:guide>
        <p15:guide id="5" orient="horz" pos="4110">
          <p15:clr>
            <a:srgbClr val="A4A3A4"/>
          </p15:clr>
        </p15:guide>
        <p15:guide id="6" orient="horz" pos="3090">
          <p15:clr>
            <a:srgbClr val="A4A3A4"/>
          </p15:clr>
        </p15:guide>
        <p15:guide id="7" orient="horz" pos="286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11" y="53"/>
      </p:cViewPr>
      <p:guideLst>
        <p:guide orient="horz" pos="2228"/>
        <p:guide pos="3840"/>
        <p:guide pos="3272"/>
        <p:guide pos="1958"/>
        <p:guide orient="horz" pos="4110"/>
        <p:guide orient="horz" pos="3090"/>
        <p:guide orient="horz" pos="28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6" cy="72006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>
            <a:extLst>
              <a:ext uri="{FF2B5EF4-FFF2-40B4-BE49-F238E27FC236}">
                <a16:creationId xmlns:a16="http://schemas.microsoft.com/office/drawing/2014/main" id="{2D4D1F10-BED7-479D-B6E4-21BB73E24D7E}"/>
              </a:ext>
            </a:extLst>
          </p:cNvPr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zh-CN" altLang="zh-CN"/>
          </a:p>
        </p:txBody>
      </p:sp>
      <p:sp>
        <p:nvSpPr>
          <p:cNvPr id="2051" name="日期占位符 2">
            <a:extLst>
              <a:ext uri="{FF2B5EF4-FFF2-40B4-BE49-F238E27FC236}">
                <a16:creationId xmlns:a16="http://schemas.microsoft.com/office/drawing/2014/main" id="{1B35AE96-ECF6-4DB4-ADA9-60165EF8C07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7C0AED1B-CA4C-4CA5-821C-751E1D003BE6}" type="datetime1">
              <a:rPr lang="zh-CN" altLang="en-US"/>
              <a:pPr/>
              <a:t>2019/12/22</a:t>
            </a:fld>
            <a:endParaRPr lang="zh-CN" altLang="en-US" sz="1200"/>
          </a:p>
        </p:txBody>
      </p:sp>
      <p:sp>
        <p:nvSpPr>
          <p:cNvPr id="2052" name="幻灯片图像占位符 3">
            <a:extLst>
              <a:ext uri="{FF2B5EF4-FFF2-40B4-BE49-F238E27FC236}">
                <a16:creationId xmlns:a16="http://schemas.microsoft.com/office/drawing/2014/main" id="{E4C70EE4-1BF0-4532-B0A5-E87DC9DAF52A}"/>
              </a:ext>
            </a:extLst>
          </p:cNvPr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sp>
      <p:sp>
        <p:nvSpPr>
          <p:cNvPr id="2053" name="备注占位符 4">
            <a:extLst>
              <a:ext uri="{FF2B5EF4-FFF2-40B4-BE49-F238E27FC236}">
                <a16:creationId xmlns:a16="http://schemas.microsoft.com/office/drawing/2014/main" id="{3D7EF919-BAE7-4A48-BAEC-0766AC598A69}"/>
              </a:ext>
            </a:extLst>
          </p:cNvPr>
          <p:cNvSpPr>
            <a:spLocks noGrp="1" noRot="1" noChangeAspect="1" noChangeArrowheads="1"/>
          </p:cNvSpPr>
          <p:nvPr/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zh-CN" altLang="zh-CN"/>
              <a:t>单击此处编辑母版文本样式</a:t>
            </a:r>
          </a:p>
          <a:p>
            <a:pPr>
              <a:buFontTx/>
              <a:buNone/>
            </a:pPr>
            <a:r>
              <a:rPr lang="zh-CN" altLang="zh-CN"/>
              <a:t>第二级</a:t>
            </a:r>
          </a:p>
          <a:p>
            <a:pPr>
              <a:buFontTx/>
              <a:buNone/>
            </a:pPr>
            <a:r>
              <a:rPr lang="zh-CN" altLang="zh-CN"/>
              <a:t>第三级</a:t>
            </a:r>
          </a:p>
          <a:p>
            <a:pPr>
              <a:buFontTx/>
              <a:buNone/>
            </a:pPr>
            <a:r>
              <a:rPr lang="zh-CN" altLang="zh-CN"/>
              <a:t>第四级</a:t>
            </a:r>
          </a:p>
          <a:p>
            <a:pPr>
              <a:buFontTx/>
              <a:buNone/>
            </a:pPr>
            <a:r>
              <a:rPr lang="zh-CN" altLang="zh-CN"/>
              <a:t>第五级</a:t>
            </a:r>
          </a:p>
        </p:txBody>
      </p:sp>
      <p:sp>
        <p:nvSpPr>
          <p:cNvPr id="2054" name="页脚占位符 5">
            <a:extLst>
              <a:ext uri="{FF2B5EF4-FFF2-40B4-BE49-F238E27FC236}">
                <a16:creationId xmlns:a16="http://schemas.microsoft.com/office/drawing/2014/main" id="{AF9951A8-28BA-4330-BE2D-6E4908CD989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zh-CN" altLang="zh-CN"/>
          </a:p>
        </p:txBody>
      </p:sp>
      <p:sp>
        <p:nvSpPr>
          <p:cNvPr id="2055" name="灯片编号占位符 6">
            <a:extLst>
              <a:ext uri="{FF2B5EF4-FFF2-40B4-BE49-F238E27FC236}">
                <a16:creationId xmlns:a16="http://schemas.microsoft.com/office/drawing/2014/main" id="{9E273B4B-BF6E-4DC9-A144-B2CFB48171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07D4DE4A-B9B4-4825-90E7-7229BDF3A2AF}" type="slidenum">
              <a:rPr lang="zh-CN" altLang="en-US"/>
              <a:pPr/>
              <a:t>‹#›</a:t>
            </a:fld>
            <a:endParaRPr lang="zh-CN" altLang="en-US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33F4E951-A94E-47F0-9EAA-B77911432B6D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-89088913" y="0"/>
            <a:ext cx="451678676" cy="254069850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20B2EE16-F071-4086-B301-7A8016A9BF47}"/>
              </a:ext>
            </a:extLst>
          </p:cNvPr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dirty="0">
                <a:ea typeface="宋体" panose="02010600030101010101" pitchFamily="2" charset="-122"/>
              </a:rPr>
              <a:t>The template title uses Huakang Jin-black font, has been embedded in this template, objectively can download and install the font.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4AEE23-F3D4-4143-A8EB-906C415DCB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FC14CE7-CD91-4465-954A-7DADDDAF38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68F738-6D22-4EAE-BDD4-474B2803A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B7BF2A-5E06-4C23-B399-97EA4904FA3C}" type="datetime1">
              <a:rPr lang="zh-CN" altLang="en-US"/>
              <a:pPr/>
              <a:t>2019/12/22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B62E69-951B-442B-9C3D-94676CA20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E1C939-C90D-4684-990F-865A4C03D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5F1B2A-6048-4421-9F50-36D31536F047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601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0D4BEE-CF49-4701-8A78-2E9DDA83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FE01-196B-44CB-AEE1-70D15A5968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1B5DC9-7ACA-4123-BCB4-5FF5BF1EE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B7BF2A-5E06-4C23-B399-97EA4904FA3C}" type="datetime1">
              <a:rPr lang="zh-CN" altLang="en-US"/>
              <a:pPr/>
              <a:t>2019/12/22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E21D7D-4741-4A87-8C08-BD8FD9F6B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5F4496-50FE-41EE-A5DD-F27F7AB37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06E3E9-CA0B-4AEE-8E9C-DCA148244D00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857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60A581B-9ADE-4626-A756-06FD8131A6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B17546F-7662-4DEA-9370-DED7446B4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4A0ADD-AE0F-48B1-B202-6400013A8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B7BF2A-5E06-4C23-B399-97EA4904FA3C}" type="datetime1">
              <a:rPr lang="zh-CN" altLang="en-US"/>
              <a:pPr/>
              <a:t>2019/12/22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08D040-9AED-4895-BE89-93EE5E1F4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A3BC47-F511-41E7-A71E-ED3F50F8C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0D7BA2-2A1C-4F80-9D3A-32065C93B9CC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435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49038B-9A18-42D7-B1D5-16B670939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4A1CAD-D605-450F-96CB-3780DC8E9C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64B7BF2A-5E06-4C23-B399-97EA4904FA3C}" type="datetime1">
              <a:rPr lang="zh-CN" altLang="en-US"/>
              <a:pPr/>
              <a:t>2019/12/22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A85E2EB-802F-4DAA-A63F-69ECB9B19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3917106-8AAB-4B4E-8B6B-924C35B2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963FD2F7-74AB-4BAF-92B7-278E63CC4DFC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048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25FDD6-418C-49EE-8EB8-24B776C6C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7C8AE2-DBA6-421D-BF96-97ED55090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D3AFBC-9C0C-4740-9E44-EB61D286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B7BF2A-5E06-4C23-B399-97EA4904FA3C}" type="datetime1">
              <a:rPr lang="zh-CN" altLang="en-US"/>
              <a:pPr/>
              <a:t>2019/12/22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798A51-AD24-46A3-A268-E4A890287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486F8A-D180-4C9A-816C-5F8D51BFC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D79811-915A-4D8A-8DDE-EB0F962644CE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011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0E12B8-ABBF-49A7-9677-C2E4E476E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9C05DA2-C84F-4E3C-B330-F54499CCD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DE7D5E-3C60-47C0-A809-CB2D82FC8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B7BF2A-5E06-4C23-B399-97EA4904FA3C}" type="datetime1">
              <a:rPr lang="zh-CN" altLang="en-US"/>
              <a:pPr/>
              <a:t>2019/12/22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8B6D72-CDF9-4FDA-9B5E-A0AB4F65A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BABBAC-E9C8-4E89-B6B7-072ACEF6B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F51343-0075-4297-A70F-9950EE307610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156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B2C6EC-29C1-4A73-B95E-F8998C0B5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B48A38-ED48-4935-8D41-EE4A72F7F4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7FB4491-6F32-45E5-98A0-33B7910B86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F132AF-A78D-456C-AE7C-2C4B2E9FF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B7BF2A-5E06-4C23-B399-97EA4904FA3C}" type="datetime1">
              <a:rPr lang="zh-CN" altLang="en-US"/>
              <a:pPr/>
              <a:t>2019/12/22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7DA74F-C91F-410A-89E6-9168A5A0D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F74048-9713-40CA-99C2-B8E77E5A9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CB4E8D-D9B4-44BF-82F7-7C96BD1D53B1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312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1D75CC-DB01-43CE-99B1-25425C7B3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EB7EBF0-3890-4EF3-AA68-D0535B45C2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0BB289A-6A75-4020-B146-121F1FF4A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D530B65-A064-4723-BADE-0B9B6DE79B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7942504-461B-48F6-952C-D46F0C469A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476F105-8B27-4D45-9D90-C744C1CD0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B7BF2A-5E06-4C23-B399-97EA4904FA3C}" type="datetime1">
              <a:rPr lang="zh-CN" altLang="en-US"/>
              <a:pPr/>
              <a:t>2019/12/22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9393025-BF48-40F9-BD09-04C5EB116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D85B61F-932D-430D-A4A3-72DCB2377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0FF98A-BAF3-4ABE-843A-6D1DE4321369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12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B8654C-342F-4EDB-ACD2-9ABFBE58E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AE6F46A-4EFE-40D9-91B7-D9F480FAD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B7BF2A-5E06-4C23-B399-97EA4904FA3C}" type="datetime1">
              <a:rPr lang="zh-CN" altLang="en-US"/>
              <a:pPr/>
              <a:t>2019/12/22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1867D7D-8758-4D7D-A10E-80362A3BC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1B0FBC9-0927-4CCB-9405-FF803AE59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AAC3C-0AB2-4E3E-8455-11CA84BE95DD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422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CA3C1F5-567D-45D8-B750-E6064AC5A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B7BF2A-5E06-4C23-B399-97EA4904FA3C}" type="datetime1">
              <a:rPr lang="zh-CN" altLang="en-US"/>
              <a:pPr/>
              <a:t>2019/12/22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089826-B14D-4095-A20B-CA633591A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7D29F64-51E0-44D3-B076-0ACE66DE4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FE777-8413-4947-B526-23CD8B6D363B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302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46A4B3-961F-40D5-A5CA-45CB8C04C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6FD2372-6364-4D8B-8FB6-F45CE0E08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75C3AA9-4D29-4E5A-B155-833B06F8BC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B29A06-31D6-4F49-B0F4-FFA16A984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B7BF2A-5E06-4C23-B399-97EA4904FA3C}" type="datetime1">
              <a:rPr lang="zh-CN" altLang="en-US"/>
              <a:pPr/>
              <a:t>2019/12/22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FB9304-AE27-4549-92AD-27B92EEE1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DBF969-0068-469E-BEB3-5FE5CD425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C77581-A13F-4FFF-8483-64C64635CB35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008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54E1EA-6298-4EE6-955A-FD1C2FFF4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AE39AAC-E52A-4389-8515-20D4EE6D45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B5CC5D9-F4F6-4411-A495-D6BDD29E4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F43A7E-1FEF-41D1-B69E-2C21505E0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B7BF2A-5E06-4C23-B399-97EA4904FA3C}" type="datetime1">
              <a:rPr lang="zh-CN" altLang="en-US"/>
              <a:pPr/>
              <a:t>2019/12/22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5EE833-299B-4845-B6EA-0390ACA18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CEA7E59-6605-4B4B-A928-008F6163F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3D6E6-F233-44E8-8344-BA0AA1A70B55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75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CAADF3C5-35A9-44CF-8CE3-A7921BF7E28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 Light" panose="020F0302020204030204" pitchFamily="34" charset="0"/>
              </a:rPr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94E724F6-F26E-442C-BCFD-A14881E468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028" name="日期占位符 3">
            <a:extLst>
              <a:ext uri="{FF2B5EF4-FFF2-40B4-BE49-F238E27FC236}">
                <a16:creationId xmlns:a16="http://schemas.microsoft.com/office/drawing/2014/main" id="{1B30F278-04BA-4277-A090-249DD0B290A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64B7BF2A-5E06-4C23-B399-97EA4904FA3C}" type="datetime1">
              <a:rPr lang="zh-CN" altLang="en-US"/>
              <a:pPr/>
              <a:t>2019/12/22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029" name="页脚占位符 4">
            <a:extLst>
              <a:ext uri="{FF2B5EF4-FFF2-40B4-BE49-F238E27FC236}">
                <a16:creationId xmlns:a16="http://schemas.microsoft.com/office/drawing/2014/main" id="{CA54B097-487D-49E6-99E6-95D8E29B505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zh-CN" altLang="zh-CN"/>
          </a:p>
        </p:txBody>
      </p:sp>
      <p:sp>
        <p:nvSpPr>
          <p:cNvPr id="1030" name="灯片编号占位符 5">
            <a:extLst>
              <a:ext uri="{FF2B5EF4-FFF2-40B4-BE49-F238E27FC236}">
                <a16:creationId xmlns:a16="http://schemas.microsoft.com/office/drawing/2014/main" id="{9BDDF4A7-9EED-43F9-8320-76A310356D4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3E0EA16D-16F3-4066-BC76-718CB128B6E6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/>
  <p:txStyles>
    <p:titleStyle>
      <a:lvl1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Calibri Light" panose="020F0302020204030204" pitchFamily="34" charset="0"/>
        </a:defRPr>
      </a:lvl1pPr>
      <a:lvl2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2pPr>
      <a:lvl3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3pPr>
      <a:lvl4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4pPr>
      <a:lvl5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A5DD4D0B-0E7B-4D90-AFF8-D84E14AC6941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0" y="-68263"/>
            <a:ext cx="12192000" cy="2805113"/>
            <a:chOff x="0" y="0"/>
            <a:chExt cx="12192000" cy="2806700"/>
          </a:xfrm>
        </p:grpSpPr>
        <p:grpSp>
          <p:nvGrpSpPr>
            <p:cNvPr id="3075" name="Group 3">
              <a:extLst>
                <a:ext uri="{FF2B5EF4-FFF2-40B4-BE49-F238E27FC236}">
                  <a16:creationId xmlns:a16="http://schemas.microsoft.com/office/drawing/2014/main" id="{CC176F40-83F4-4ECA-99A4-B685226B5C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192000" cy="2806700"/>
              <a:chOff x="0" y="0"/>
              <a:chExt cx="7680" cy="1768"/>
            </a:xfrm>
          </p:grpSpPr>
          <p:sp>
            <p:nvSpPr>
              <p:cNvPr id="3076" name="Freeform 5">
                <a:extLst>
                  <a:ext uri="{FF2B5EF4-FFF2-40B4-BE49-F238E27FC236}">
                    <a16:creationId xmlns:a16="http://schemas.microsoft.com/office/drawing/2014/main" id="{9774750A-DE28-4B6D-97D4-EF98D71B60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3" y="1099"/>
                <a:ext cx="420" cy="222"/>
              </a:xfrm>
              <a:custGeom>
                <a:avLst/>
                <a:gdLst>
                  <a:gd name="T0" fmla="*/ 0 w 420"/>
                  <a:gd name="T1" fmla="*/ 222 h 222"/>
                  <a:gd name="T2" fmla="*/ 123 w 420"/>
                  <a:gd name="T3" fmla="*/ 222 h 222"/>
                  <a:gd name="T4" fmla="*/ 123 w 420"/>
                  <a:gd name="T5" fmla="*/ 107 h 222"/>
                  <a:gd name="T6" fmla="*/ 123 w 420"/>
                  <a:gd name="T7" fmla="*/ 107 h 222"/>
                  <a:gd name="T8" fmla="*/ 420 w 420"/>
                  <a:gd name="T9" fmla="*/ 102 h 222"/>
                  <a:gd name="T10" fmla="*/ 420 w 420"/>
                  <a:gd name="T11" fmla="*/ 90 h 222"/>
                  <a:gd name="T12" fmla="*/ 333 w 420"/>
                  <a:gd name="T13" fmla="*/ 0 h 222"/>
                  <a:gd name="T14" fmla="*/ 0 w 420"/>
                  <a:gd name="T15" fmla="*/ 0 h 222"/>
                  <a:gd name="T16" fmla="*/ 0 w 420"/>
                  <a:gd name="T17" fmla="*/ 222 h 2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20"/>
                  <a:gd name="T28" fmla="*/ 0 h 222"/>
                  <a:gd name="T29" fmla="*/ 420 w 420"/>
                  <a:gd name="T30" fmla="*/ 222 h 22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20" h="222">
                    <a:moveTo>
                      <a:pt x="0" y="222"/>
                    </a:moveTo>
                    <a:lnTo>
                      <a:pt x="123" y="222"/>
                    </a:lnTo>
                    <a:lnTo>
                      <a:pt x="123" y="107"/>
                    </a:lnTo>
                    <a:lnTo>
                      <a:pt x="123" y="107"/>
                    </a:lnTo>
                    <a:lnTo>
                      <a:pt x="420" y="102"/>
                    </a:lnTo>
                    <a:lnTo>
                      <a:pt x="420" y="90"/>
                    </a:lnTo>
                    <a:lnTo>
                      <a:pt x="333" y="0"/>
                    </a:lnTo>
                    <a:lnTo>
                      <a:pt x="0" y="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192D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77" name="Freeform 6">
                <a:extLst>
                  <a:ext uri="{FF2B5EF4-FFF2-40B4-BE49-F238E27FC236}">
                    <a16:creationId xmlns:a16="http://schemas.microsoft.com/office/drawing/2014/main" id="{6EDA786A-27E8-490D-BC1D-B63F967F37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8" y="1142"/>
                <a:ext cx="47" cy="170"/>
              </a:xfrm>
              <a:custGeom>
                <a:avLst/>
                <a:gdLst>
                  <a:gd name="T0" fmla="*/ 47 w 47"/>
                  <a:gd name="T1" fmla="*/ 132 h 170"/>
                  <a:gd name="T2" fmla="*/ 36 w 47"/>
                  <a:gd name="T3" fmla="*/ 132 h 170"/>
                  <a:gd name="T4" fmla="*/ 36 w 47"/>
                  <a:gd name="T5" fmla="*/ 0 h 170"/>
                  <a:gd name="T6" fmla="*/ 12 w 47"/>
                  <a:gd name="T7" fmla="*/ 0 h 170"/>
                  <a:gd name="T8" fmla="*/ 12 w 47"/>
                  <a:gd name="T9" fmla="*/ 132 h 170"/>
                  <a:gd name="T10" fmla="*/ 0 w 47"/>
                  <a:gd name="T11" fmla="*/ 132 h 170"/>
                  <a:gd name="T12" fmla="*/ 0 w 47"/>
                  <a:gd name="T13" fmla="*/ 170 h 170"/>
                  <a:gd name="T14" fmla="*/ 47 w 47"/>
                  <a:gd name="T15" fmla="*/ 170 h 170"/>
                  <a:gd name="T16" fmla="*/ 47 w 47"/>
                  <a:gd name="T17" fmla="*/ 132 h 1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7"/>
                  <a:gd name="T28" fmla="*/ 0 h 170"/>
                  <a:gd name="T29" fmla="*/ 47 w 47"/>
                  <a:gd name="T30" fmla="*/ 170 h 1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7" h="170">
                    <a:moveTo>
                      <a:pt x="47" y="132"/>
                    </a:moveTo>
                    <a:lnTo>
                      <a:pt x="36" y="132"/>
                    </a:lnTo>
                    <a:lnTo>
                      <a:pt x="36" y="0"/>
                    </a:lnTo>
                    <a:lnTo>
                      <a:pt x="12" y="0"/>
                    </a:lnTo>
                    <a:lnTo>
                      <a:pt x="12" y="132"/>
                    </a:lnTo>
                    <a:lnTo>
                      <a:pt x="0" y="132"/>
                    </a:lnTo>
                    <a:lnTo>
                      <a:pt x="0" y="170"/>
                    </a:lnTo>
                    <a:lnTo>
                      <a:pt x="47" y="170"/>
                    </a:lnTo>
                    <a:lnTo>
                      <a:pt x="47" y="132"/>
                    </a:lnTo>
                    <a:close/>
                  </a:path>
                </a:pathLst>
              </a:custGeom>
              <a:solidFill>
                <a:srgbClr val="192D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78" name="Rectangle 7">
                <a:extLst>
                  <a:ext uri="{FF2B5EF4-FFF2-40B4-BE49-F238E27FC236}">
                    <a16:creationId xmlns:a16="http://schemas.microsoft.com/office/drawing/2014/main" id="{B988459D-E5E0-4108-8AFF-26EEBF1933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8" y="1218"/>
                <a:ext cx="328" cy="103"/>
              </a:xfrm>
              <a:prstGeom prst="rect">
                <a:avLst/>
              </a:prstGeom>
              <a:solidFill>
                <a:srgbClr val="192D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79" name="Freeform 8">
                <a:extLst>
                  <a:ext uri="{FF2B5EF4-FFF2-40B4-BE49-F238E27FC236}">
                    <a16:creationId xmlns:a16="http://schemas.microsoft.com/office/drawing/2014/main" id="{DE8D09FB-B0BE-4AD7-A279-9F8C91A776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5" y="1069"/>
                <a:ext cx="480" cy="277"/>
              </a:xfrm>
              <a:custGeom>
                <a:avLst/>
                <a:gdLst>
                  <a:gd name="T0" fmla="*/ 384 w 480"/>
                  <a:gd name="T1" fmla="*/ 102 h 277"/>
                  <a:gd name="T2" fmla="*/ 0 w 480"/>
                  <a:gd name="T3" fmla="*/ 102 h 277"/>
                  <a:gd name="T4" fmla="*/ 0 w 480"/>
                  <a:gd name="T5" fmla="*/ 277 h 277"/>
                  <a:gd name="T6" fmla="*/ 480 w 480"/>
                  <a:gd name="T7" fmla="*/ 277 h 277"/>
                  <a:gd name="T8" fmla="*/ 480 w 480"/>
                  <a:gd name="T9" fmla="*/ 81 h 277"/>
                  <a:gd name="T10" fmla="*/ 384 w 480"/>
                  <a:gd name="T11" fmla="*/ 0 h 277"/>
                  <a:gd name="T12" fmla="*/ 143 w 480"/>
                  <a:gd name="T13" fmla="*/ 0 h 277"/>
                  <a:gd name="T14" fmla="*/ 143 w 480"/>
                  <a:gd name="T15" fmla="*/ 39 h 277"/>
                  <a:gd name="T16" fmla="*/ 99 w 480"/>
                  <a:gd name="T17" fmla="*/ 39 h 277"/>
                  <a:gd name="T18" fmla="*/ 99 w 480"/>
                  <a:gd name="T19" fmla="*/ 85 h 277"/>
                  <a:gd name="T20" fmla="*/ 384 w 480"/>
                  <a:gd name="T21" fmla="*/ 85 h 277"/>
                  <a:gd name="T22" fmla="*/ 384 w 480"/>
                  <a:gd name="T23" fmla="*/ 102 h 27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80"/>
                  <a:gd name="T37" fmla="*/ 0 h 277"/>
                  <a:gd name="T38" fmla="*/ 480 w 480"/>
                  <a:gd name="T39" fmla="*/ 277 h 27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80" h="277">
                    <a:moveTo>
                      <a:pt x="384" y="102"/>
                    </a:moveTo>
                    <a:lnTo>
                      <a:pt x="0" y="102"/>
                    </a:lnTo>
                    <a:lnTo>
                      <a:pt x="0" y="277"/>
                    </a:lnTo>
                    <a:lnTo>
                      <a:pt x="480" y="277"/>
                    </a:lnTo>
                    <a:lnTo>
                      <a:pt x="480" y="81"/>
                    </a:lnTo>
                    <a:lnTo>
                      <a:pt x="384" y="0"/>
                    </a:lnTo>
                    <a:lnTo>
                      <a:pt x="143" y="0"/>
                    </a:lnTo>
                    <a:lnTo>
                      <a:pt x="143" y="39"/>
                    </a:lnTo>
                    <a:lnTo>
                      <a:pt x="99" y="39"/>
                    </a:lnTo>
                    <a:lnTo>
                      <a:pt x="99" y="85"/>
                    </a:lnTo>
                    <a:lnTo>
                      <a:pt x="384" y="85"/>
                    </a:lnTo>
                    <a:lnTo>
                      <a:pt x="384" y="102"/>
                    </a:lnTo>
                    <a:close/>
                  </a:path>
                </a:pathLst>
              </a:custGeom>
              <a:solidFill>
                <a:srgbClr val="192D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80" name="Freeform 9">
                <a:extLst>
                  <a:ext uri="{FF2B5EF4-FFF2-40B4-BE49-F238E27FC236}">
                    <a16:creationId xmlns:a16="http://schemas.microsoft.com/office/drawing/2014/main" id="{5A4BF36B-9816-4F9D-8F07-ADF06D92A9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1" y="716"/>
                <a:ext cx="31" cy="298"/>
              </a:xfrm>
              <a:custGeom>
                <a:avLst/>
                <a:gdLst>
                  <a:gd name="T0" fmla="*/ 8 w 8"/>
                  <a:gd name="T1" fmla="*/ 10 h 70"/>
                  <a:gd name="T2" fmla="*/ 0 w 8"/>
                  <a:gd name="T3" fmla="*/ 0 h 70"/>
                  <a:gd name="T4" fmla="*/ 0 w 8"/>
                  <a:gd name="T5" fmla="*/ 70 h 70"/>
                  <a:gd name="T6" fmla="*/ 8 w 8"/>
                  <a:gd name="T7" fmla="*/ 70 h 70"/>
                  <a:gd name="T8" fmla="*/ 8 w 8"/>
                  <a:gd name="T9" fmla="*/ 10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0"/>
                  <a:gd name="T17" fmla="*/ 8 w 8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0">
                    <a:moveTo>
                      <a:pt x="8" y="10"/>
                    </a:moveTo>
                    <a:cubicBezTo>
                      <a:pt x="4" y="4"/>
                      <a:pt x="3" y="4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8" y="70"/>
                      <a:pt x="8" y="70"/>
                      <a:pt x="8" y="70"/>
                    </a:cubicBez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192D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81" name="Freeform 10">
                <a:extLst>
                  <a:ext uri="{FF2B5EF4-FFF2-40B4-BE49-F238E27FC236}">
                    <a16:creationId xmlns:a16="http://schemas.microsoft.com/office/drawing/2014/main" id="{4C91A4B5-883E-44A2-8DD9-1C7214144C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" y="434"/>
                <a:ext cx="483" cy="827"/>
              </a:xfrm>
              <a:custGeom>
                <a:avLst/>
                <a:gdLst>
                  <a:gd name="T0" fmla="*/ 101 w 122"/>
                  <a:gd name="T1" fmla="*/ 93 h 194"/>
                  <a:gd name="T2" fmla="*/ 101 w 122"/>
                  <a:gd name="T3" fmla="*/ 93 h 194"/>
                  <a:gd name="T4" fmla="*/ 101 w 122"/>
                  <a:gd name="T5" fmla="*/ 92 h 194"/>
                  <a:gd name="T6" fmla="*/ 122 w 122"/>
                  <a:gd name="T7" fmla="*/ 92 h 194"/>
                  <a:gd name="T8" fmla="*/ 122 w 122"/>
                  <a:gd name="T9" fmla="*/ 91 h 194"/>
                  <a:gd name="T10" fmla="*/ 49 w 122"/>
                  <a:gd name="T11" fmla="*/ 90 h 194"/>
                  <a:gd name="T12" fmla="*/ 49 w 122"/>
                  <a:gd name="T13" fmla="*/ 194 h 194"/>
                  <a:gd name="T14" fmla="*/ 46 w 122"/>
                  <a:gd name="T15" fmla="*/ 194 h 194"/>
                  <a:gd name="T16" fmla="*/ 46 w 122"/>
                  <a:gd name="T17" fmla="*/ 87 h 194"/>
                  <a:gd name="T18" fmla="*/ 77 w 122"/>
                  <a:gd name="T19" fmla="*/ 87 h 194"/>
                  <a:gd name="T20" fmla="*/ 77 w 122"/>
                  <a:gd name="T21" fmla="*/ 19 h 194"/>
                  <a:gd name="T22" fmla="*/ 69 w 122"/>
                  <a:gd name="T23" fmla="*/ 10 h 194"/>
                  <a:gd name="T24" fmla="*/ 61 w 122"/>
                  <a:gd name="T25" fmla="*/ 10 h 194"/>
                  <a:gd name="T26" fmla="*/ 61 w 122"/>
                  <a:gd name="T27" fmla="*/ 0 h 194"/>
                  <a:gd name="T28" fmla="*/ 17 w 122"/>
                  <a:gd name="T29" fmla="*/ 0 h 194"/>
                  <a:gd name="T30" fmla="*/ 17 w 122"/>
                  <a:gd name="T31" fmla="*/ 10 h 194"/>
                  <a:gd name="T32" fmla="*/ 0 w 122"/>
                  <a:gd name="T33" fmla="*/ 10 h 194"/>
                  <a:gd name="T34" fmla="*/ 0 w 122"/>
                  <a:gd name="T35" fmla="*/ 194 h 194"/>
                  <a:gd name="T36" fmla="*/ 101 w 122"/>
                  <a:gd name="T37" fmla="*/ 194 h 194"/>
                  <a:gd name="T38" fmla="*/ 101 w 122"/>
                  <a:gd name="T39" fmla="*/ 93 h 19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22"/>
                  <a:gd name="T61" fmla="*/ 0 h 194"/>
                  <a:gd name="T62" fmla="*/ 122 w 122"/>
                  <a:gd name="T63" fmla="*/ 194 h 19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22" h="194">
                    <a:moveTo>
                      <a:pt x="101" y="93"/>
                    </a:moveTo>
                    <a:cubicBezTo>
                      <a:pt x="101" y="93"/>
                      <a:pt x="101" y="93"/>
                      <a:pt x="101" y="93"/>
                    </a:cubicBezTo>
                    <a:cubicBezTo>
                      <a:pt x="101" y="92"/>
                      <a:pt x="101" y="92"/>
                      <a:pt x="101" y="92"/>
                    </a:cubicBezTo>
                    <a:cubicBezTo>
                      <a:pt x="122" y="92"/>
                      <a:pt x="122" y="92"/>
                      <a:pt x="122" y="92"/>
                    </a:cubicBezTo>
                    <a:cubicBezTo>
                      <a:pt x="122" y="91"/>
                      <a:pt x="122" y="91"/>
                      <a:pt x="122" y="91"/>
                    </a:cubicBezTo>
                    <a:cubicBezTo>
                      <a:pt x="49" y="90"/>
                      <a:pt x="49" y="90"/>
                      <a:pt x="49" y="90"/>
                    </a:cubicBezTo>
                    <a:cubicBezTo>
                      <a:pt x="49" y="194"/>
                      <a:pt x="49" y="194"/>
                      <a:pt x="49" y="194"/>
                    </a:cubicBezTo>
                    <a:cubicBezTo>
                      <a:pt x="46" y="194"/>
                      <a:pt x="46" y="194"/>
                      <a:pt x="46" y="194"/>
                    </a:cubicBezTo>
                    <a:cubicBezTo>
                      <a:pt x="46" y="87"/>
                      <a:pt x="46" y="87"/>
                      <a:pt x="46" y="87"/>
                    </a:cubicBezTo>
                    <a:cubicBezTo>
                      <a:pt x="77" y="87"/>
                      <a:pt x="77" y="87"/>
                      <a:pt x="77" y="87"/>
                    </a:cubicBezTo>
                    <a:cubicBezTo>
                      <a:pt x="77" y="65"/>
                      <a:pt x="76" y="41"/>
                      <a:pt x="77" y="19"/>
                    </a:cubicBezTo>
                    <a:cubicBezTo>
                      <a:pt x="69" y="10"/>
                      <a:pt x="69" y="10"/>
                      <a:pt x="69" y="10"/>
                    </a:cubicBezTo>
                    <a:cubicBezTo>
                      <a:pt x="61" y="10"/>
                      <a:pt x="61" y="10"/>
                      <a:pt x="61" y="1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94"/>
                      <a:pt x="0" y="194"/>
                      <a:pt x="0" y="194"/>
                    </a:cubicBezTo>
                    <a:cubicBezTo>
                      <a:pt x="101" y="194"/>
                      <a:pt x="101" y="194"/>
                      <a:pt x="101" y="194"/>
                    </a:cubicBezTo>
                    <a:lnTo>
                      <a:pt x="101" y="93"/>
                    </a:lnTo>
                    <a:close/>
                  </a:path>
                </a:pathLst>
              </a:custGeom>
              <a:solidFill>
                <a:srgbClr val="192D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82" name="Freeform 11">
                <a:extLst>
                  <a:ext uri="{FF2B5EF4-FFF2-40B4-BE49-F238E27FC236}">
                    <a16:creationId xmlns:a16="http://schemas.microsoft.com/office/drawing/2014/main" id="{10FE4B84-D71C-4B14-BC8C-FAA2CA28BD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5" y="694"/>
                <a:ext cx="99" cy="111"/>
              </a:xfrm>
              <a:custGeom>
                <a:avLst/>
                <a:gdLst>
                  <a:gd name="T0" fmla="*/ 99 w 99"/>
                  <a:gd name="T1" fmla="*/ 86 h 111"/>
                  <a:gd name="T2" fmla="*/ 47 w 99"/>
                  <a:gd name="T3" fmla="*/ 86 h 111"/>
                  <a:gd name="T4" fmla="*/ 47 w 99"/>
                  <a:gd name="T5" fmla="*/ 0 h 111"/>
                  <a:gd name="T6" fmla="*/ 24 w 99"/>
                  <a:gd name="T7" fmla="*/ 0 h 111"/>
                  <a:gd name="T8" fmla="*/ 24 w 99"/>
                  <a:gd name="T9" fmla="*/ 86 h 111"/>
                  <a:gd name="T10" fmla="*/ 0 w 99"/>
                  <a:gd name="T11" fmla="*/ 86 h 111"/>
                  <a:gd name="T12" fmla="*/ 0 w 99"/>
                  <a:gd name="T13" fmla="*/ 111 h 111"/>
                  <a:gd name="T14" fmla="*/ 99 w 99"/>
                  <a:gd name="T15" fmla="*/ 111 h 111"/>
                  <a:gd name="T16" fmla="*/ 99 w 99"/>
                  <a:gd name="T17" fmla="*/ 86 h 1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9"/>
                  <a:gd name="T28" fmla="*/ 0 h 111"/>
                  <a:gd name="T29" fmla="*/ 99 w 99"/>
                  <a:gd name="T30" fmla="*/ 111 h 1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9" h="111">
                    <a:moveTo>
                      <a:pt x="99" y="86"/>
                    </a:moveTo>
                    <a:lnTo>
                      <a:pt x="47" y="86"/>
                    </a:lnTo>
                    <a:lnTo>
                      <a:pt x="47" y="0"/>
                    </a:lnTo>
                    <a:lnTo>
                      <a:pt x="24" y="0"/>
                    </a:lnTo>
                    <a:lnTo>
                      <a:pt x="24" y="86"/>
                    </a:lnTo>
                    <a:lnTo>
                      <a:pt x="0" y="86"/>
                    </a:lnTo>
                    <a:lnTo>
                      <a:pt x="0" y="111"/>
                    </a:lnTo>
                    <a:lnTo>
                      <a:pt x="99" y="111"/>
                    </a:lnTo>
                    <a:lnTo>
                      <a:pt x="99" y="86"/>
                    </a:lnTo>
                    <a:close/>
                  </a:path>
                </a:pathLst>
              </a:custGeom>
              <a:solidFill>
                <a:srgbClr val="192D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83" name="Freeform 12">
                <a:extLst>
                  <a:ext uri="{FF2B5EF4-FFF2-40B4-BE49-F238E27FC236}">
                    <a16:creationId xmlns:a16="http://schemas.microsoft.com/office/drawing/2014/main" id="{9E6EDCC3-17BE-4AE6-BC5E-44C2841A63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" y="422"/>
                <a:ext cx="282" cy="277"/>
              </a:xfrm>
              <a:custGeom>
                <a:avLst/>
                <a:gdLst>
                  <a:gd name="T0" fmla="*/ 282 w 282"/>
                  <a:gd name="T1" fmla="*/ 208 h 277"/>
                  <a:gd name="T2" fmla="*/ 143 w 282"/>
                  <a:gd name="T3" fmla="*/ 208 h 277"/>
                  <a:gd name="T4" fmla="*/ 143 w 282"/>
                  <a:gd name="T5" fmla="*/ 0 h 277"/>
                  <a:gd name="T6" fmla="*/ 123 w 282"/>
                  <a:gd name="T7" fmla="*/ 0 h 277"/>
                  <a:gd name="T8" fmla="*/ 123 w 282"/>
                  <a:gd name="T9" fmla="*/ 208 h 277"/>
                  <a:gd name="T10" fmla="*/ 0 w 282"/>
                  <a:gd name="T11" fmla="*/ 208 h 277"/>
                  <a:gd name="T12" fmla="*/ 0 w 282"/>
                  <a:gd name="T13" fmla="*/ 277 h 277"/>
                  <a:gd name="T14" fmla="*/ 282 w 282"/>
                  <a:gd name="T15" fmla="*/ 277 h 277"/>
                  <a:gd name="T16" fmla="*/ 282 w 282"/>
                  <a:gd name="T17" fmla="*/ 208 h 2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2"/>
                  <a:gd name="T28" fmla="*/ 0 h 277"/>
                  <a:gd name="T29" fmla="*/ 282 w 282"/>
                  <a:gd name="T30" fmla="*/ 277 h 2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2" h="277">
                    <a:moveTo>
                      <a:pt x="282" y="208"/>
                    </a:moveTo>
                    <a:lnTo>
                      <a:pt x="143" y="208"/>
                    </a:lnTo>
                    <a:lnTo>
                      <a:pt x="143" y="0"/>
                    </a:lnTo>
                    <a:lnTo>
                      <a:pt x="123" y="0"/>
                    </a:lnTo>
                    <a:lnTo>
                      <a:pt x="123" y="208"/>
                    </a:lnTo>
                    <a:lnTo>
                      <a:pt x="0" y="208"/>
                    </a:lnTo>
                    <a:lnTo>
                      <a:pt x="0" y="277"/>
                    </a:lnTo>
                    <a:lnTo>
                      <a:pt x="282" y="277"/>
                    </a:lnTo>
                    <a:lnTo>
                      <a:pt x="282" y="208"/>
                    </a:lnTo>
                    <a:close/>
                  </a:path>
                </a:pathLst>
              </a:custGeom>
              <a:solidFill>
                <a:srgbClr val="192D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84" name="Freeform 13">
                <a:extLst>
                  <a:ext uri="{FF2B5EF4-FFF2-40B4-BE49-F238E27FC236}">
                    <a16:creationId xmlns:a16="http://schemas.microsoft.com/office/drawing/2014/main" id="{76E0C213-4808-42A1-94A0-EDA31A213B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46" y="660"/>
                <a:ext cx="360" cy="511"/>
              </a:xfrm>
              <a:custGeom>
                <a:avLst/>
                <a:gdLst>
                  <a:gd name="T0" fmla="*/ 158 w 360"/>
                  <a:gd name="T1" fmla="*/ 230 h 511"/>
                  <a:gd name="T2" fmla="*/ 158 w 360"/>
                  <a:gd name="T3" fmla="*/ 230 h 511"/>
                  <a:gd name="T4" fmla="*/ 158 w 360"/>
                  <a:gd name="T5" fmla="*/ 226 h 511"/>
                  <a:gd name="T6" fmla="*/ 360 w 360"/>
                  <a:gd name="T7" fmla="*/ 226 h 511"/>
                  <a:gd name="T8" fmla="*/ 360 w 360"/>
                  <a:gd name="T9" fmla="*/ 56 h 511"/>
                  <a:gd name="T10" fmla="*/ 297 w 360"/>
                  <a:gd name="T11" fmla="*/ 56 h 511"/>
                  <a:gd name="T12" fmla="*/ 297 w 360"/>
                  <a:gd name="T13" fmla="*/ 0 h 511"/>
                  <a:gd name="T14" fmla="*/ 91 w 360"/>
                  <a:gd name="T15" fmla="*/ 0 h 511"/>
                  <a:gd name="T16" fmla="*/ 91 w 360"/>
                  <a:gd name="T17" fmla="*/ 56 h 511"/>
                  <a:gd name="T18" fmla="*/ 0 w 360"/>
                  <a:gd name="T19" fmla="*/ 56 h 511"/>
                  <a:gd name="T20" fmla="*/ 0 w 360"/>
                  <a:gd name="T21" fmla="*/ 511 h 511"/>
                  <a:gd name="T22" fmla="*/ 158 w 360"/>
                  <a:gd name="T23" fmla="*/ 511 h 511"/>
                  <a:gd name="T24" fmla="*/ 158 w 360"/>
                  <a:gd name="T25" fmla="*/ 230 h 5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0"/>
                  <a:gd name="T40" fmla="*/ 0 h 511"/>
                  <a:gd name="T41" fmla="*/ 360 w 360"/>
                  <a:gd name="T42" fmla="*/ 511 h 51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0" h="511">
                    <a:moveTo>
                      <a:pt x="158" y="230"/>
                    </a:moveTo>
                    <a:lnTo>
                      <a:pt x="158" y="230"/>
                    </a:lnTo>
                    <a:lnTo>
                      <a:pt x="158" y="226"/>
                    </a:lnTo>
                    <a:lnTo>
                      <a:pt x="360" y="226"/>
                    </a:lnTo>
                    <a:lnTo>
                      <a:pt x="360" y="56"/>
                    </a:lnTo>
                    <a:lnTo>
                      <a:pt x="297" y="56"/>
                    </a:lnTo>
                    <a:lnTo>
                      <a:pt x="297" y="0"/>
                    </a:lnTo>
                    <a:lnTo>
                      <a:pt x="91" y="0"/>
                    </a:lnTo>
                    <a:lnTo>
                      <a:pt x="91" y="56"/>
                    </a:lnTo>
                    <a:lnTo>
                      <a:pt x="0" y="56"/>
                    </a:lnTo>
                    <a:lnTo>
                      <a:pt x="0" y="511"/>
                    </a:lnTo>
                    <a:lnTo>
                      <a:pt x="158" y="511"/>
                    </a:lnTo>
                    <a:lnTo>
                      <a:pt x="158" y="230"/>
                    </a:lnTo>
                    <a:close/>
                  </a:path>
                </a:pathLst>
              </a:custGeom>
              <a:solidFill>
                <a:srgbClr val="192D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85" name="Freeform 14">
                <a:extLst>
                  <a:ext uri="{FF2B5EF4-FFF2-40B4-BE49-F238E27FC236}">
                    <a16:creationId xmlns:a16="http://schemas.microsoft.com/office/drawing/2014/main" id="{F7E4F6A7-C7B1-4725-9969-BB850B55290D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7680" cy="1768"/>
              </a:xfrm>
              <a:custGeom>
                <a:avLst/>
                <a:gdLst>
                  <a:gd name="T0" fmla="*/ 1802 w 1938"/>
                  <a:gd name="T1" fmla="*/ 342 h 415"/>
                  <a:gd name="T2" fmla="*/ 1913 w 1938"/>
                  <a:gd name="T3" fmla="*/ 199 h 415"/>
                  <a:gd name="T4" fmla="*/ 1875 w 1938"/>
                  <a:gd name="T5" fmla="*/ 189 h 415"/>
                  <a:gd name="T6" fmla="*/ 1864 w 1938"/>
                  <a:gd name="T7" fmla="*/ 189 h 415"/>
                  <a:gd name="T8" fmla="*/ 1863 w 1938"/>
                  <a:gd name="T9" fmla="*/ 199 h 415"/>
                  <a:gd name="T10" fmla="*/ 1844 w 1938"/>
                  <a:gd name="T11" fmla="*/ 216 h 415"/>
                  <a:gd name="T12" fmla="*/ 1720 w 1938"/>
                  <a:gd name="T13" fmla="*/ 275 h 415"/>
                  <a:gd name="T14" fmla="*/ 1771 w 1938"/>
                  <a:gd name="T15" fmla="*/ 279 h 415"/>
                  <a:gd name="T16" fmla="*/ 1690 w 1938"/>
                  <a:gd name="T17" fmla="*/ 404 h 415"/>
                  <a:gd name="T18" fmla="*/ 1518 w 1938"/>
                  <a:gd name="T19" fmla="*/ 404 h 415"/>
                  <a:gd name="T20" fmla="*/ 1525 w 1938"/>
                  <a:gd name="T21" fmla="*/ 271 h 415"/>
                  <a:gd name="T22" fmla="*/ 1508 w 1938"/>
                  <a:gd name="T23" fmla="*/ 192 h 415"/>
                  <a:gd name="T24" fmla="*/ 1445 w 1938"/>
                  <a:gd name="T25" fmla="*/ 192 h 415"/>
                  <a:gd name="T26" fmla="*/ 1433 w 1938"/>
                  <a:gd name="T27" fmla="*/ 248 h 415"/>
                  <a:gd name="T28" fmla="*/ 1302 w 1938"/>
                  <a:gd name="T29" fmla="*/ 388 h 415"/>
                  <a:gd name="T30" fmla="*/ 1384 w 1938"/>
                  <a:gd name="T31" fmla="*/ 220 h 415"/>
                  <a:gd name="T32" fmla="*/ 1363 w 1938"/>
                  <a:gd name="T33" fmla="*/ 199 h 415"/>
                  <a:gd name="T34" fmla="*/ 1324 w 1938"/>
                  <a:gd name="T35" fmla="*/ 135 h 415"/>
                  <a:gd name="T36" fmla="*/ 1315 w 1938"/>
                  <a:gd name="T37" fmla="*/ 199 h 415"/>
                  <a:gd name="T38" fmla="*/ 1304 w 1938"/>
                  <a:gd name="T39" fmla="*/ 211 h 415"/>
                  <a:gd name="T40" fmla="*/ 1187 w 1938"/>
                  <a:gd name="T41" fmla="*/ 215 h 415"/>
                  <a:gd name="T42" fmla="*/ 1292 w 1938"/>
                  <a:gd name="T43" fmla="*/ 68 h 415"/>
                  <a:gd name="T44" fmla="*/ 1272 w 1938"/>
                  <a:gd name="T45" fmla="*/ 31 h 415"/>
                  <a:gd name="T46" fmla="*/ 1135 w 1938"/>
                  <a:gd name="T47" fmla="*/ 136 h 415"/>
                  <a:gd name="T48" fmla="*/ 1107 w 1938"/>
                  <a:gd name="T49" fmla="*/ 136 h 415"/>
                  <a:gd name="T50" fmla="*/ 1098 w 1938"/>
                  <a:gd name="T51" fmla="*/ 110 h 415"/>
                  <a:gd name="T52" fmla="*/ 1010 w 1938"/>
                  <a:gd name="T53" fmla="*/ 129 h 415"/>
                  <a:gd name="T54" fmla="*/ 1048 w 1938"/>
                  <a:gd name="T55" fmla="*/ 269 h 415"/>
                  <a:gd name="T56" fmla="*/ 923 w 1938"/>
                  <a:gd name="T57" fmla="*/ 273 h 415"/>
                  <a:gd name="T58" fmla="*/ 920 w 1938"/>
                  <a:gd name="T59" fmla="*/ 271 h 415"/>
                  <a:gd name="T60" fmla="*/ 874 w 1938"/>
                  <a:gd name="T61" fmla="*/ 255 h 415"/>
                  <a:gd name="T62" fmla="*/ 871 w 1938"/>
                  <a:gd name="T63" fmla="*/ 251 h 415"/>
                  <a:gd name="T64" fmla="*/ 973 w 1938"/>
                  <a:gd name="T65" fmla="*/ 24 h 415"/>
                  <a:gd name="T66" fmla="*/ 876 w 1938"/>
                  <a:gd name="T67" fmla="*/ 12 h 415"/>
                  <a:gd name="T68" fmla="*/ 848 w 1938"/>
                  <a:gd name="T69" fmla="*/ 204 h 415"/>
                  <a:gd name="T70" fmla="*/ 807 w 1938"/>
                  <a:gd name="T71" fmla="*/ 380 h 415"/>
                  <a:gd name="T72" fmla="*/ 782 w 1938"/>
                  <a:gd name="T73" fmla="*/ 135 h 415"/>
                  <a:gd name="T74" fmla="*/ 697 w 1938"/>
                  <a:gd name="T75" fmla="*/ 194 h 415"/>
                  <a:gd name="T76" fmla="*/ 721 w 1938"/>
                  <a:gd name="T77" fmla="*/ 198 h 415"/>
                  <a:gd name="T78" fmla="*/ 663 w 1938"/>
                  <a:gd name="T79" fmla="*/ 403 h 415"/>
                  <a:gd name="T80" fmla="*/ 529 w 1938"/>
                  <a:gd name="T81" fmla="*/ 314 h 415"/>
                  <a:gd name="T82" fmla="*/ 394 w 1938"/>
                  <a:gd name="T83" fmla="*/ 310 h 415"/>
                  <a:gd name="T84" fmla="*/ 464 w 1938"/>
                  <a:gd name="T85" fmla="*/ 254 h 415"/>
                  <a:gd name="T86" fmla="*/ 351 w 1938"/>
                  <a:gd name="T87" fmla="*/ 334 h 415"/>
                  <a:gd name="T88" fmla="*/ 428 w 1938"/>
                  <a:gd name="T89" fmla="*/ 243 h 415"/>
                  <a:gd name="T90" fmla="*/ 305 w 1938"/>
                  <a:gd name="T91" fmla="*/ 317 h 415"/>
                  <a:gd name="T92" fmla="*/ 334 w 1938"/>
                  <a:gd name="T93" fmla="*/ 321 h 415"/>
                  <a:gd name="T94" fmla="*/ 268 w 1938"/>
                  <a:gd name="T95" fmla="*/ 321 h 415"/>
                  <a:gd name="T96" fmla="*/ 245 w 1938"/>
                  <a:gd name="T97" fmla="*/ 320 h 415"/>
                  <a:gd name="T98" fmla="*/ 228 w 1938"/>
                  <a:gd name="T99" fmla="*/ 319 h 415"/>
                  <a:gd name="T100" fmla="*/ 146 w 1938"/>
                  <a:gd name="T101" fmla="*/ 314 h 415"/>
                  <a:gd name="T102" fmla="*/ 201 w 1938"/>
                  <a:gd name="T103" fmla="*/ 232 h 415"/>
                  <a:gd name="T104" fmla="*/ 157 w 1938"/>
                  <a:gd name="T105" fmla="*/ 230 h 415"/>
                  <a:gd name="T106" fmla="*/ 156 w 1938"/>
                  <a:gd name="T107" fmla="*/ 232 h 415"/>
                  <a:gd name="T108" fmla="*/ 94 w 1938"/>
                  <a:gd name="T109" fmla="*/ 374 h 415"/>
                  <a:gd name="T110" fmla="*/ 13 w 1938"/>
                  <a:gd name="T111" fmla="*/ 303 h 415"/>
                  <a:gd name="T112" fmla="*/ 75 w 1938"/>
                  <a:gd name="T113" fmla="*/ 409 h 415"/>
                  <a:gd name="T114" fmla="*/ 0 w 1938"/>
                  <a:gd name="T115" fmla="*/ 415 h 415"/>
                  <a:gd name="T116" fmla="*/ 1192 w 1938"/>
                  <a:gd name="T117" fmla="*/ 359 h 415"/>
                  <a:gd name="T118" fmla="*/ 1474 w 1938"/>
                  <a:gd name="T119" fmla="*/ 393 h 415"/>
                  <a:gd name="T120" fmla="*/ 1474 w 1938"/>
                  <a:gd name="T121" fmla="*/ 393 h 41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938"/>
                  <a:gd name="T184" fmla="*/ 0 h 415"/>
                  <a:gd name="T185" fmla="*/ 1938 w 1938"/>
                  <a:gd name="T186" fmla="*/ 415 h 41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938" h="415">
                    <a:moveTo>
                      <a:pt x="1937" y="275"/>
                    </a:moveTo>
                    <a:cubicBezTo>
                      <a:pt x="1805" y="276"/>
                      <a:pt x="1805" y="276"/>
                      <a:pt x="1805" y="276"/>
                    </a:cubicBezTo>
                    <a:cubicBezTo>
                      <a:pt x="1805" y="342"/>
                      <a:pt x="1805" y="342"/>
                      <a:pt x="1805" y="342"/>
                    </a:cubicBezTo>
                    <a:cubicBezTo>
                      <a:pt x="1802" y="342"/>
                      <a:pt x="1802" y="342"/>
                      <a:pt x="1802" y="342"/>
                    </a:cubicBezTo>
                    <a:cubicBezTo>
                      <a:pt x="1803" y="272"/>
                      <a:pt x="1803" y="272"/>
                      <a:pt x="1803" y="272"/>
                    </a:cubicBezTo>
                    <a:cubicBezTo>
                      <a:pt x="1909" y="272"/>
                      <a:pt x="1909" y="272"/>
                      <a:pt x="1909" y="272"/>
                    </a:cubicBezTo>
                    <a:cubicBezTo>
                      <a:pt x="1909" y="199"/>
                      <a:pt x="1909" y="199"/>
                      <a:pt x="1909" y="199"/>
                    </a:cubicBezTo>
                    <a:cubicBezTo>
                      <a:pt x="1913" y="199"/>
                      <a:pt x="1913" y="199"/>
                      <a:pt x="1913" y="199"/>
                    </a:cubicBezTo>
                    <a:cubicBezTo>
                      <a:pt x="1913" y="195"/>
                      <a:pt x="1913" y="195"/>
                      <a:pt x="1913" y="195"/>
                    </a:cubicBezTo>
                    <a:cubicBezTo>
                      <a:pt x="1889" y="195"/>
                      <a:pt x="1889" y="195"/>
                      <a:pt x="1889" y="195"/>
                    </a:cubicBezTo>
                    <a:cubicBezTo>
                      <a:pt x="1889" y="189"/>
                      <a:pt x="1889" y="189"/>
                      <a:pt x="1889" y="189"/>
                    </a:cubicBezTo>
                    <a:cubicBezTo>
                      <a:pt x="1875" y="189"/>
                      <a:pt x="1875" y="189"/>
                      <a:pt x="1875" y="189"/>
                    </a:cubicBezTo>
                    <a:cubicBezTo>
                      <a:pt x="1875" y="158"/>
                      <a:pt x="1875" y="158"/>
                      <a:pt x="1875" y="158"/>
                    </a:cubicBezTo>
                    <a:cubicBezTo>
                      <a:pt x="1872" y="158"/>
                      <a:pt x="1872" y="158"/>
                      <a:pt x="1872" y="158"/>
                    </a:cubicBezTo>
                    <a:cubicBezTo>
                      <a:pt x="1872" y="189"/>
                      <a:pt x="1872" y="189"/>
                      <a:pt x="1872" y="189"/>
                    </a:cubicBezTo>
                    <a:cubicBezTo>
                      <a:pt x="1864" y="189"/>
                      <a:pt x="1864" y="189"/>
                      <a:pt x="1864" y="189"/>
                    </a:cubicBezTo>
                    <a:cubicBezTo>
                      <a:pt x="1864" y="195"/>
                      <a:pt x="1864" y="195"/>
                      <a:pt x="1864" y="195"/>
                    </a:cubicBezTo>
                    <a:cubicBezTo>
                      <a:pt x="1861" y="195"/>
                      <a:pt x="1861" y="195"/>
                      <a:pt x="1861" y="195"/>
                    </a:cubicBezTo>
                    <a:cubicBezTo>
                      <a:pt x="1861" y="199"/>
                      <a:pt x="1861" y="199"/>
                      <a:pt x="1861" y="199"/>
                    </a:cubicBezTo>
                    <a:cubicBezTo>
                      <a:pt x="1863" y="199"/>
                      <a:pt x="1863" y="199"/>
                      <a:pt x="1863" y="199"/>
                    </a:cubicBezTo>
                    <a:cubicBezTo>
                      <a:pt x="1863" y="244"/>
                      <a:pt x="1863" y="244"/>
                      <a:pt x="1863" y="244"/>
                    </a:cubicBezTo>
                    <a:cubicBezTo>
                      <a:pt x="1860" y="244"/>
                      <a:pt x="1860" y="244"/>
                      <a:pt x="1860" y="244"/>
                    </a:cubicBezTo>
                    <a:cubicBezTo>
                      <a:pt x="1860" y="228"/>
                      <a:pt x="1860" y="228"/>
                      <a:pt x="1860" y="228"/>
                    </a:cubicBezTo>
                    <a:cubicBezTo>
                      <a:pt x="1844" y="216"/>
                      <a:pt x="1844" y="216"/>
                      <a:pt x="1844" y="216"/>
                    </a:cubicBezTo>
                    <a:cubicBezTo>
                      <a:pt x="1801" y="216"/>
                      <a:pt x="1801" y="216"/>
                      <a:pt x="1801" y="216"/>
                    </a:cubicBezTo>
                    <a:cubicBezTo>
                      <a:pt x="1801" y="212"/>
                      <a:pt x="1801" y="212"/>
                      <a:pt x="1801" y="212"/>
                    </a:cubicBezTo>
                    <a:cubicBezTo>
                      <a:pt x="1720" y="212"/>
                      <a:pt x="1720" y="212"/>
                      <a:pt x="1720" y="212"/>
                    </a:cubicBezTo>
                    <a:cubicBezTo>
                      <a:pt x="1720" y="275"/>
                      <a:pt x="1720" y="275"/>
                      <a:pt x="1720" y="275"/>
                    </a:cubicBezTo>
                    <a:cubicBezTo>
                      <a:pt x="1775" y="275"/>
                      <a:pt x="1775" y="275"/>
                      <a:pt x="1775" y="275"/>
                    </a:cubicBezTo>
                    <a:cubicBezTo>
                      <a:pt x="1774" y="390"/>
                      <a:pt x="1774" y="390"/>
                      <a:pt x="1774" y="390"/>
                    </a:cubicBezTo>
                    <a:cubicBezTo>
                      <a:pt x="1771" y="390"/>
                      <a:pt x="1771" y="390"/>
                      <a:pt x="1771" y="390"/>
                    </a:cubicBezTo>
                    <a:cubicBezTo>
                      <a:pt x="1771" y="279"/>
                      <a:pt x="1771" y="279"/>
                      <a:pt x="1771" y="279"/>
                    </a:cubicBezTo>
                    <a:cubicBezTo>
                      <a:pt x="1660" y="279"/>
                      <a:pt x="1660" y="279"/>
                      <a:pt x="1660" y="279"/>
                    </a:cubicBezTo>
                    <a:cubicBezTo>
                      <a:pt x="1660" y="316"/>
                      <a:pt x="1660" y="316"/>
                      <a:pt x="1660" y="316"/>
                    </a:cubicBezTo>
                    <a:cubicBezTo>
                      <a:pt x="1690" y="316"/>
                      <a:pt x="1690" y="316"/>
                      <a:pt x="1690" y="316"/>
                    </a:cubicBezTo>
                    <a:cubicBezTo>
                      <a:pt x="1690" y="404"/>
                      <a:pt x="1690" y="404"/>
                      <a:pt x="1690" y="404"/>
                    </a:cubicBezTo>
                    <a:cubicBezTo>
                      <a:pt x="1687" y="404"/>
                      <a:pt x="1687" y="404"/>
                      <a:pt x="1687" y="404"/>
                    </a:cubicBezTo>
                    <a:cubicBezTo>
                      <a:pt x="1687" y="319"/>
                      <a:pt x="1687" y="319"/>
                      <a:pt x="1687" y="319"/>
                    </a:cubicBezTo>
                    <a:cubicBezTo>
                      <a:pt x="1518" y="319"/>
                      <a:pt x="1518" y="319"/>
                      <a:pt x="1518" y="319"/>
                    </a:cubicBezTo>
                    <a:cubicBezTo>
                      <a:pt x="1518" y="404"/>
                      <a:pt x="1518" y="404"/>
                      <a:pt x="1518" y="404"/>
                    </a:cubicBezTo>
                    <a:cubicBezTo>
                      <a:pt x="1515" y="404"/>
                      <a:pt x="1515" y="404"/>
                      <a:pt x="1515" y="404"/>
                    </a:cubicBezTo>
                    <a:cubicBezTo>
                      <a:pt x="1515" y="316"/>
                      <a:pt x="1515" y="316"/>
                      <a:pt x="1515" y="316"/>
                    </a:cubicBezTo>
                    <a:cubicBezTo>
                      <a:pt x="1525" y="316"/>
                      <a:pt x="1525" y="316"/>
                      <a:pt x="1525" y="316"/>
                    </a:cubicBezTo>
                    <a:cubicBezTo>
                      <a:pt x="1525" y="271"/>
                      <a:pt x="1525" y="271"/>
                      <a:pt x="1525" y="271"/>
                    </a:cubicBezTo>
                    <a:cubicBezTo>
                      <a:pt x="1549" y="271"/>
                      <a:pt x="1549" y="271"/>
                      <a:pt x="1549" y="271"/>
                    </a:cubicBezTo>
                    <a:cubicBezTo>
                      <a:pt x="1549" y="235"/>
                      <a:pt x="1549" y="235"/>
                      <a:pt x="1549" y="235"/>
                    </a:cubicBezTo>
                    <a:cubicBezTo>
                      <a:pt x="1549" y="218"/>
                      <a:pt x="1549" y="218"/>
                      <a:pt x="1549" y="218"/>
                    </a:cubicBezTo>
                    <a:cubicBezTo>
                      <a:pt x="1508" y="192"/>
                      <a:pt x="1508" y="192"/>
                      <a:pt x="1508" y="192"/>
                    </a:cubicBezTo>
                    <a:cubicBezTo>
                      <a:pt x="1490" y="192"/>
                      <a:pt x="1490" y="192"/>
                      <a:pt x="1490" y="192"/>
                    </a:cubicBezTo>
                    <a:cubicBezTo>
                      <a:pt x="1490" y="180"/>
                      <a:pt x="1490" y="180"/>
                      <a:pt x="1490" y="180"/>
                    </a:cubicBezTo>
                    <a:cubicBezTo>
                      <a:pt x="1445" y="180"/>
                      <a:pt x="1445" y="180"/>
                      <a:pt x="1445" y="180"/>
                    </a:cubicBezTo>
                    <a:cubicBezTo>
                      <a:pt x="1445" y="192"/>
                      <a:pt x="1445" y="192"/>
                      <a:pt x="1445" y="192"/>
                    </a:cubicBezTo>
                    <a:cubicBezTo>
                      <a:pt x="1437" y="192"/>
                      <a:pt x="1437" y="192"/>
                      <a:pt x="1437" y="192"/>
                    </a:cubicBezTo>
                    <a:cubicBezTo>
                      <a:pt x="1437" y="200"/>
                      <a:pt x="1437" y="200"/>
                      <a:pt x="1437" y="200"/>
                    </a:cubicBezTo>
                    <a:cubicBezTo>
                      <a:pt x="1433" y="200"/>
                      <a:pt x="1433" y="200"/>
                      <a:pt x="1433" y="200"/>
                    </a:cubicBezTo>
                    <a:cubicBezTo>
                      <a:pt x="1433" y="248"/>
                      <a:pt x="1433" y="248"/>
                      <a:pt x="1433" y="248"/>
                    </a:cubicBezTo>
                    <a:cubicBezTo>
                      <a:pt x="1474" y="248"/>
                      <a:pt x="1474" y="248"/>
                      <a:pt x="1474" y="248"/>
                    </a:cubicBezTo>
                    <a:cubicBezTo>
                      <a:pt x="1474" y="251"/>
                      <a:pt x="1474" y="251"/>
                      <a:pt x="1474" y="251"/>
                    </a:cubicBezTo>
                    <a:cubicBezTo>
                      <a:pt x="1302" y="251"/>
                      <a:pt x="1302" y="251"/>
                      <a:pt x="1302" y="251"/>
                    </a:cubicBezTo>
                    <a:cubicBezTo>
                      <a:pt x="1302" y="388"/>
                      <a:pt x="1302" y="388"/>
                      <a:pt x="1302" y="388"/>
                    </a:cubicBezTo>
                    <a:cubicBezTo>
                      <a:pt x="1299" y="388"/>
                      <a:pt x="1299" y="388"/>
                      <a:pt x="1299" y="388"/>
                    </a:cubicBezTo>
                    <a:cubicBezTo>
                      <a:pt x="1298" y="248"/>
                      <a:pt x="1298" y="248"/>
                      <a:pt x="1298" y="248"/>
                    </a:cubicBezTo>
                    <a:cubicBezTo>
                      <a:pt x="1384" y="248"/>
                      <a:pt x="1384" y="248"/>
                      <a:pt x="1384" y="248"/>
                    </a:cubicBezTo>
                    <a:cubicBezTo>
                      <a:pt x="1384" y="220"/>
                      <a:pt x="1384" y="220"/>
                      <a:pt x="1384" y="220"/>
                    </a:cubicBezTo>
                    <a:cubicBezTo>
                      <a:pt x="1369" y="220"/>
                      <a:pt x="1369" y="220"/>
                      <a:pt x="1369" y="220"/>
                    </a:cubicBezTo>
                    <a:cubicBezTo>
                      <a:pt x="1368" y="207"/>
                      <a:pt x="1368" y="207"/>
                      <a:pt x="1368" y="207"/>
                    </a:cubicBezTo>
                    <a:cubicBezTo>
                      <a:pt x="1363" y="207"/>
                      <a:pt x="1363" y="207"/>
                      <a:pt x="1363" y="207"/>
                    </a:cubicBezTo>
                    <a:cubicBezTo>
                      <a:pt x="1363" y="199"/>
                      <a:pt x="1363" y="199"/>
                      <a:pt x="1363" y="199"/>
                    </a:cubicBezTo>
                    <a:cubicBezTo>
                      <a:pt x="1343" y="199"/>
                      <a:pt x="1343" y="199"/>
                      <a:pt x="1343" y="199"/>
                    </a:cubicBezTo>
                    <a:cubicBezTo>
                      <a:pt x="1343" y="182"/>
                      <a:pt x="1343" y="182"/>
                      <a:pt x="1343" y="182"/>
                    </a:cubicBezTo>
                    <a:cubicBezTo>
                      <a:pt x="1324" y="182"/>
                      <a:pt x="1324" y="182"/>
                      <a:pt x="1324" y="182"/>
                    </a:cubicBezTo>
                    <a:cubicBezTo>
                      <a:pt x="1324" y="135"/>
                      <a:pt x="1324" y="135"/>
                      <a:pt x="1324" y="135"/>
                    </a:cubicBezTo>
                    <a:cubicBezTo>
                      <a:pt x="1322" y="135"/>
                      <a:pt x="1322" y="135"/>
                      <a:pt x="1322" y="135"/>
                    </a:cubicBezTo>
                    <a:cubicBezTo>
                      <a:pt x="1322" y="182"/>
                      <a:pt x="1322" y="182"/>
                      <a:pt x="1322" y="182"/>
                    </a:cubicBezTo>
                    <a:cubicBezTo>
                      <a:pt x="1315" y="182"/>
                      <a:pt x="1315" y="182"/>
                      <a:pt x="1315" y="182"/>
                    </a:cubicBezTo>
                    <a:cubicBezTo>
                      <a:pt x="1315" y="199"/>
                      <a:pt x="1315" y="199"/>
                      <a:pt x="1315" y="199"/>
                    </a:cubicBezTo>
                    <a:cubicBezTo>
                      <a:pt x="1309" y="199"/>
                      <a:pt x="1309" y="199"/>
                      <a:pt x="1309" y="199"/>
                    </a:cubicBezTo>
                    <a:cubicBezTo>
                      <a:pt x="1309" y="207"/>
                      <a:pt x="1309" y="207"/>
                      <a:pt x="1309" y="207"/>
                    </a:cubicBezTo>
                    <a:cubicBezTo>
                      <a:pt x="1304" y="207"/>
                      <a:pt x="1304" y="207"/>
                      <a:pt x="1304" y="207"/>
                    </a:cubicBezTo>
                    <a:cubicBezTo>
                      <a:pt x="1304" y="211"/>
                      <a:pt x="1304" y="211"/>
                      <a:pt x="1304" y="211"/>
                    </a:cubicBezTo>
                    <a:cubicBezTo>
                      <a:pt x="1296" y="211"/>
                      <a:pt x="1296" y="211"/>
                      <a:pt x="1296" y="211"/>
                    </a:cubicBezTo>
                    <a:cubicBezTo>
                      <a:pt x="1296" y="219"/>
                      <a:pt x="1296" y="219"/>
                      <a:pt x="1296" y="219"/>
                    </a:cubicBezTo>
                    <a:cubicBezTo>
                      <a:pt x="1187" y="218"/>
                      <a:pt x="1187" y="218"/>
                      <a:pt x="1187" y="218"/>
                    </a:cubicBezTo>
                    <a:cubicBezTo>
                      <a:pt x="1187" y="215"/>
                      <a:pt x="1187" y="215"/>
                      <a:pt x="1187" y="215"/>
                    </a:cubicBezTo>
                    <a:cubicBezTo>
                      <a:pt x="1292" y="215"/>
                      <a:pt x="1292" y="215"/>
                      <a:pt x="1292" y="215"/>
                    </a:cubicBezTo>
                    <a:cubicBezTo>
                      <a:pt x="1292" y="70"/>
                      <a:pt x="1292" y="70"/>
                      <a:pt x="1292" y="70"/>
                    </a:cubicBezTo>
                    <a:cubicBezTo>
                      <a:pt x="1293" y="69"/>
                      <a:pt x="1293" y="69"/>
                      <a:pt x="1293" y="69"/>
                    </a:cubicBezTo>
                    <a:cubicBezTo>
                      <a:pt x="1292" y="68"/>
                      <a:pt x="1292" y="68"/>
                      <a:pt x="1292" y="68"/>
                    </a:cubicBezTo>
                    <a:cubicBezTo>
                      <a:pt x="1292" y="67"/>
                      <a:pt x="1292" y="67"/>
                      <a:pt x="1292" y="67"/>
                    </a:cubicBezTo>
                    <a:cubicBezTo>
                      <a:pt x="1291" y="67"/>
                      <a:pt x="1291" y="67"/>
                      <a:pt x="1291" y="67"/>
                    </a:cubicBezTo>
                    <a:cubicBezTo>
                      <a:pt x="1272" y="42"/>
                      <a:pt x="1272" y="42"/>
                      <a:pt x="1272" y="42"/>
                    </a:cubicBezTo>
                    <a:cubicBezTo>
                      <a:pt x="1272" y="31"/>
                      <a:pt x="1272" y="31"/>
                      <a:pt x="1272" y="31"/>
                    </a:cubicBezTo>
                    <a:cubicBezTo>
                      <a:pt x="1164" y="31"/>
                      <a:pt x="1164" y="31"/>
                      <a:pt x="1164" y="31"/>
                    </a:cubicBezTo>
                    <a:cubicBezTo>
                      <a:pt x="1164" y="44"/>
                      <a:pt x="1164" y="44"/>
                      <a:pt x="1164" y="44"/>
                    </a:cubicBezTo>
                    <a:cubicBezTo>
                      <a:pt x="1135" y="64"/>
                      <a:pt x="1135" y="64"/>
                      <a:pt x="1135" y="64"/>
                    </a:cubicBezTo>
                    <a:cubicBezTo>
                      <a:pt x="1135" y="136"/>
                      <a:pt x="1135" y="136"/>
                      <a:pt x="1135" y="136"/>
                    </a:cubicBezTo>
                    <a:cubicBezTo>
                      <a:pt x="1110" y="136"/>
                      <a:pt x="1110" y="136"/>
                      <a:pt x="1110" y="136"/>
                    </a:cubicBezTo>
                    <a:cubicBezTo>
                      <a:pt x="1111" y="361"/>
                      <a:pt x="1111" y="361"/>
                      <a:pt x="1111" y="361"/>
                    </a:cubicBezTo>
                    <a:cubicBezTo>
                      <a:pt x="1107" y="360"/>
                      <a:pt x="1107" y="360"/>
                      <a:pt x="1107" y="360"/>
                    </a:cubicBezTo>
                    <a:cubicBezTo>
                      <a:pt x="1107" y="136"/>
                      <a:pt x="1107" y="136"/>
                      <a:pt x="1107" y="136"/>
                    </a:cubicBezTo>
                    <a:cubicBezTo>
                      <a:pt x="1105" y="136"/>
                      <a:pt x="1105" y="136"/>
                      <a:pt x="1105" y="136"/>
                    </a:cubicBezTo>
                    <a:cubicBezTo>
                      <a:pt x="1105" y="129"/>
                      <a:pt x="1105" y="129"/>
                      <a:pt x="1105" y="129"/>
                    </a:cubicBezTo>
                    <a:cubicBezTo>
                      <a:pt x="1098" y="129"/>
                      <a:pt x="1098" y="129"/>
                      <a:pt x="1098" y="129"/>
                    </a:cubicBezTo>
                    <a:cubicBezTo>
                      <a:pt x="1098" y="110"/>
                      <a:pt x="1098" y="110"/>
                      <a:pt x="1098" y="110"/>
                    </a:cubicBezTo>
                    <a:cubicBezTo>
                      <a:pt x="1016" y="110"/>
                      <a:pt x="1016" y="110"/>
                      <a:pt x="1016" y="110"/>
                    </a:cubicBezTo>
                    <a:cubicBezTo>
                      <a:pt x="1016" y="121"/>
                      <a:pt x="1016" y="121"/>
                      <a:pt x="1016" y="121"/>
                    </a:cubicBezTo>
                    <a:cubicBezTo>
                      <a:pt x="1010" y="121"/>
                      <a:pt x="1010" y="121"/>
                      <a:pt x="1010" y="121"/>
                    </a:cubicBezTo>
                    <a:cubicBezTo>
                      <a:pt x="1010" y="129"/>
                      <a:pt x="1010" y="129"/>
                      <a:pt x="1010" y="129"/>
                    </a:cubicBezTo>
                    <a:cubicBezTo>
                      <a:pt x="1005" y="129"/>
                      <a:pt x="1005" y="129"/>
                      <a:pt x="1005" y="129"/>
                    </a:cubicBezTo>
                    <a:cubicBezTo>
                      <a:pt x="1005" y="270"/>
                      <a:pt x="1005" y="270"/>
                      <a:pt x="1005" y="270"/>
                    </a:cubicBezTo>
                    <a:cubicBezTo>
                      <a:pt x="1045" y="269"/>
                      <a:pt x="1045" y="269"/>
                      <a:pt x="1045" y="269"/>
                    </a:cubicBezTo>
                    <a:cubicBezTo>
                      <a:pt x="1048" y="269"/>
                      <a:pt x="1048" y="269"/>
                      <a:pt x="1048" y="269"/>
                    </a:cubicBezTo>
                    <a:cubicBezTo>
                      <a:pt x="1048" y="403"/>
                      <a:pt x="1048" y="403"/>
                      <a:pt x="1048" y="403"/>
                    </a:cubicBezTo>
                    <a:cubicBezTo>
                      <a:pt x="1045" y="403"/>
                      <a:pt x="1045" y="403"/>
                      <a:pt x="1045" y="403"/>
                    </a:cubicBezTo>
                    <a:cubicBezTo>
                      <a:pt x="1045" y="273"/>
                      <a:pt x="1045" y="273"/>
                      <a:pt x="1045" y="273"/>
                    </a:cubicBezTo>
                    <a:cubicBezTo>
                      <a:pt x="923" y="273"/>
                      <a:pt x="923" y="273"/>
                      <a:pt x="923" y="273"/>
                    </a:cubicBezTo>
                    <a:cubicBezTo>
                      <a:pt x="923" y="411"/>
                      <a:pt x="923" y="411"/>
                      <a:pt x="923" y="411"/>
                    </a:cubicBezTo>
                    <a:cubicBezTo>
                      <a:pt x="920" y="411"/>
                      <a:pt x="920" y="411"/>
                      <a:pt x="920" y="411"/>
                    </a:cubicBezTo>
                    <a:cubicBezTo>
                      <a:pt x="920" y="271"/>
                      <a:pt x="920" y="271"/>
                      <a:pt x="920" y="271"/>
                    </a:cubicBezTo>
                    <a:cubicBezTo>
                      <a:pt x="920" y="271"/>
                      <a:pt x="920" y="271"/>
                      <a:pt x="920" y="271"/>
                    </a:cubicBezTo>
                    <a:cubicBezTo>
                      <a:pt x="920" y="270"/>
                      <a:pt x="920" y="270"/>
                      <a:pt x="920" y="270"/>
                    </a:cubicBezTo>
                    <a:cubicBezTo>
                      <a:pt x="998" y="270"/>
                      <a:pt x="998" y="270"/>
                      <a:pt x="998" y="270"/>
                    </a:cubicBezTo>
                    <a:cubicBezTo>
                      <a:pt x="998" y="256"/>
                      <a:pt x="998" y="256"/>
                      <a:pt x="998" y="256"/>
                    </a:cubicBezTo>
                    <a:cubicBezTo>
                      <a:pt x="874" y="255"/>
                      <a:pt x="874" y="255"/>
                      <a:pt x="874" y="255"/>
                    </a:cubicBezTo>
                    <a:cubicBezTo>
                      <a:pt x="874" y="391"/>
                      <a:pt x="874" y="391"/>
                      <a:pt x="874" y="391"/>
                    </a:cubicBezTo>
                    <a:cubicBezTo>
                      <a:pt x="871" y="391"/>
                      <a:pt x="871" y="391"/>
                      <a:pt x="871" y="391"/>
                    </a:cubicBezTo>
                    <a:cubicBezTo>
                      <a:pt x="871" y="251"/>
                      <a:pt x="871" y="251"/>
                      <a:pt x="871" y="251"/>
                    </a:cubicBezTo>
                    <a:cubicBezTo>
                      <a:pt x="871" y="251"/>
                      <a:pt x="871" y="251"/>
                      <a:pt x="871" y="251"/>
                    </a:cubicBezTo>
                    <a:cubicBezTo>
                      <a:pt x="973" y="251"/>
                      <a:pt x="973" y="251"/>
                      <a:pt x="973" y="251"/>
                    </a:cubicBezTo>
                    <a:cubicBezTo>
                      <a:pt x="973" y="24"/>
                      <a:pt x="973" y="24"/>
                      <a:pt x="973" y="24"/>
                    </a:cubicBezTo>
                    <a:cubicBezTo>
                      <a:pt x="973" y="24"/>
                      <a:pt x="973" y="24"/>
                      <a:pt x="973" y="24"/>
                    </a:cubicBezTo>
                    <a:cubicBezTo>
                      <a:pt x="973" y="24"/>
                      <a:pt x="973" y="24"/>
                      <a:pt x="973" y="24"/>
                    </a:cubicBezTo>
                    <a:cubicBezTo>
                      <a:pt x="949" y="11"/>
                      <a:pt x="949" y="11"/>
                      <a:pt x="949" y="11"/>
                    </a:cubicBezTo>
                    <a:cubicBezTo>
                      <a:pt x="935" y="0"/>
                      <a:pt x="935" y="0"/>
                      <a:pt x="935" y="0"/>
                    </a:cubicBezTo>
                    <a:cubicBezTo>
                      <a:pt x="876" y="0"/>
                      <a:pt x="876" y="0"/>
                      <a:pt x="876" y="0"/>
                    </a:cubicBezTo>
                    <a:cubicBezTo>
                      <a:pt x="876" y="12"/>
                      <a:pt x="876" y="12"/>
                      <a:pt x="876" y="12"/>
                    </a:cubicBezTo>
                    <a:cubicBezTo>
                      <a:pt x="851" y="12"/>
                      <a:pt x="851" y="12"/>
                      <a:pt x="851" y="12"/>
                    </a:cubicBezTo>
                    <a:cubicBezTo>
                      <a:pt x="851" y="381"/>
                      <a:pt x="851" y="381"/>
                      <a:pt x="851" y="381"/>
                    </a:cubicBezTo>
                    <a:cubicBezTo>
                      <a:pt x="848" y="381"/>
                      <a:pt x="848" y="381"/>
                      <a:pt x="848" y="381"/>
                    </a:cubicBezTo>
                    <a:cubicBezTo>
                      <a:pt x="848" y="204"/>
                      <a:pt x="848" y="204"/>
                      <a:pt x="848" y="204"/>
                    </a:cubicBezTo>
                    <a:cubicBezTo>
                      <a:pt x="821" y="204"/>
                      <a:pt x="821" y="204"/>
                      <a:pt x="821" y="204"/>
                    </a:cubicBezTo>
                    <a:cubicBezTo>
                      <a:pt x="821" y="164"/>
                      <a:pt x="821" y="164"/>
                      <a:pt x="821" y="164"/>
                    </a:cubicBezTo>
                    <a:cubicBezTo>
                      <a:pt x="807" y="146"/>
                      <a:pt x="807" y="146"/>
                      <a:pt x="807" y="146"/>
                    </a:cubicBezTo>
                    <a:cubicBezTo>
                      <a:pt x="807" y="380"/>
                      <a:pt x="807" y="380"/>
                      <a:pt x="807" y="380"/>
                    </a:cubicBezTo>
                    <a:cubicBezTo>
                      <a:pt x="804" y="380"/>
                      <a:pt x="804" y="380"/>
                      <a:pt x="804" y="380"/>
                    </a:cubicBezTo>
                    <a:cubicBezTo>
                      <a:pt x="804" y="145"/>
                      <a:pt x="804" y="145"/>
                      <a:pt x="804" y="145"/>
                    </a:cubicBezTo>
                    <a:cubicBezTo>
                      <a:pt x="782" y="145"/>
                      <a:pt x="782" y="145"/>
                      <a:pt x="782" y="145"/>
                    </a:cubicBezTo>
                    <a:cubicBezTo>
                      <a:pt x="782" y="135"/>
                      <a:pt x="782" y="135"/>
                      <a:pt x="782" y="135"/>
                    </a:cubicBezTo>
                    <a:cubicBezTo>
                      <a:pt x="714" y="135"/>
                      <a:pt x="714" y="135"/>
                      <a:pt x="714" y="135"/>
                    </a:cubicBezTo>
                    <a:cubicBezTo>
                      <a:pt x="714" y="145"/>
                      <a:pt x="714" y="145"/>
                      <a:pt x="714" y="145"/>
                    </a:cubicBezTo>
                    <a:cubicBezTo>
                      <a:pt x="697" y="145"/>
                      <a:pt x="697" y="145"/>
                      <a:pt x="697" y="145"/>
                    </a:cubicBezTo>
                    <a:cubicBezTo>
                      <a:pt x="697" y="194"/>
                      <a:pt x="697" y="194"/>
                      <a:pt x="697" y="194"/>
                    </a:cubicBezTo>
                    <a:cubicBezTo>
                      <a:pt x="724" y="194"/>
                      <a:pt x="724" y="194"/>
                      <a:pt x="724" y="194"/>
                    </a:cubicBezTo>
                    <a:cubicBezTo>
                      <a:pt x="724" y="385"/>
                      <a:pt x="724" y="385"/>
                      <a:pt x="724" y="385"/>
                    </a:cubicBezTo>
                    <a:cubicBezTo>
                      <a:pt x="721" y="385"/>
                      <a:pt x="721" y="385"/>
                      <a:pt x="721" y="385"/>
                    </a:cubicBezTo>
                    <a:cubicBezTo>
                      <a:pt x="721" y="198"/>
                      <a:pt x="721" y="198"/>
                      <a:pt x="721" y="198"/>
                    </a:cubicBezTo>
                    <a:cubicBezTo>
                      <a:pt x="648" y="198"/>
                      <a:pt x="648" y="198"/>
                      <a:pt x="648" y="198"/>
                    </a:cubicBezTo>
                    <a:cubicBezTo>
                      <a:pt x="648" y="296"/>
                      <a:pt x="648" y="296"/>
                      <a:pt x="648" y="296"/>
                    </a:cubicBezTo>
                    <a:cubicBezTo>
                      <a:pt x="663" y="297"/>
                      <a:pt x="663" y="297"/>
                      <a:pt x="663" y="297"/>
                    </a:cubicBezTo>
                    <a:cubicBezTo>
                      <a:pt x="663" y="403"/>
                      <a:pt x="663" y="403"/>
                      <a:pt x="663" y="403"/>
                    </a:cubicBezTo>
                    <a:cubicBezTo>
                      <a:pt x="660" y="403"/>
                      <a:pt x="660" y="403"/>
                      <a:pt x="660" y="403"/>
                    </a:cubicBezTo>
                    <a:cubicBezTo>
                      <a:pt x="660" y="300"/>
                      <a:pt x="660" y="300"/>
                      <a:pt x="660" y="300"/>
                    </a:cubicBezTo>
                    <a:cubicBezTo>
                      <a:pt x="529" y="300"/>
                      <a:pt x="529" y="300"/>
                      <a:pt x="529" y="300"/>
                    </a:cubicBezTo>
                    <a:cubicBezTo>
                      <a:pt x="529" y="314"/>
                      <a:pt x="529" y="314"/>
                      <a:pt x="529" y="314"/>
                    </a:cubicBezTo>
                    <a:cubicBezTo>
                      <a:pt x="398" y="314"/>
                      <a:pt x="398" y="314"/>
                      <a:pt x="398" y="314"/>
                    </a:cubicBezTo>
                    <a:cubicBezTo>
                      <a:pt x="398" y="401"/>
                      <a:pt x="398" y="401"/>
                      <a:pt x="398" y="401"/>
                    </a:cubicBezTo>
                    <a:cubicBezTo>
                      <a:pt x="394" y="401"/>
                      <a:pt x="394" y="401"/>
                      <a:pt x="394" y="401"/>
                    </a:cubicBezTo>
                    <a:cubicBezTo>
                      <a:pt x="394" y="310"/>
                      <a:pt x="394" y="310"/>
                      <a:pt x="394" y="310"/>
                    </a:cubicBezTo>
                    <a:cubicBezTo>
                      <a:pt x="394" y="310"/>
                      <a:pt x="394" y="310"/>
                      <a:pt x="394" y="310"/>
                    </a:cubicBezTo>
                    <a:cubicBezTo>
                      <a:pt x="404" y="310"/>
                      <a:pt x="404" y="310"/>
                      <a:pt x="404" y="310"/>
                    </a:cubicBezTo>
                    <a:cubicBezTo>
                      <a:pt x="403" y="254"/>
                      <a:pt x="403" y="254"/>
                      <a:pt x="403" y="254"/>
                    </a:cubicBezTo>
                    <a:cubicBezTo>
                      <a:pt x="464" y="254"/>
                      <a:pt x="464" y="254"/>
                      <a:pt x="464" y="254"/>
                    </a:cubicBezTo>
                    <a:cubicBezTo>
                      <a:pt x="465" y="248"/>
                      <a:pt x="465" y="248"/>
                      <a:pt x="465" y="248"/>
                    </a:cubicBezTo>
                    <a:cubicBezTo>
                      <a:pt x="354" y="247"/>
                      <a:pt x="354" y="247"/>
                      <a:pt x="354" y="247"/>
                    </a:cubicBezTo>
                    <a:cubicBezTo>
                      <a:pt x="354" y="334"/>
                      <a:pt x="354" y="334"/>
                      <a:pt x="354" y="334"/>
                    </a:cubicBezTo>
                    <a:cubicBezTo>
                      <a:pt x="351" y="334"/>
                      <a:pt x="351" y="334"/>
                      <a:pt x="351" y="334"/>
                    </a:cubicBezTo>
                    <a:cubicBezTo>
                      <a:pt x="351" y="243"/>
                      <a:pt x="351" y="243"/>
                      <a:pt x="351" y="243"/>
                    </a:cubicBezTo>
                    <a:cubicBezTo>
                      <a:pt x="351" y="243"/>
                      <a:pt x="351" y="243"/>
                      <a:pt x="351" y="243"/>
                    </a:cubicBezTo>
                    <a:cubicBezTo>
                      <a:pt x="351" y="243"/>
                      <a:pt x="351" y="243"/>
                      <a:pt x="351" y="243"/>
                    </a:cubicBezTo>
                    <a:cubicBezTo>
                      <a:pt x="428" y="243"/>
                      <a:pt x="428" y="243"/>
                      <a:pt x="428" y="243"/>
                    </a:cubicBezTo>
                    <a:cubicBezTo>
                      <a:pt x="428" y="126"/>
                      <a:pt x="428" y="126"/>
                      <a:pt x="428" y="126"/>
                    </a:cubicBezTo>
                    <a:cubicBezTo>
                      <a:pt x="402" y="111"/>
                      <a:pt x="402" y="111"/>
                      <a:pt x="402" y="111"/>
                    </a:cubicBezTo>
                    <a:cubicBezTo>
                      <a:pt x="305" y="112"/>
                      <a:pt x="305" y="112"/>
                      <a:pt x="305" y="112"/>
                    </a:cubicBezTo>
                    <a:cubicBezTo>
                      <a:pt x="305" y="317"/>
                      <a:pt x="305" y="317"/>
                      <a:pt x="305" y="317"/>
                    </a:cubicBezTo>
                    <a:cubicBezTo>
                      <a:pt x="338" y="317"/>
                      <a:pt x="338" y="317"/>
                      <a:pt x="338" y="317"/>
                    </a:cubicBezTo>
                    <a:cubicBezTo>
                      <a:pt x="338" y="397"/>
                      <a:pt x="338" y="397"/>
                      <a:pt x="338" y="397"/>
                    </a:cubicBezTo>
                    <a:cubicBezTo>
                      <a:pt x="334" y="397"/>
                      <a:pt x="334" y="397"/>
                      <a:pt x="334" y="397"/>
                    </a:cubicBezTo>
                    <a:cubicBezTo>
                      <a:pt x="334" y="321"/>
                      <a:pt x="334" y="321"/>
                      <a:pt x="334" y="321"/>
                    </a:cubicBezTo>
                    <a:cubicBezTo>
                      <a:pt x="289" y="321"/>
                      <a:pt x="289" y="321"/>
                      <a:pt x="289" y="321"/>
                    </a:cubicBezTo>
                    <a:cubicBezTo>
                      <a:pt x="289" y="312"/>
                      <a:pt x="289" y="312"/>
                      <a:pt x="289" y="312"/>
                    </a:cubicBezTo>
                    <a:cubicBezTo>
                      <a:pt x="268" y="312"/>
                      <a:pt x="268" y="312"/>
                      <a:pt x="268" y="312"/>
                    </a:cubicBezTo>
                    <a:cubicBezTo>
                      <a:pt x="268" y="321"/>
                      <a:pt x="268" y="321"/>
                      <a:pt x="268" y="321"/>
                    </a:cubicBezTo>
                    <a:cubicBezTo>
                      <a:pt x="248" y="321"/>
                      <a:pt x="248" y="321"/>
                      <a:pt x="248" y="321"/>
                    </a:cubicBezTo>
                    <a:cubicBezTo>
                      <a:pt x="248" y="402"/>
                      <a:pt x="248" y="402"/>
                      <a:pt x="248" y="402"/>
                    </a:cubicBezTo>
                    <a:cubicBezTo>
                      <a:pt x="245" y="402"/>
                      <a:pt x="245" y="402"/>
                      <a:pt x="245" y="402"/>
                    </a:cubicBezTo>
                    <a:cubicBezTo>
                      <a:pt x="245" y="320"/>
                      <a:pt x="245" y="320"/>
                      <a:pt x="245" y="320"/>
                    </a:cubicBezTo>
                    <a:cubicBezTo>
                      <a:pt x="234" y="319"/>
                      <a:pt x="234" y="319"/>
                      <a:pt x="234" y="319"/>
                    </a:cubicBezTo>
                    <a:cubicBezTo>
                      <a:pt x="234" y="310"/>
                      <a:pt x="234" y="310"/>
                      <a:pt x="234" y="310"/>
                    </a:cubicBezTo>
                    <a:cubicBezTo>
                      <a:pt x="228" y="310"/>
                      <a:pt x="228" y="310"/>
                      <a:pt x="228" y="310"/>
                    </a:cubicBezTo>
                    <a:cubicBezTo>
                      <a:pt x="228" y="319"/>
                      <a:pt x="228" y="319"/>
                      <a:pt x="228" y="319"/>
                    </a:cubicBezTo>
                    <a:cubicBezTo>
                      <a:pt x="148" y="319"/>
                      <a:pt x="148" y="319"/>
                      <a:pt x="148" y="319"/>
                    </a:cubicBezTo>
                    <a:cubicBezTo>
                      <a:pt x="148" y="405"/>
                      <a:pt x="148" y="405"/>
                      <a:pt x="148" y="405"/>
                    </a:cubicBezTo>
                    <a:cubicBezTo>
                      <a:pt x="146" y="405"/>
                      <a:pt x="146" y="405"/>
                      <a:pt x="146" y="405"/>
                    </a:cubicBezTo>
                    <a:cubicBezTo>
                      <a:pt x="146" y="314"/>
                      <a:pt x="146" y="314"/>
                      <a:pt x="146" y="314"/>
                    </a:cubicBezTo>
                    <a:cubicBezTo>
                      <a:pt x="224" y="314"/>
                      <a:pt x="224" y="314"/>
                      <a:pt x="224" y="314"/>
                    </a:cubicBezTo>
                    <a:cubicBezTo>
                      <a:pt x="224" y="243"/>
                      <a:pt x="224" y="243"/>
                      <a:pt x="224" y="243"/>
                    </a:cubicBezTo>
                    <a:cubicBezTo>
                      <a:pt x="201" y="243"/>
                      <a:pt x="201" y="243"/>
                      <a:pt x="201" y="243"/>
                    </a:cubicBezTo>
                    <a:cubicBezTo>
                      <a:pt x="201" y="232"/>
                      <a:pt x="201" y="232"/>
                      <a:pt x="201" y="232"/>
                    </a:cubicBezTo>
                    <a:cubicBezTo>
                      <a:pt x="196" y="232"/>
                      <a:pt x="196" y="232"/>
                      <a:pt x="196" y="232"/>
                    </a:cubicBezTo>
                    <a:cubicBezTo>
                      <a:pt x="196" y="232"/>
                      <a:pt x="196" y="232"/>
                      <a:pt x="196" y="232"/>
                    </a:cubicBezTo>
                    <a:cubicBezTo>
                      <a:pt x="157" y="232"/>
                      <a:pt x="157" y="232"/>
                      <a:pt x="157" y="232"/>
                    </a:cubicBezTo>
                    <a:cubicBezTo>
                      <a:pt x="157" y="230"/>
                      <a:pt x="157" y="230"/>
                      <a:pt x="157" y="230"/>
                    </a:cubicBezTo>
                    <a:cubicBezTo>
                      <a:pt x="196" y="230"/>
                      <a:pt x="196" y="230"/>
                      <a:pt x="196" y="230"/>
                    </a:cubicBezTo>
                    <a:cubicBezTo>
                      <a:pt x="196" y="228"/>
                      <a:pt x="196" y="228"/>
                      <a:pt x="196" y="228"/>
                    </a:cubicBezTo>
                    <a:cubicBezTo>
                      <a:pt x="156" y="228"/>
                      <a:pt x="156" y="228"/>
                      <a:pt x="156" y="228"/>
                    </a:cubicBezTo>
                    <a:cubicBezTo>
                      <a:pt x="156" y="232"/>
                      <a:pt x="156" y="232"/>
                      <a:pt x="156" y="232"/>
                    </a:cubicBezTo>
                    <a:cubicBezTo>
                      <a:pt x="153" y="232"/>
                      <a:pt x="153" y="232"/>
                      <a:pt x="153" y="232"/>
                    </a:cubicBezTo>
                    <a:cubicBezTo>
                      <a:pt x="153" y="241"/>
                      <a:pt x="153" y="241"/>
                      <a:pt x="153" y="241"/>
                    </a:cubicBezTo>
                    <a:cubicBezTo>
                      <a:pt x="133" y="241"/>
                      <a:pt x="114" y="241"/>
                      <a:pt x="94" y="241"/>
                    </a:cubicBezTo>
                    <a:cubicBezTo>
                      <a:pt x="94" y="374"/>
                      <a:pt x="94" y="374"/>
                      <a:pt x="94" y="374"/>
                    </a:cubicBezTo>
                    <a:cubicBezTo>
                      <a:pt x="91" y="374"/>
                      <a:pt x="91" y="374"/>
                      <a:pt x="91" y="374"/>
                    </a:cubicBezTo>
                    <a:cubicBezTo>
                      <a:pt x="91" y="297"/>
                      <a:pt x="91" y="297"/>
                      <a:pt x="91" y="297"/>
                    </a:cubicBezTo>
                    <a:cubicBezTo>
                      <a:pt x="13" y="298"/>
                      <a:pt x="13" y="298"/>
                      <a:pt x="13" y="298"/>
                    </a:cubicBezTo>
                    <a:cubicBezTo>
                      <a:pt x="13" y="303"/>
                      <a:pt x="13" y="303"/>
                      <a:pt x="13" y="303"/>
                    </a:cubicBezTo>
                    <a:cubicBezTo>
                      <a:pt x="8" y="303"/>
                      <a:pt x="8" y="303"/>
                      <a:pt x="8" y="303"/>
                    </a:cubicBezTo>
                    <a:cubicBezTo>
                      <a:pt x="8" y="319"/>
                      <a:pt x="8" y="319"/>
                      <a:pt x="8" y="319"/>
                    </a:cubicBezTo>
                    <a:cubicBezTo>
                      <a:pt x="75" y="319"/>
                      <a:pt x="75" y="319"/>
                      <a:pt x="75" y="319"/>
                    </a:cubicBezTo>
                    <a:cubicBezTo>
                      <a:pt x="75" y="409"/>
                      <a:pt x="75" y="409"/>
                      <a:pt x="75" y="409"/>
                    </a:cubicBezTo>
                    <a:cubicBezTo>
                      <a:pt x="73" y="409"/>
                      <a:pt x="73" y="409"/>
                      <a:pt x="73" y="409"/>
                    </a:cubicBezTo>
                    <a:cubicBezTo>
                      <a:pt x="73" y="322"/>
                      <a:pt x="73" y="322"/>
                      <a:pt x="73" y="322"/>
                    </a:cubicBezTo>
                    <a:cubicBezTo>
                      <a:pt x="0" y="322"/>
                      <a:pt x="0" y="322"/>
                      <a:pt x="0" y="322"/>
                    </a:cubicBezTo>
                    <a:cubicBezTo>
                      <a:pt x="0" y="415"/>
                      <a:pt x="0" y="415"/>
                      <a:pt x="0" y="415"/>
                    </a:cubicBezTo>
                    <a:cubicBezTo>
                      <a:pt x="1938" y="415"/>
                      <a:pt x="1938" y="415"/>
                      <a:pt x="1938" y="415"/>
                    </a:cubicBezTo>
                    <a:lnTo>
                      <a:pt x="1937" y="275"/>
                    </a:lnTo>
                    <a:close/>
                    <a:moveTo>
                      <a:pt x="1195" y="359"/>
                    </a:moveTo>
                    <a:cubicBezTo>
                      <a:pt x="1192" y="359"/>
                      <a:pt x="1192" y="359"/>
                      <a:pt x="1192" y="359"/>
                    </a:cubicBezTo>
                    <a:cubicBezTo>
                      <a:pt x="1192" y="219"/>
                      <a:pt x="1192" y="219"/>
                      <a:pt x="1192" y="219"/>
                    </a:cubicBezTo>
                    <a:cubicBezTo>
                      <a:pt x="1195" y="219"/>
                      <a:pt x="1195" y="219"/>
                      <a:pt x="1195" y="219"/>
                    </a:cubicBezTo>
                    <a:lnTo>
                      <a:pt x="1195" y="359"/>
                    </a:lnTo>
                    <a:close/>
                    <a:moveTo>
                      <a:pt x="1474" y="393"/>
                    </a:moveTo>
                    <a:cubicBezTo>
                      <a:pt x="1471" y="393"/>
                      <a:pt x="1471" y="393"/>
                      <a:pt x="1471" y="393"/>
                    </a:cubicBezTo>
                    <a:cubicBezTo>
                      <a:pt x="1471" y="253"/>
                      <a:pt x="1471" y="253"/>
                      <a:pt x="1471" y="253"/>
                    </a:cubicBezTo>
                    <a:cubicBezTo>
                      <a:pt x="1474" y="253"/>
                      <a:pt x="1474" y="253"/>
                      <a:pt x="1474" y="253"/>
                    </a:cubicBezTo>
                    <a:lnTo>
                      <a:pt x="1474" y="393"/>
                    </a:lnTo>
                    <a:close/>
                  </a:path>
                </a:pathLst>
              </a:custGeom>
              <a:solidFill>
                <a:srgbClr val="192D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86" name="Rectangle 15">
                <a:extLst>
                  <a:ext uri="{FF2B5EF4-FFF2-40B4-BE49-F238E27FC236}">
                    <a16:creationId xmlns:a16="http://schemas.microsoft.com/office/drawing/2014/main" id="{B7C3FB0D-114D-458A-9781-7F0B678C11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5" y="1150"/>
                <a:ext cx="28" cy="1"/>
              </a:xfrm>
              <a:prstGeom prst="rect">
                <a:avLst/>
              </a:prstGeom>
              <a:solidFill>
                <a:srgbClr val="192D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87" name="Freeform 16">
                <a:extLst>
                  <a:ext uri="{FF2B5EF4-FFF2-40B4-BE49-F238E27FC236}">
                    <a16:creationId xmlns:a16="http://schemas.microsoft.com/office/drawing/2014/main" id="{20F87190-D5A5-4720-87B9-90AE5EBA30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" y="707"/>
                <a:ext cx="476" cy="545"/>
              </a:xfrm>
              <a:custGeom>
                <a:avLst/>
                <a:gdLst>
                  <a:gd name="T0" fmla="*/ 286 w 476"/>
                  <a:gd name="T1" fmla="*/ 545 h 545"/>
                  <a:gd name="T2" fmla="*/ 286 w 476"/>
                  <a:gd name="T3" fmla="*/ 307 h 545"/>
                  <a:gd name="T4" fmla="*/ 476 w 476"/>
                  <a:gd name="T5" fmla="*/ 307 h 545"/>
                  <a:gd name="T6" fmla="*/ 476 w 476"/>
                  <a:gd name="T7" fmla="*/ 0 h 545"/>
                  <a:gd name="T8" fmla="*/ 0 w 476"/>
                  <a:gd name="T9" fmla="*/ 0 h 545"/>
                  <a:gd name="T10" fmla="*/ 0 w 476"/>
                  <a:gd name="T11" fmla="*/ 545 h 545"/>
                  <a:gd name="T12" fmla="*/ 286 w 476"/>
                  <a:gd name="T13" fmla="*/ 545 h 5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76"/>
                  <a:gd name="T22" fmla="*/ 0 h 545"/>
                  <a:gd name="T23" fmla="*/ 476 w 476"/>
                  <a:gd name="T24" fmla="*/ 545 h 54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76" h="545">
                    <a:moveTo>
                      <a:pt x="286" y="545"/>
                    </a:moveTo>
                    <a:lnTo>
                      <a:pt x="286" y="307"/>
                    </a:lnTo>
                    <a:lnTo>
                      <a:pt x="476" y="307"/>
                    </a:lnTo>
                    <a:lnTo>
                      <a:pt x="476" y="0"/>
                    </a:lnTo>
                    <a:lnTo>
                      <a:pt x="0" y="0"/>
                    </a:lnTo>
                    <a:lnTo>
                      <a:pt x="0" y="545"/>
                    </a:lnTo>
                    <a:lnTo>
                      <a:pt x="286" y="545"/>
                    </a:lnTo>
                    <a:close/>
                  </a:path>
                </a:pathLst>
              </a:custGeom>
              <a:solidFill>
                <a:srgbClr val="192D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88" name="Rectangle 17">
                <a:extLst>
                  <a:ext uri="{FF2B5EF4-FFF2-40B4-BE49-F238E27FC236}">
                    <a16:creationId xmlns:a16="http://schemas.microsoft.com/office/drawing/2014/main" id="{A0CC4CCA-DB85-4475-92BC-1428E58AE7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9" y="524"/>
                <a:ext cx="76" cy="38"/>
              </a:xfrm>
              <a:prstGeom prst="rect">
                <a:avLst/>
              </a:prstGeom>
              <a:solidFill>
                <a:srgbClr val="192D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89" name="Rectangle 18">
                <a:extLst>
                  <a:ext uri="{FF2B5EF4-FFF2-40B4-BE49-F238E27FC236}">
                    <a16:creationId xmlns:a16="http://schemas.microsoft.com/office/drawing/2014/main" id="{58CFCD9B-4B1D-4CCD-98E0-07FDDC80F0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7" y="400"/>
                <a:ext cx="202" cy="22"/>
              </a:xfrm>
              <a:prstGeom prst="rect">
                <a:avLst/>
              </a:prstGeom>
              <a:solidFill>
                <a:srgbClr val="192D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90" name="Rectangle 19">
                <a:extLst>
                  <a:ext uri="{FF2B5EF4-FFF2-40B4-BE49-F238E27FC236}">
                    <a16:creationId xmlns:a16="http://schemas.microsoft.com/office/drawing/2014/main" id="{CBA8F9B2-BE45-49CC-9E79-1F60B29498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4" y="524"/>
                <a:ext cx="76" cy="38"/>
              </a:xfrm>
              <a:prstGeom prst="rect">
                <a:avLst/>
              </a:prstGeom>
              <a:solidFill>
                <a:srgbClr val="192D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91" name="Rectangle 20">
                <a:extLst>
                  <a:ext uri="{FF2B5EF4-FFF2-40B4-BE49-F238E27FC236}">
                    <a16:creationId xmlns:a16="http://schemas.microsoft.com/office/drawing/2014/main" id="{DD037F74-C15B-449D-B426-44BD806551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0" y="524"/>
                <a:ext cx="75" cy="38"/>
              </a:xfrm>
              <a:prstGeom prst="rect">
                <a:avLst/>
              </a:prstGeom>
              <a:solidFill>
                <a:srgbClr val="192D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92" name="Rectangle 21">
                <a:extLst>
                  <a:ext uri="{FF2B5EF4-FFF2-40B4-BE49-F238E27FC236}">
                    <a16:creationId xmlns:a16="http://schemas.microsoft.com/office/drawing/2014/main" id="{0C5A1254-C32D-43F2-99FF-5E659EE127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3" y="77"/>
                <a:ext cx="420" cy="38"/>
              </a:xfrm>
              <a:prstGeom prst="rect">
                <a:avLst/>
              </a:prstGeom>
              <a:solidFill>
                <a:srgbClr val="192D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93" name="Rectangle 22">
                <a:extLst>
                  <a:ext uri="{FF2B5EF4-FFF2-40B4-BE49-F238E27FC236}">
                    <a16:creationId xmlns:a16="http://schemas.microsoft.com/office/drawing/2014/main" id="{DB49116C-0A11-46AA-9477-34B82D4A10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" y="699"/>
                <a:ext cx="12" cy="56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94" name="Rectangle 23">
                <a:extLst>
                  <a:ext uri="{FF2B5EF4-FFF2-40B4-BE49-F238E27FC236}">
                    <a16:creationId xmlns:a16="http://schemas.microsoft.com/office/drawing/2014/main" id="{346F3049-66ED-4871-AF09-57C339227F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" y="703"/>
                <a:ext cx="12" cy="558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95" name="Rectangle 24">
                <a:extLst>
                  <a:ext uri="{FF2B5EF4-FFF2-40B4-BE49-F238E27FC236}">
                    <a16:creationId xmlns:a16="http://schemas.microsoft.com/office/drawing/2014/main" id="{BD0BAAC2-A919-45BE-808E-92F2AF1AD5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" y="703"/>
                <a:ext cx="12" cy="56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96" name="Rectangle 25">
                <a:extLst>
                  <a:ext uri="{FF2B5EF4-FFF2-40B4-BE49-F238E27FC236}">
                    <a16:creationId xmlns:a16="http://schemas.microsoft.com/office/drawing/2014/main" id="{4C4CE06B-166D-4C2B-B8E0-C15115A37E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" y="703"/>
                <a:ext cx="12" cy="56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97" name="Rectangle 26">
                <a:extLst>
                  <a:ext uri="{FF2B5EF4-FFF2-40B4-BE49-F238E27FC236}">
                    <a16:creationId xmlns:a16="http://schemas.microsoft.com/office/drawing/2014/main" id="{8EFB14B1-68D3-4168-9BF7-66C77CDDD4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703"/>
                <a:ext cx="12" cy="31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98" name="Rectangle 27">
                <a:extLst>
                  <a:ext uri="{FF2B5EF4-FFF2-40B4-BE49-F238E27FC236}">
                    <a16:creationId xmlns:a16="http://schemas.microsoft.com/office/drawing/2014/main" id="{5EEA679F-2F2B-4A05-A8A5-EEC1915095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" y="703"/>
                <a:ext cx="12" cy="31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99" name="Rectangle 28">
                <a:extLst>
                  <a:ext uri="{FF2B5EF4-FFF2-40B4-BE49-F238E27FC236}">
                    <a16:creationId xmlns:a16="http://schemas.microsoft.com/office/drawing/2014/main" id="{DB309395-6A7F-41A3-8673-ADC787443A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" y="699"/>
                <a:ext cx="12" cy="31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00" name="Rectangle 29">
                <a:extLst>
                  <a:ext uri="{FF2B5EF4-FFF2-40B4-BE49-F238E27FC236}">
                    <a16:creationId xmlns:a16="http://schemas.microsoft.com/office/drawing/2014/main" id="{3183AC18-7599-45BB-9887-5048502D64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6" y="1419"/>
                <a:ext cx="20" cy="2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01" name="Rectangle 30">
                <a:extLst>
                  <a:ext uri="{FF2B5EF4-FFF2-40B4-BE49-F238E27FC236}">
                    <a16:creationId xmlns:a16="http://schemas.microsoft.com/office/drawing/2014/main" id="{E7BF6AD3-3F68-47BC-9C52-31C523A496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" y="1419"/>
                <a:ext cx="20" cy="2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02" name="Rectangle 31">
                <a:extLst>
                  <a:ext uri="{FF2B5EF4-FFF2-40B4-BE49-F238E27FC236}">
                    <a16:creationId xmlns:a16="http://schemas.microsoft.com/office/drawing/2014/main" id="{4174337E-8BD8-4DED-B7D8-0980D68869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6" y="515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03" name="Rectangle 32">
                <a:extLst>
                  <a:ext uri="{FF2B5EF4-FFF2-40B4-BE49-F238E27FC236}">
                    <a16:creationId xmlns:a16="http://schemas.microsoft.com/office/drawing/2014/main" id="{F93E56F4-5A38-4A9A-99B0-BF49E7E886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4" y="515"/>
                <a:ext cx="44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04" name="Rectangle 33">
                <a:extLst>
                  <a:ext uri="{FF2B5EF4-FFF2-40B4-BE49-F238E27FC236}">
                    <a16:creationId xmlns:a16="http://schemas.microsoft.com/office/drawing/2014/main" id="{1C10DEF0-7090-4EEA-B5FA-4B790DB483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5" y="515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05" name="Rectangle 34">
                <a:extLst>
                  <a:ext uri="{FF2B5EF4-FFF2-40B4-BE49-F238E27FC236}">
                    <a16:creationId xmlns:a16="http://schemas.microsoft.com/office/drawing/2014/main" id="{60B9CF7F-697C-4AFC-ADAB-9DA04FF9F1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6" y="566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06" name="Rectangle 35">
                <a:extLst>
                  <a:ext uri="{FF2B5EF4-FFF2-40B4-BE49-F238E27FC236}">
                    <a16:creationId xmlns:a16="http://schemas.microsoft.com/office/drawing/2014/main" id="{CDEAD644-FCED-4412-BDE2-56C3976FB2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4" y="566"/>
                <a:ext cx="44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07" name="Rectangle 36">
                <a:extLst>
                  <a:ext uri="{FF2B5EF4-FFF2-40B4-BE49-F238E27FC236}">
                    <a16:creationId xmlns:a16="http://schemas.microsoft.com/office/drawing/2014/main" id="{AD621497-22BC-4555-BFEE-5F2D6F496A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5" y="566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08" name="Rectangle 37">
                <a:extLst>
                  <a:ext uri="{FF2B5EF4-FFF2-40B4-BE49-F238E27FC236}">
                    <a16:creationId xmlns:a16="http://schemas.microsoft.com/office/drawing/2014/main" id="{074B73D0-CB67-476E-A080-51E1D0F3A9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6" y="618"/>
                <a:ext cx="43" cy="2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09" name="Rectangle 38">
                <a:extLst>
                  <a:ext uri="{FF2B5EF4-FFF2-40B4-BE49-F238E27FC236}">
                    <a16:creationId xmlns:a16="http://schemas.microsoft.com/office/drawing/2014/main" id="{F2422085-8ED3-4F00-86B5-62720A6E6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4" y="618"/>
                <a:ext cx="44" cy="2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10" name="Rectangle 39">
                <a:extLst>
                  <a:ext uri="{FF2B5EF4-FFF2-40B4-BE49-F238E27FC236}">
                    <a16:creationId xmlns:a16="http://schemas.microsoft.com/office/drawing/2014/main" id="{CE8ED375-0D09-408F-B075-B9DF766A69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5" y="618"/>
                <a:ext cx="43" cy="2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11" name="Rectangle 40">
                <a:extLst>
                  <a:ext uri="{FF2B5EF4-FFF2-40B4-BE49-F238E27FC236}">
                    <a16:creationId xmlns:a16="http://schemas.microsoft.com/office/drawing/2014/main" id="{F8EB8FB0-557D-4BFF-922D-E6DBEBA1F4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6" y="669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12" name="Rectangle 41">
                <a:extLst>
                  <a:ext uri="{FF2B5EF4-FFF2-40B4-BE49-F238E27FC236}">
                    <a16:creationId xmlns:a16="http://schemas.microsoft.com/office/drawing/2014/main" id="{850C454E-A2C3-4721-9440-2D9E25CB13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4" y="669"/>
                <a:ext cx="44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13" name="Rectangle 42">
                <a:extLst>
                  <a:ext uri="{FF2B5EF4-FFF2-40B4-BE49-F238E27FC236}">
                    <a16:creationId xmlns:a16="http://schemas.microsoft.com/office/drawing/2014/main" id="{BA120B9A-6B7A-473D-A014-405BFE8D43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5" y="669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14" name="Rectangle 43">
                <a:extLst>
                  <a:ext uri="{FF2B5EF4-FFF2-40B4-BE49-F238E27FC236}">
                    <a16:creationId xmlns:a16="http://schemas.microsoft.com/office/drawing/2014/main" id="{2B7171A2-8BAA-4686-ADE3-B229DEBF13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6" y="720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15" name="Rectangle 44">
                <a:extLst>
                  <a:ext uri="{FF2B5EF4-FFF2-40B4-BE49-F238E27FC236}">
                    <a16:creationId xmlns:a16="http://schemas.microsoft.com/office/drawing/2014/main" id="{A2ABF865-00CF-4B3F-8E16-5131F19A62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4" y="720"/>
                <a:ext cx="44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16" name="Rectangle 45">
                <a:extLst>
                  <a:ext uri="{FF2B5EF4-FFF2-40B4-BE49-F238E27FC236}">
                    <a16:creationId xmlns:a16="http://schemas.microsoft.com/office/drawing/2014/main" id="{BF19CE6E-B5F7-484A-AE21-8CC7378378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5" y="720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17" name="Rectangle 46">
                <a:extLst>
                  <a:ext uri="{FF2B5EF4-FFF2-40B4-BE49-F238E27FC236}">
                    <a16:creationId xmlns:a16="http://schemas.microsoft.com/office/drawing/2014/main" id="{54D29355-CA99-4A16-A889-00E84CEED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6" y="771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18" name="Rectangle 47">
                <a:extLst>
                  <a:ext uri="{FF2B5EF4-FFF2-40B4-BE49-F238E27FC236}">
                    <a16:creationId xmlns:a16="http://schemas.microsoft.com/office/drawing/2014/main" id="{86E5BFF9-927F-403E-B552-74C55870FF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4" y="771"/>
                <a:ext cx="44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19" name="Rectangle 48">
                <a:extLst>
                  <a:ext uri="{FF2B5EF4-FFF2-40B4-BE49-F238E27FC236}">
                    <a16:creationId xmlns:a16="http://schemas.microsoft.com/office/drawing/2014/main" id="{1DB13F89-5C53-4F60-939C-033BBFC745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5" y="771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20" name="Rectangle 49">
                <a:extLst>
                  <a:ext uri="{FF2B5EF4-FFF2-40B4-BE49-F238E27FC236}">
                    <a16:creationId xmlns:a16="http://schemas.microsoft.com/office/drawing/2014/main" id="{E94B74CD-F25A-41E9-8A97-5B9E89082C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6" y="822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21" name="Rectangle 50">
                <a:extLst>
                  <a:ext uri="{FF2B5EF4-FFF2-40B4-BE49-F238E27FC236}">
                    <a16:creationId xmlns:a16="http://schemas.microsoft.com/office/drawing/2014/main" id="{DD58D869-E4D4-4C59-B15A-FC664E952C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5" y="822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22" name="Rectangle 51">
                <a:extLst>
                  <a:ext uri="{FF2B5EF4-FFF2-40B4-BE49-F238E27FC236}">
                    <a16:creationId xmlns:a16="http://schemas.microsoft.com/office/drawing/2014/main" id="{EAD75919-F061-434B-88BB-BC7F35C379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6" y="873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23" name="Rectangle 52">
                <a:extLst>
                  <a:ext uri="{FF2B5EF4-FFF2-40B4-BE49-F238E27FC236}">
                    <a16:creationId xmlns:a16="http://schemas.microsoft.com/office/drawing/2014/main" id="{67CDC6BE-90B4-431F-A6CF-0C5BDE5AEA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5" y="873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24" name="Rectangle 53">
                <a:extLst>
                  <a:ext uri="{FF2B5EF4-FFF2-40B4-BE49-F238E27FC236}">
                    <a16:creationId xmlns:a16="http://schemas.microsoft.com/office/drawing/2014/main" id="{6F19435E-47A3-4FDA-8DD6-E3370E1602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6" y="924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25" name="Rectangle 54">
                <a:extLst>
                  <a:ext uri="{FF2B5EF4-FFF2-40B4-BE49-F238E27FC236}">
                    <a16:creationId xmlns:a16="http://schemas.microsoft.com/office/drawing/2014/main" id="{53520429-668A-462B-BBD6-8DDED7CCC3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5" y="924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26" name="Rectangle 55">
                <a:extLst>
                  <a:ext uri="{FF2B5EF4-FFF2-40B4-BE49-F238E27FC236}">
                    <a16:creationId xmlns:a16="http://schemas.microsoft.com/office/drawing/2014/main" id="{4ADD4EC0-D3B0-4E0A-A312-F8DFD2AA0A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6" y="975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27" name="Rectangle 56">
                <a:extLst>
                  <a:ext uri="{FF2B5EF4-FFF2-40B4-BE49-F238E27FC236}">
                    <a16:creationId xmlns:a16="http://schemas.microsoft.com/office/drawing/2014/main" id="{FCA8253D-0127-4D7A-B2BE-60326A3E5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5" y="975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28" name="Rectangle 57">
                <a:extLst>
                  <a:ext uri="{FF2B5EF4-FFF2-40B4-BE49-F238E27FC236}">
                    <a16:creationId xmlns:a16="http://schemas.microsoft.com/office/drawing/2014/main" id="{34AFBA33-FD11-4041-9B13-F76E372EC5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6" y="1027"/>
                <a:ext cx="43" cy="2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29" name="Rectangle 58">
                <a:extLst>
                  <a:ext uri="{FF2B5EF4-FFF2-40B4-BE49-F238E27FC236}">
                    <a16:creationId xmlns:a16="http://schemas.microsoft.com/office/drawing/2014/main" id="{8E132338-7D39-4418-8462-D85CCF72B0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5" y="1027"/>
                <a:ext cx="43" cy="2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30" name="Rectangle 59">
                <a:extLst>
                  <a:ext uri="{FF2B5EF4-FFF2-40B4-BE49-F238E27FC236}">
                    <a16:creationId xmlns:a16="http://schemas.microsoft.com/office/drawing/2014/main" id="{A19E0E74-6B38-4AE8-8B8E-72972A4D80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6" y="1078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31" name="Rectangle 60">
                <a:extLst>
                  <a:ext uri="{FF2B5EF4-FFF2-40B4-BE49-F238E27FC236}">
                    <a16:creationId xmlns:a16="http://schemas.microsoft.com/office/drawing/2014/main" id="{3BCFC94A-F277-4EA7-B798-366BF5AE82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5" y="1078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32" name="Rectangle 61">
                <a:extLst>
                  <a:ext uri="{FF2B5EF4-FFF2-40B4-BE49-F238E27FC236}">
                    <a16:creationId xmlns:a16="http://schemas.microsoft.com/office/drawing/2014/main" id="{141BFCE2-5C47-4F27-BBFF-5FFA236EF2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6" y="1129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33" name="Rectangle 62">
                <a:extLst>
                  <a:ext uri="{FF2B5EF4-FFF2-40B4-BE49-F238E27FC236}">
                    <a16:creationId xmlns:a16="http://schemas.microsoft.com/office/drawing/2014/main" id="{F0ABE517-F67A-4494-AC44-9C3DB9BDDF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5" y="1129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34" name="Rectangle 63">
                <a:extLst>
                  <a:ext uri="{FF2B5EF4-FFF2-40B4-BE49-F238E27FC236}">
                    <a16:creationId xmlns:a16="http://schemas.microsoft.com/office/drawing/2014/main" id="{03498957-8BAE-4BBB-A4CA-9F2966EB0B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6" y="1180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35" name="Rectangle 64">
                <a:extLst>
                  <a:ext uri="{FF2B5EF4-FFF2-40B4-BE49-F238E27FC236}">
                    <a16:creationId xmlns:a16="http://schemas.microsoft.com/office/drawing/2014/main" id="{555EC3D9-ECB4-48D2-8BC2-958893F02A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5" y="1180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36" name="Rectangle 65">
                <a:extLst>
                  <a:ext uri="{FF2B5EF4-FFF2-40B4-BE49-F238E27FC236}">
                    <a16:creationId xmlns:a16="http://schemas.microsoft.com/office/drawing/2014/main" id="{3A54C4EA-1B5A-4AF0-A8CC-8D6BB292D4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" y="1419"/>
                <a:ext cx="20" cy="2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37" name="Rectangle 66">
                <a:extLst>
                  <a:ext uri="{FF2B5EF4-FFF2-40B4-BE49-F238E27FC236}">
                    <a16:creationId xmlns:a16="http://schemas.microsoft.com/office/drawing/2014/main" id="{2B4F1475-6B68-42C0-AEE4-1F387155C8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" y="1419"/>
                <a:ext cx="20" cy="2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38" name="Rectangle 67">
                <a:extLst>
                  <a:ext uri="{FF2B5EF4-FFF2-40B4-BE49-F238E27FC236}">
                    <a16:creationId xmlns:a16="http://schemas.microsoft.com/office/drawing/2014/main" id="{B592699E-CC88-4327-880A-882F5FF697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6" y="1419"/>
                <a:ext cx="20" cy="2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39" name="Rectangle 68">
                <a:extLst>
                  <a:ext uri="{FF2B5EF4-FFF2-40B4-BE49-F238E27FC236}">
                    <a16:creationId xmlns:a16="http://schemas.microsoft.com/office/drawing/2014/main" id="{668A87EA-6EA1-4A72-BC9A-5AC8BF620F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4" y="1419"/>
                <a:ext cx="20" cy="2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40" name="Rectangle 69">
                <a:extLst>
                  <a:ext uri="{FF2B5EF4-FFF2-40B4-BE49-F238E27FC236}">
                    <a16:creationId xmlns:a16="http://schemas.microsoft.com/office/drawing/2014/main" id="{225C15E1-E143-44E0-8C4D-FEB6F54961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524"/>
                <a:ext cx="349" cy="2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41" name="Rectangle 70">
                <a:extLst>
                  <a:ext uri="{FF2B5EF4-FFF2-40B4-BE49-F238E27FC236}">
                    <a16:creationId xmlns:a16="http://schemas.microsoft.com/office/drawing/2014/main" id="{C1DBD774-D145-4384-9308-06EF65AA68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558"/>
                <a:ext cx="349" cy="2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42" name="Rectangle 71">
                <a:extLst>
                  <a:ext uri="{FF2B5EF4-FFF2-40B4-BE49-F238E27FC236}">
                    <a16:creationId xmlns:a16="http://schemas.microsoft.com/office/drawing/2014/main" id="{4146F221-8A16-4CAE-8909-876F15847B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592"/>
                <a:ext cx="349" cy="2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43" name="Rectangle 72">
                <a:extLst>
                  <a:ext uri="{FF2B5EF4-FFF2-40B4-BE49-F238E27FC236}">
                    <a16:creationId xmlns:a16="http://schemas.microsoft.com/office/drawing/2014/main" id="{12418208-1E57-40E5-8A78-93FEBD3E5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626"/>
                <a:ext cx="349" cy="2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44" name="Rectangle 73">
                <a:extLst>
                  <a:ext uri="{FF2B5EF4-FFF2-40B4-BE49-F238E27FC236}">
                    <a16:creationId xmlns:a16="http://schemas.microsoft.com/office/drawing/2014/main" id="{26F80D7F-11EF-4AD7-A6E1-E9087CCA13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677"/>
                <a:ext cx="349" cy="2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45" name="Rectangle 74">
                <a:extLst>
                  <a:ext uri="{FF2B5EF4-FFF2-40B4-BE49-F238E27FC236}">
                    <a16:creationId xmlns:a16="http://schemas.microsoft.com/office/drawing/2014/main" id="{7675CEB7-AA35-48E2-9C00-A1136733B4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711"/>
                <a:ext cx="349" cy="2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46" name="Rectangle 75">
                <a:extLst>
                  <a:ext uri="{FF2B5EF4-FFF2-40B4-BE49-F238E27FC236}">
                    <a16:creationId xmlns:a16="http://schemas.microsoft.com/office/drawing/2014/main" id="{69B813A1-2C22-4595-921E-5A43E87E6D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745"/>
                <a:ext cx="349" cy="2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47" name="Rectangle 76">
                <a:extLst>
                  <a:ext uri="{FF2B5EF4-FFF2-40B4-BE49-F238E27FC236}">
                    <a16:creationId xmlns:a16="http://schemas.microsoft.com/office/drawing/2014/main" id="{3FB32B87-2897-4F88-9D14-0A29B8850A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780"/>
                <a:ext cx="349" cy="2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48" name="Rectangle 77">
                <a:extLst>
                  <a:ext uri="{FF2B5EF4-FFF2-40B4-BE49-F238E27FC236}">
                    <a16:creationId xmlns:a16="http://schemas.microsoft.com/office/drawing/2014/main" id="{F39FBF62-D3FA-452D-8C1A-894509D238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831"/>
                <a:ext cx="349" cy="2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49" name="Rectangle 78">
                <a:extLst>
                  <a:ext uri="{FF2B5EF4-FFF2-40B4-BE49-F238E27FC236}">
                    <a16:creationId xmlns:a16="http://schemas.microsoft.com/office/drawing/2014/main" id="{7B870078-60D1-438E-80FD-1E406171A0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865"/>
                <a:ext cx="349" cy="2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50" name="Rectangle 79">
                <a:extLst>
                  <a:ext uri="{FF2B5EF4-FFF2-40B4-BE49-F238E27FC236}">
                    <a16:creationId xmlns:a16="http://schemas.microsoft.com/office/drawing/2014/main" id="{0133BA13-C987-4C3E-AD4A-4FCFDD25EA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899"/>
                <a:ext cx="349" cy="2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51" name="Rectangle 80">
                <a:extLst>
                  <a:ext uri="{FF2B5EF4-FFF2-40B4-BE49-F238E27FC236}">
                    <a16:creationId xmlns:a16="http://schemas.microsoft.com/office/drawing/2014/main" id="{8ED3DB65-49FD-4F39-A7F6-743FC75B22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933"/>
                <a:ext cx="349" cy="2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52" name="Rectangle 81">
                <a:extLst>
                  <a:ext uri="{FF2B5EF4-FFF2-40B4-BE49-F238E27FC236}">
                    <a16:creationId xmlns:a16="http://schemas.microsoft.com/office/drawing/2014/main" id="{6A20E494-B674-4556-A58B-A3323E4CF9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984"/>
                <a:ext cx="349" cy="2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53" name="Rectangle 82">
                <a:extLst>
                  <a:ext uri="{FF2B5EF4-FFF2-40B4-BE49-F238E27FC236}">
                    <a16:creationId xmlns:a16="http://schemas.microsoft.com/office/drawing/2014/main" id="{340976AD-BD72-447B-8892-8B283F7E60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1018"/>
                <a:ext cx="349" cy="2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54" name="Rectangle 83">
                <a:extLst>
                  <a:ext uri="{FF2B5EF4-FFF2-40B4-BE49-F238E27FC236}">
                    <a16:creationId xmlns:a16="http://schemas.microsoft.com/office/drawing/2014/main" id="{7BF2AB6B-AF24-42F1-8725-1E96C96C68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1052"/>
                <a:ext cx="167" cy="2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55" name="Rectangle 84">
                <a:extLst>
                  <a:ext uri="{FF2B5EF4-FFF2-40B4-BE49-F238E27FC236}">
                    <a16:creationId xmlns:a16="http://schemas.microsoft.com/office/drawing/2014/main" id="{B4D16349-E2F0-43C5-BC66-4728C90D3F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1086"/>
                <a:ext cx="167" cy="2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56" name="Rectangle 85">
                <a:extLst>
                  <a:ext uri="{FF2B5EF4-FFF2-40B4-BE49-F238E27FC236}">
                    <a16:creationId xmlns:a16="http://schemas.microsoft.com/office/drawing/2014/main" id="{CA699937-38FA-4D33-A1F2-39F4C3BE33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1137"/>
                <a:ext cx="167" cy="2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57" name="Rectangle 86">
                <a:extLst>
                  <a:ext uri="{FF2B5EF4-FFF2-40B4-BE49-F238E27FC236}">
                    <a16:creationId xmlns:a16="http://schemas.microsoft.com/office/drawing/2014/main" id="{B692690B-8911-4C47-8667-FE9EE2B718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1171"/>
                <a:ext cx="167" cy="2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58" name="Rectangle 87">
                <a:extLst>
                  <a:ext uri="{FF2B5EF4-FFF2-40B4-BE49-F238E27FC236}">
                    <a16:creationId xmlns:a16="http://schemas.microsoft.com/office/drawing/2014/main" id="{20D574AD-2BBD-4DBB-8643-C0D2525085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1206"/>
                <a:ext cx="167" cy="2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59" name="Rectangle 88">
                <a:extLst>
                  <a:ext uri="{FF2B5EF4-FFF2-40B4-BE49-F238E27FC236}">
                    <a16:creationId xmlns:a16="http://schemas.microsoft.com/office/drawing/2014/main" id="{629A7231-127D-4611-9A34-DA761A6300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1240"/>
                <a:ext cx="167" cy="2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60" name="Rectangle 89">
                <a:extLst>
                  <a:ext uri="{FF2B5EF4-FFF2-40B4-BE49-F238E27FC236}">
                    <a16:creationId xmlns:a16="http://schemas.microsoft.com/office/drawing/2014/main" id="{4498F1FA-CEF6-4601-A2D2-2BAD4BBD67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1291"/>
                <a:ext cx="167" cy="2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61" name="Rectangle 90">
                <a:extLst>
                  <a:ext uri="{FF2B5EF4-FFF2-40B4-BE49-F238E27FC236}">
                    <a16:creationId xmlns:a16="http://schemas.microsoft.com/office/drawing/2014/main" id="{92E91A99-47AA-4743-9457-B208C125E5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2" y="1419"/>
                <a:ext cx="19" cy="2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62" name="Rectangle 91">
                <a:extLst>
                  <a:ext uri="{FF2B5EF4-FFF2-40B4-BE49-F238E27FC236}">
                    <a16:creationId xmlns:a16="http://schemas.microsoft.com/office/drawing/2014/main" id="{CDB29A36-020F-4AAD-8CD0-797D635FBA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9" y="1419"/>
                <a:ext cx="20" cy="2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63" name="Rectangle 92">
                <a:extLst>
                  <a:ext uri="{FF2B5EF4-FFF2-40B4-BE49-F238E27FC236}">
                    <a16:creationId xmlns:a16="http://schemas.microsoft.com/office/drawing/2014/main" id="{04FC584B-EBBB-48AF-94C7-1383D9C815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6" y="1470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64" name="Rectangle 93">
                <a:extLst>
                  <a:ext uri="{FF2B5EF4-FFF2-40B4-BE49-F238E27FC236}">
                    <a16:creationId xmlns:a16="http://schemas.microsoft.com/office/drawing/2014/main" id="{E6288620-2332-49C7-A012-A9B328F789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" y="1470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65" name="Rectangle 94">
                <a:extLst>
                  <a:ext uri="{FF2B5EF4-FFF2-40B4-BE49-F238E27FC236}">
                    <a16:creationId xmlns:a16="http://schemas.microsoft.com/office/drawing/2014/main" id="{7285A374-3B4A-4882-A376-4BC6299E12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" y="1470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66" name="Rectangle 95">
                <a:extLst>
                  <a:ext uri="{FF2B5EF4-FFF2-40B4-BE49-F238E27FC236}">
                    <a16:creationId xmlns:a16="http://schemas.microsoft.com/office/drawing/2014/main" id="{5ACAAFB8-3AD6-46EA-AD8B-220C9E586C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" y="1470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67" name="Rectangle 96">
                <a:extLst>
                  <a:ext uri="{FF2B5EF4-FFF2-40B4-BE49-F238E27FC236}">
                    <a16:creationId xmlns:a16="http://schemas.microsoft.com/office/drawing/2014/main" id="{BDD16096-B8EF-43C5-A6A8-7B26E1D5FC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6" y="1470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68" name="Rectangle 97">
                <a:extLst>
                  <a:ext uri="{FF2B5EF4-FFF2-40B4-BE49-F238E27FC236}">
                    <a16:creationId xmlns:a16="http://schemas.microsoft.com/office/drawing/2014/main" id="{B1A19B7B-11F0-4D98-9416-2807FC0192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4" y="1470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69" name="Rectangle 98">
                <a:extLst>
                  <a:ext uri="{FF2B5EF4-FFF2-40B4-BE49-F238E27FC236}">
                    <a16:creationId xmlns:a16="http://schemas.microsoft.com/office/drawing/2014/main" id="{2AA2BED5-9329-4E1E-BFB9-868F6677A0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2" y="1470"/>
                <a:ext cx="19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70" name="Rectangle 99">
                <a:extLst>
                  <a:ext uri="{FF2B5EF4-FFF2-40B4-BE49-F238E27FC236}">
                    <a16:creationId xmlns:a16="http://schemas.microsoft.com/office/drawing/2014/main" id="{F0DDF95A-1A80-4162-A421-B464797FAD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9" y="1470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71" name="Rectangle 100">
                <a:extLst>
                  <a:ext uri="{FF2B5EF4-FFF2-40B4-BE49-F238E27FC236}">
                    <a16:creationId xmlns:a16="http://schemas.microsoft.com/office/drawing/2014/main" id="{350337D3-4C28-484E-87FE-173EE2C132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6" y="1521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72" name="Rectangle 101">
                <a:extLst>
                  <a:ext uri="{FF2B5EF4-FFF2-40B4-BE49-F238E27FC236}">
                    <a16:creationId xmlns:a16="http://schemas.microsoft.com/office/drawing/2014/main" id="{298EE7AC-7407-427A-A814-3167F27AE5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" y="1521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73" name="Rectangle 102">
                <a:extLst>
                  <a:ext uri="{FF2B5EF4-FFF2-40B4-BE49-F238E27FC236}">
                    <a16:creationId xmlns:a16="http://schemas.microsoft.com/office/drawing/2014/main" id="{211ED6C8-961C-459D-888B-C180D70CB5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" y="1521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74" name="Rectangle 103">
                <a:extLst>
                  <a:ext uri="{FF2B5EF4-FFF2-40B4-BE49-F238E27FC236}">
                    <a16:creationId xmlns:a16="http://schemas.microsoft.com/office/drawing/2014/main" id="{09C8C8DA-B921-4180-A857-6BD0175F41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" y="1521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75" name="Rectangle 104">
                <a:extLst>
                  <a:ext uri="{FF2B5EF4-FFF2-40B4-BE49-F238E27FC236}">
                    <a16:creationId xmlns:a16="http://schemas.microsoft.com/office/drawing/2014/main" id="{A44ABE3B-04C0-4663-BC29-D1AD17203F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6" y="1521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76" name="Rectangle 105">
                <a:extLst>
                  <a:ext uri="{FF2B5EF4-FFF2-40B4-BE49-F238E27FC236}">
                    <a16:creationId xmlns:a16="http://schemas.microsoft.com/office/drawing/2014/main" id="{B7B1BA29-FC6E-47DC-AE12-F3934F5917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4" y="1521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77" name="Rectangle 106">
                <a:extLst>
                  <a:ext uri="{FF2B5EF4-FFF2-40B4-BE49-F238E27FC236}">
                    <a16:creationId xmlns:a16="http://schemas.microsoft.com/office/drawing/2014/main" id="{29CCBF66-22D2-4DD9-B260-260209A6D1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2" y="1521"/>
                <a:ext cx="19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78" name="Rectangle 107">
                <a:extLst>
                  <a:ext uri="{FF2B5EF4-FFF2-40B4-BE49-F238E27FC236}">
                    <a16:creationId xmlns:a16="http://schemas.microsoft.com/office/drawing/2014/main" id="{76D42832-FAA0-45CF-9380-F61341EFDF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9" y="1521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79" name="Rectangle 108">
                <a:extLst>
                  <a:ext uri="{FF2B5EF4-FFF2-40B4-BE49-F238E27FC236}">
                    <a16:creationId xmlns:a16="http://schemas.microsoft.com/office/drawing/2014/main" id="{0E8C0846-F3CE-487D-9FDB-984FD8E370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6" y="1572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80" name="Rectangle 109">
                <a:extLst>
                  <a:ext uri="{FF2B5EF4-FFF2-40B4-BE49-F238E27FC236}">
                    <a16:creationId xmlns:a16="http://schemas.microsoft.com/office/drawing/2014/main" id="{6CBFF387-AB28-4937-8E08-72CEBAB9BC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" y="1572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81" name="Rectangle 110">
                <a:extLst>
                  <a:ext uri="{FF2B5EF4-FFF2-40B4-BE49-F238E27FC236}">
                    <a16:creationId xmlns:a16="http://schemas.microsoft.com/office/drawing/2014/main" id="{02563C82-BD5B-4FD2-A608-66283A3CAD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" y="1572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82" name="Rectangle 111">
                <a:extLst>
                  <a:ext uri="{FF2B5EF4-FFF2-40B4-BE49-F238E27FC236}">
                    <a16:creationId xmlns:a16="http://schemas.microsoft.com/office/drawing/2014/main" id="{414DD7E9-46CF-436A-8848-F00B76F56D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" y="1572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83" name="Rectangle 112">
                <a:extLst>
                  <a:ext uri="{FF2B5EF4-FFF2-40B4-BE49-F238E27FC236}">
                    <a16:creationId xmlns:a16="http://schemas.microsoft.com/office/drawing/2014/main" id="{8DE46D85-06A7-4F59-916E-F017A33BB4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6" y="1572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84" name="Rectangle 113">
                <a:extLst>
                  <a:ext uri="{FF2B5EF4-FFF2-40B4-BE49-F238E27FC236}">
                    <a16:creationId xmlns:a16="http://schemas.microsoft.com/office/drawing/2014/main" id="{CAEB53CA-9C02-4447-907A-6D4484FE30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4" y="1572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85" name="Rectangle 114">
                <a:extLst>
                  <a:ext uri="{FF2B5EF4-FFF2-40B4-BE49-F238E27FC236}">
                    <a16:creationId xmlns:a16="http://schemas.microsoft.com/office/drawing/2014/main" id="{33FDF95B-7F53-4E25-9302-10F008CD43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2" y="1572"/>
                <a:ext cx="19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86" name="Rectangle 115">
                <a:extLst>
                  <a:ext uri="{FF2B5EF4-FFF2-40B4-BE49-F238E27FC236}">
                    <a16:creationId xmlns:a16="http://schemas.microsoft.com/office/drawing/2014/main" id="{AAC0F728-633B-4A21-9488-E97BFF4B10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9" y="1572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87" name="Rectangle 116">
                <a:extLst>
                  <a:ext uri="{FF2B5EF4-FFF2-40B4-BE49-F238E27FC236}">
                    <a16:creationId xmlns:a16="http://schemas.microsoft.com/office/drawing/2014/main" id="{BCACA260-4982-449D-9676-7ABB7C6E71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6" y="1623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88" name="Rectangle 117">
                <a:extLst>
                  <a:ext uri="{FF2B5EF4-FFF2-40B4-BE49-F238E27FC236}">
                    <a16:creationId xmlns:a16="http://schemas.microsoft.com/office/drawing/2014/main" id="{CB04453E-FA07-4559-A67E-4FF6BB76DF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" y="1623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89" name="Rectangle 118">
                <a:extLst>
                  <a:ext uri="{FF2B5EF4-FFF2-40B4-BE49-F238E27FC236}">
                    <a16:creationId xmlns:a16="http://schemas.microsoft.com/office/drawing/2014/main" id="{71E7182B-85F3-4AD5-AA7E-9E071333A3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" y="1623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90" name="Rectangle 119">
                <a:extLst>
                  <a:ext uri="{FF2B5EF4-FFF2-40B4-BE49-F238E27FC236}">
                    <a16:creationId xmlns:a16="http://schemas.microsoft.com/office/drawing/2014/main" id="{EEB0C7B5-3450-47C3-9F60-E9B1F4CA29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" y="1623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91" name="Rectangle 120">
                <a:extLst>
                  <a:ext uri="{FF2B5EF4-FFF2-40B4-BE49-F238E27FC236}">
                    <a16:creationId xmlns:a16="http://schemas.microsoft.com/office/drawing/2014/main" id="{0C7B2D51-84E6-498C-AA14-C0B002E490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6" y="1623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92" name="Rectangle 121">
                <a:extLst>
                  <a:ext uri="{FF2B5EF4-FFF2-40B4-BE49-F238E27FC236}">
                    <a16:creationId xmlns:a16="http://schemas.microsoft.com/office/drawing/2014/main" id="{08875019-7507-48BC-8A19-F6C02A4263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4" y="1623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93" name="Rectangle 122">
                <a:extLst>
                  <a:ext uri="{FF2B5EF4-FFF2-40B4-BE49-F238E27FC236}">
                    <a16:creationId xmlns:a16="http://schemas.microsoft.com/office/drawing/2014/main" id="{4C4458B5-F815-4A19-91F5-3624D51B85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2" y="1623"/>
                <a:ext cx="19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94" name="Rectangle 123">
                <a:extLst>
                  <a:ext uri="{FF2B5EF4-FFF2-40B4-BE49-F238E27FC236}">
                    <a16:creationId xmlns:a16="http://schemas.microsoft.com/office/drawing/2014/main" id="{49BE57DF-432D-4448-A7B8-A6BC5796A7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9" y="1623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95" name="Rectangle 124">
                <a:extLst>
                  <a:ext uri="{FF2B5EF4-FFF2-40B4-BE49-F238E27FC236}">
                    <a16:creationId xmlns:a16="http://schemas.microsoft.com/office/drawing/2014/main" id="{755DD352-2B64-47FD-9F90-C20F70651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6" y="1674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96" name="Rectangle 125">
                <a:extLst>
                  <a:ext uri="{FF2B5EF4-FFF2-40B4-BE49-F238E27FC236}">
                    <a16:creationId xmlns:a16="http://schemas.microsoft.com/office/drawing/2014/main" id="{90641E55-66C3-4E03-B3D2-688EE44720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" y="1674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97" name="Rectangle 126">
                <a:extLst>
                  <a:ext uri="{FF2B5EF4-FFF2-40B4-BE49-F238E27FC236}">
                    <a16:creationId xmlns:a16="http://schemas.microsoft.com/office/drawing/2014/main" id="{DCB83406-9A23-402E-A9A9-227A45714C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" y="1674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98" name="Rectangle 127">
                <a:extLst>
                  <a:ext uri="{FF2B5EF4-FFF2-40B4-BE49-F238E27FC236}">
                    <a16:creationId xmlns:a16="http://schemas.microsoft.com/office/drawing/2014/main" id="{5F2C3A2E-620D-410A-926E-5B6E3C8DDB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" y="1674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99" name="Rectangle 128">
                <a:extLst>
                  <a:ext uri="{FF2B5EF4-FFF2-40B4-BE49-F238E27FC236}">
                    <a16:creationId xmlns:a16="http://schemas.microsoft.com/office/drawing/2014/main" id="{FEC5FAE2-3CAC-4AD5-B3F4-0BCFE9BB7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6" y="1674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00" name="Rectangle 129">
                <a:extLst>
                  <a:ext uri="{FF2B5EF4-FFF2-40B4-BE49-F238E27FC236}">
                    <a16:creationId xmlns:a16="http://schemas.microsoft.com/office/drawing/2014/main" id="{E2C034DF-AFE9-420C-AF20-4964AC5FE7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4" y="1674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01" name="Rectangle 130">
                <a:extLst>
                  <a:ext uri="{FF2B5EF4-FFF2-40B4-BE49-F238E27FC236}">
                    <a16:creationId xmlns:a16="http://schemas.microsoft.com/office/drawing/2014/main" id="{1840C7C5-E9B4-4F53-902E-0617E2978E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2" y="1674"/>
                <a:ext cx="19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02" name="Rectangle 131">
                <a:extLst>
                  <a:ext uri="{FF2B5EF4-FFF2-40B4-BE49-F238E27FC236}">
                    <a16:creationId xmlns:a16="http://schemas.microsoft.com/office/drawing/2014/main" id="{3C0C064A-B785-4615-AED0-F3F2F13E8A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9" y="1674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03" name="Rectangle 132">
                <a:extLst>
                  <a:ext uri="{FF2B5EF4-FFF2-40B4-BE49-F238E27FC236}">
                    <a16:creationId xmlns:a16="http://schemas.microsoft.com/office/drawing/2014/main" id="{8AE6BD4E-FAC4-446F-A53A-778E2EA551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" y="703"/>
                <a:ext cx="12" cy="56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04" name="Rectangle 133">
                <a:extLst>
                  <a:ext uri="{FF2B5EF4-FFF2-40B4-BE49-F238E27FC236}">
                    <a16:creationId xmlns:a16="http://schemas.microsoft.com/office/drawing/2014/main" id="{E475C1B9-CA6B-48F4-9BF2-36430CAE5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" y="1410"/>
                <a:ext cx="238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05" name="Rectangle 134">
                <a:extLst>
                  <a:ext uri="{FF2B5EF4-FFF2-40B4-BE49-F238E27FC236}">
                    <a16:creationId xmlns:a16="http://schemas.microsoft.com/office/drawing/2014/main" id="{335BF250-1559-4AEB-BAE3-41683DC082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" y="1444"/>
                <a:ext cx="238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06" name="Rectangle 135">
                <a:extLst>
                  <a:ext uri="{FF2B5EF4-FFF2-40B4-BE49-F238E27FC236}">
                    <a16:creationId xmlns:a16="http://schemas.microsoft.com/office/drawing/2014/main" id="{3A6E7931-5D3E-488E-8D12-68FA54F882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" y="1478"/>
                <a:ext cx="238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07" name="Rectangle 136">
                <a:extLst>
                  <a:ext uri="{FF2B5EF4-FFF2-40B4-BE49-F238E27FC236}">
                    <a16:creationId xmlns:a16="http://schemas.microsoft.com/office/drawing/2014/main" id="{53E858DB-C9B4-4827-8FF1-31566D6165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" y="1512"/>
                <a:ext cx="238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08" name="Rectangle 137">
                <a:extLst>
                  <a:ext uri="{FF2B5EF4-FFF2-40B4-BE49-F238E27FC236}">
                    <a16:creationId xmlns:a16="http://schemas.microsoft.com/office/drawing/2014/main" id="{4E29104C-D88A-4337-B4C7-0680D4C888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" y="1546"/>
                <a:ext cx="238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09" name="Rectangle 138">
                <a:extLst>
                  <a:ext uri="{FF2B5EF4-FFF2-40B4-BE49-F238E27FC236}">
                    <a16:creationId xmlns:a16="http://schemas.microsoft.com/office/drawing/2014/main" id="{22853F83-3EAA-4D55-93A5-AB95817CB3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" y="1580"/>
                <a:ext cx="238" cy="18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10" name="Rectangle 139">
                <a:extLst>
                  <a:ext uri="{FF2B5EF4-FFF2-40B4-BE49-F238E27FC236}">
                    <a16:creationId xmlns:a16="http://schemas.microsoft.com/office/drawing/2014/main" id="{2896C352-6042-40C7-9A57-540DEA605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" y="1615"/>
                <a:ext cx="238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11" name="Rectangle 140">
                <a:extLst>
                  <a:ext uri="{FF2B5EF4-FFF2-40B4-BE49-F238E27FC236}">
                    <a16:creationId xmlns:a16="http://schemas.microsoft.com/office/drawing/2014/main" id="{0D050F0D-12C8-474B-A974-AF51227267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" y="1649"/>
                <a:ext cx="238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12" name="Rectangle 141">
                <a:extLst>
                  <a:ext uri="{FF2B5EF4-FFF2-40B4-BE49-F238E27FC236}">
                    <a16:creationId xmlns:a16="http://schemas.microsoft.com/office/drawing/2014/main" id="{5899A202-4D59-493F-9D55-E0C70C8CCD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" y="1683"/>
                <a:ext cx="238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13" name="Rectangle 142">
                <a:extLst>
                  <a:ext uri="{FF2B5EF4-FFF2-40B4-BE49-F238E27FC236}">
                    <a16:creationId xmlns:a16="http://schemas.microsoft.com/office/drawing/2014/main" id="{FE6EC842-ABE0-4123-AB08-9E653A930A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" y="1717"/>
                <a:ext cx="238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14" name="Rectangle 143">
                <a:extLst>
                  <a:ext uri="{FF2B5EF4-FFF2-40B4-BE49-F238E27FC236}">
                    <a16:creationId xmlns:a16="http://schemas.microsoft.com/office/drawing/2014/main" id="{BFDF8A11-369E-49D0-9056-B0A2B694B5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" y="1082"/>
                <a:ext cx="24" cy="9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15" name="Rectangle 144">
                <a:extLst>
                  <a:ext uri="{FF2B5EF4-FFF2-40B4-BE49-F238E27FC236}">
                    <a16:creationId xmlns:a16="http://schemas.microsoft.com/office/drawing/2014/main" id="{D79D0AFA-D6E9-496E-ADCD-D482AD699B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" y="1184"/>
                <a:ext cx="24" cy="9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16" name="Rectangle 145">
                <a:extLst>
                  <a:ext uri="{FF2B5EF4-FFF2-40B4-BE49-F238E27FC236}">
                    <a16:creationId xmlns:a16="http://schemas.microsoft.com/office/drawing/2014/main" id="{F962A3D6-02DD-4E4B-AF81-F8D994C968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" y="1287"/>
                <a:ext cx="24" cy="93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17" name="Rectangle 146">
                <a:extLst>
                  <a:ext uri="{FF2B5EF4-FFF2-40B4-BE49-F238E27FC236}">
                    <a16:creationId xmlns:a16="http://schemas.microsoft.com/office/drawing/2014/main" id="{B4628AAE-5921-4D94-A3C4-3FDEFC9BB9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" y="1389"/>
                <a:ext cx="24" cy="93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18" name="Rectangle 147">
                <a:extLst>
                  <a:ext uri="{FF2B5EF4-FFF2-40B4-BE49-F238E27FC236}">
                    <a16:creationId xmlns:a16="http://schemas.microsoft.com/office/drawing/2014/main" id="{4DC81A9D-B02A-4FF5-9F2D-31B4282270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" y="1491"/>
                <a:ext cx="24" cy="9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19" name="Rectangle 148">
                <a:extLst>
                  <a:ext uri="{FF2B5EF4-FFF2-40B4-BE49-F238E27FC236}">
                    <a16:creationId xmlns:a16="http://schemas.microsoft.com/office/drawing/2014/main" id="{501DEF7A-DCE0-4843-8A1F-512311965E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" y="1593"/>
                <a:ext cx="24" cy="9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20" name="Rectangle 149">
                <a:extLst>
                  <a:ext uri="{FF2B5EF4-FFF2-40B4-BE49-F238E27FC236}">
                    <a16:creationId xmlns:a16="http://schemas.microsoft.com/office/drawing/2014/main" id="{4C7F0788-6027-43EE-9BA3-7B019622AB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" y="1082"/>
                <a:ext cx="24" cy="9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21" name="Rectangle 150">
                <a:extLst>
                  <a:ext uri="{FF2B5EF4-FFF2-40B4-BE49-F238E27FC236}">
                    <a16:creationId xmlns:a16="http://schemas.microsoft.com/office/drawing/2014/main" id="{423E892A-9977-4B61-830D-C091C0DF4A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" y="1184"/>
                <a:ext cx="24" cy="9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22" name="Rectangle 151">
                <a:extLst>
                  <a:ext uri="{FF2B5EF4-FFF2-40B4-BE49-F238E27FC236}">
                    <a16:creationId xmlns:a16="http://schemas.microsoft.com/office/drawing/2014/main" id="{6D2853F1-653E-43FA-AC85-E3A6DB57DA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" y="1287"/>
                <a:ext cx="24" cy="93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23" name="Rectangle 152">
                <a:extLst>
                  <a:ext uri="{FF2B5EF4-FFF2-40B4-BE49-F238E27FC236}">
                    <a16:creationId xmlns:a16="http://schemas.microsoft.com/office/drawing/2014/main" id="{DB121B09-7D5B-47B8-9EDF-B913219B5C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" y="1389"/>
                <a:ext cx="24" cy="93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24" name="Rectangle 153">
                <a:extLst>
                  <a:ext uri="{FF2B5EF4-FFF2-40B4-BE49-F238E27FC236}">
                    <a16:creationId xmlns:a16="http://schemas.microsoft.com/office/drawing/2014/main" id="{8228E8D7-CC18-4636-A7B5-9EACC72679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" y="1491"/>
                <a:ext cx="24" cy="9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25" name="Rectangle 154">
                <a:extLst>
                  <a:ext uri="{FF2B5EF4-FFF2-40B4-BE49-F238E27FC236}">
                    <a16:creationId xmlns:a16="http://schemas.microsoft.com/office/drawing/2014/main" id="{364742BE-C5BD-44C6-92FE-104F4E91DA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" y="1593"/>
                <a:ext cx="24" cy="9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26" name="Rectangle 155">
                <a:extLst>
                  <a:ext uri="{FF2B5EF4-FFF2-40B4-BE49-F238E27FC236}">
                    <a16:creationId xmlns:a16="http://schemas.microsoft.com/office/drawing/2014/main" id="{70576C9F-1B95-4D7D-B553-CD84A62804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6" y="1082"/>
                <a:ext cx="24" cy="9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27" name="Rectangle 156">
                <a:extLst>
                  <a:ext uri="{FF2B5EF4-FFF2-40B4-BE49-F238E27FC236}">
                    <a16:creationId xmlns:a16="http://schemas.microsoft.com/office/drawing/2014/main" id="{BB33B38D-7331-46AC-8175-F8B676DE11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6" y="1184"/>
                <a:ext cx="24" cy="9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28" name="Rectangle 157">
                <a:extLst>
                  <a:ext uri="{FF2B5EF4-FFF2-40B4-BE49-F238E27FC236}">
                    <a16:creationId xmlns:a16="http://schemas.microsoft.com/office/drawing/2014/main" id="{A891CED6-F25E-4213-BB71-67924151EF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6" y="1287"/>
                <a:ext cx="2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29" name="Rectangle 158">
                <a:extLst>
                  <a:ext uri="{FF2B5EF4-FFF2-40B4-BE49-F238E27FC236}">
                    <a16:creationId xmlns:a16="http://schemas.microsoft.com/office/drawing/2014/main" id="{275CB200-D653-4B16-9271-E6CEB18287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" y="1082"/>
                <a:ext cx="24" cy="9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30" name="Rectangle 159">
                <a:extLst>
                  <a:ext uri="{FF2B5EF4-FFF2-40B4-BE49-F238E27FC236}">
                    <a16:creationId xmlns:a16="http://schemas.microsoft.com/office/drawing/2014/main" id="{369F5CCD-EE51-4C80-A628-CF22905021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" y="1184"/>
                <a:ext cx="24" cy="9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31" name="Rectangle 160">
                <a:extLst>
                  <a:ext uri="{FF2B5EF4-FFF2-40B4-BE49-F238E27FC236}">
                    <a16:creationId xmlns:a16="http://schemas.microsoft.com/office/drawing/2014/main" id="{215CBA7D-C32A-4F92-9922-FDC4AB74F0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" y="1287"/>
                <a:ext cx="24" cy="4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32" name="Rectangle 161">
                <a:extLst>
                  <a:ext uri="{FF2B5EF4-FFF2-40B4-BE49-F238E27FC236}">
                    <a16:creationId xmlns:a16="http://schemas.microsoft.com/office/drawing/2014/main" id="{0159F542-8826-4A99-A31C-7B48F85EC4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5" y="1120"/>
                <a:ext cx="47" cy="3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33" name="Rectangle 162">
                <a:extLst>
                  <a:ext uri="{FF2B5EF4-FFF2-40B4-BE49-F238E27FC236}">
                    <a16:creationId xmlns:a16="http://schemas.microsoft.com/office/drawing/2014/main" id="{4C695E87-F0C2-4AD2-8193-06BC7050B0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5" y="1189"/>
                <a:ext cx="47" cy="38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34" name="Rectangle 163">
                <a:extLst>
                  <a:ext uri="{FF2B5EF4-FFF2-40B4-BE49-F238E27FC236}">
                    <a16:creationId xmlns:a16="http://schemas.microsoft.com/office/drawing/2014/main" id="{3859AAB8-CE57-402B-AD0E-9882E120A6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5" y="1257"/>
                <a:ext cx="47" cy="38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35" name="Rectangle 164">
                <a:extLst>
                  <a:ext uri="{FF2B5EF4-FFF2-40B4-BE49-F238E27FC236}">
                    <a16:creationId xmlns:a16="http://schemas.microsoft.com/office/drawing/2014/main" id="{8857A955-3DD9-4396-929B-12A86E5F1D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2" y="1120"/>
                <a:ext cx="134" cy="3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36" name="Rectangle 165">
                <a:extLst>
                  <a:ext uri="{FF2B5EF4-FFF2-40B4-BE49-F238E27FC236}">
                    <a16:creationId xmlns:a16="http://schemas.microsoft.com/office/drawing/2014/main" id="{27F8D8DB-B698-456B-9A2D-3D5F0C4C33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6" y="1402"/>
                <a:ext cx="52" cy="31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37" name="Rectangle 166">
                <a:extLst>
                  <a:ext uri="{FF2B5EF4-FFF2-40B4-BE49-F238E27FC236}">
                    <a16:creationId xmlns:a16="http://schemas.microsoft.com/office/drawing/2014/main" id="{6E04247A-63BC-44D5-920C-577F786120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1" y="1402"/>
                <a:ext cx="52" cy="31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38" name="Rectangle 167">
                <a:extLst>
                  <a:ext uri="{FF2B5EF4-FFF2-40B4-BE49-F238E27FC236}">
                    <a16:creationId xmlns:a16="http://schemas.microsoft.com/office/drawing/2014/main" id="{43BA3D01-08D3-4160-A3A9-8043155AAF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8" y="1402"/>
                <a:ext cx="52" cy="31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39" name="Rectangle 168">
                <a:extLst>
                  <a:ext uri="{FF2B5EF4-FFF2-40B4-BE49-F238E27FC236}">
                    <a16:creationId xmlns:a16="http://schemas.microsoft.com/office/drawing/2014/main" id="{6380B316-7907-443F-9BBE-8FA3E57C6C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4" y="1402"/>
                <a:ext cx="51" cy="31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40" name="Rectangle 169">
                <a:extLst>
                  <a:ext uri="{FF2B5EF4-FFF2-40B4-BE49-F238E27FC236}">
                    <a16:creationId xmlns:a16="http://schemas.microsoft.com/office/drawing/2014/main" id="{4F18DD7B-3F66-41F0-A8D6-188D5BCE9B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447"/>
                <a:ext cx="329" cy="17"/>
              </a:xfrm>
              <a:prstGeom prst="rect">
                <a:avLst/>
              </a:prstGeom>
              <a:solidFill>
                <a:srgbClr val="192D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41" name="Rectangle 170">
                <a:extLst>
                  <a:ext uri="{FF2B5EF4-FFF2-40B4-BE49-F238E27FC236}">
                    <a16:creationId xmlns:a16="http://schemas.microsoft.com/office/drawing/2014/main" id="{52C9578B-2690-4F9F-B34F-B54B9CFD87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2" y="882"/>
                <a:ext cx="174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42" name="Rectangle 171">
                <a:extLst>
                  <a:ext uri="{FF2B5EF4-FFF2-40B4-BE49-F238E27FC236}">
                    <a16:creationId xmlns:a16="http://schemas.microsoft.com/office/drawing/2014/main" id="{5D372737-A1BD-4E6B-AA42-ABA8ED3F19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2" y="1069"/>
                <a:ext cx="174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43" name="Rectangle 172">
                <a:extLst>
                  <a:ext uri="{FF2B5EF4-FFF2-40B4-BE49-F238E27FC236}">
                    <a16:creationId xmlns:a16="http://schemas.microsoft.com/office/drawing/2014/main" id="{3EF0EDF1-1D07-4E85-A5C7-8FDA7C955E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2" y="967"/>
                <a:ext cx="174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44" name="Rectangle 173">
                <a:extLst>
                  <a:ext uri="{FF2B5EF4-FFF2-40B4-BE49-F238E27FC236}">
                    <a16:creationId xmlns:a16="http://schemas.microsoft.com/office/drawing/2014/main" id="{B918FFF0-546A-4D18-9F39-1A5B6BCF85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2" y="1154"/>
                <a:ext cx="174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45" name="Rectangle 174">
                <a:extLst>
                  <a:ext uri="{FF2B5EF4-FFF2-40B4-BE49-F238E27FC236}">
                    <a16:creationId xmlns:a16="http://schemas.microsoft.com/office/drawing/2014/main" id="{9B19A2C0-F4A3-4B61-96A2-686BC6F3B3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664"/>
                <a:ext cx="67" cy="103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46" name="Rectangle 175">
                <a:extLst>
                  <a:ext uri="{FF2B5EF4-FFF2-40B4-BE49-F238E27FC236}">
                    <a16:creationId xmlns:a16="http://schemas.microsoft.com/office/drawing/2014/main" id="{E32FB93A-EC5C-4DFF-9CA1-3BC6E151D4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0" y="664"/>
                <a:ext cx="67" cy="103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47" name="Rectangle 176">
                <a:extLst>
                  <a:ext uri="{FF2B5EF4-FFF2-40B4-BE49-F238E27FC236}">
                    <a16:creationId xmlns:a16="http://schemas.microsoft.com/office/drawing/2014/main" id="{CA4A266D-EAC5-459F-A088-33B3456CC6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5" y="664"/>
                <a:ext cx="67" cy="103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48" name="Rectangle 177">
                <a:extLst>
                  <a:ext uri="{FF2B5EF4-FFF2-40B4-BE49-F238E27FC236}">
                    <a16:creationId xmlns:a16="http://schemas.microsoft.com/office/drawing/2014/main" id="{86F81AEE-D7D9-45CA-A231-57CD2CD82D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0" y="664"/>
                <a:ext cx="67" cy="16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49" name="Rectangle 178">
                <a:extLst>
                  <a:ext uri="{FF2B5EF4-FFF2-40B4-BE49-F238E27FC236}">
                    <a16:creationId xmlns:a16="http://schemas.microsoft.com/office/drawing/2014/main" id="{DD8FAF90-8357-49FB-AE4A-A82C464953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6" y="98"/>
                <a:ext cx="59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50" name="Rectangle 179">
                <a:extLst>
                  <a:ext uri="{FF2B5EF4-FFF2-40B4-BE49-F238E27FC236}">
                    <a16:creationId xmlns:a16="http://schemas.microsoft.com/office/drawing/2014/main" id="{8D609429-807A-4A94-814B-ADD777A38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9" y="98"/>
                <a:ext cx="60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51" name="Rectangle 180">
                <a:extLst>
                  <a:ext uri="{FF2B5EF4-FFF2-40B4-BE49-F238E27FC236}">
                    <a16:creationId xmlns:a16="http://schemas.microsoft.com/office/drawing/2014/main" id="{0E9B8A40-E59E-435B-BC98-6D1E2AA8FA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9" y="98"/>
                <a:ext cx="63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52" name="Rectangle 181">
                <a:extLst>
                  <a:ext uri="{FF2B5EF4-FFF2-40B4-BE49-F238E27FC236}">
                    <a16:creationId xmlns:a16="http://schemas.microsoft.com/office/drawing/2014/main" id="{71C056A2-0AA7-4C79-8A48-C3F3296A8B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2" y="98"/>
                <a:ext cx="63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53" name="Rectangle 182">
                <a:extLst>
                  <a:ext uri="{FF2B5EF4-FFF2-40B4-BE49-F238E27FC236}">
                    <a16:creationId xmlns:a16="http://schemas.microsoft.com/office/drawing/2014/main" id="{CBBF027F-F8AC-4232-A263-A0DE8D81F5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6" y="149"/>
                <a:ext cx="59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54" name="Rectangle 183">
                <a:extLst>
                  <a:ext uri="{FF2B5EF4-FFF2-40B4-BE49-F238E27FC236}">
                    <a16:creationId xmlns:a16="http://schemas.microsoft.com/office/drawing/2014/main" id="{B4E7150A-94B2-4D99-9896-E5AB75F4B7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9" y="149"/>
                <a:ext cx="60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55" name="Rectangle 184">
                <a:extLst>
                  <a:ext uri="{FF2B5EF4-FFF2-40B4-BE49-F238E27FC236}">
                    <a16:creationId xmlns:a16="http://schemas.microsoft.com/office/drawing/2014/main" id="{4AC6E6E6-A60E-4B5A-A2B1-62C81B5FFE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9" y="149"/>
                <a:ext cx="63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56" name="Rectangle 185">
                <a:extLst>
                  <a:ext uri="{FF2B5EF4-FFF2-40B4-BE49-F238E27FC236}">
                    <a16:creationId xmlns:a16="http://schemas.microsoft.com/office/drawing/2014/main" id="{AE75CBEF-C9C2-402A-86D7-ADFF110123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2" y="149"/>
                <a:ext cx="63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57" name="Rectangle 186">
                <a:extLst>
                  <a:ext uri="{FF2B5EF4-FFF2-40B4-BE49-F238E27FC236}">
                    <a16:creationId xmlns:a16="http://schemas.microsoft.com/office/drawing/2014/main" id="{C0069658-01A5-4C11-ABB9-0D67F85074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6" y="200"/>
                <a:ext cx="59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58" name="Rectangle 187">
                <a:extLst>
                  <a:ext uri="{FF2B5EF4-FFF2-40B4-BE49-F238E27FC236}">
                    <a16:creationId xmlns:a16="http://schemas.microsoft.com/office/drawing/2014/main" id="{99E51497-F19D-4351-A57C-E578D616DA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9" y="200"/>
                <a:ext cx="60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59" name="Rectangle 188">
                <a:extLst>
                  <a:ext uri="{FF2B5EF4-FFF2-40B4-BE49-F238E27FC236}">
                    <a16:creationId xmlns:a16="http://schemas.microsoft.com/office/drawing/2014/main" id="{924FC919-6991-46C6-811D-99DB127706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9" y="200"/>
                <a:ext cx="63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60" name="Rectangle 189">
                <a:extLst>
                  <a:ext uri="{FF2B5EF4-FFF2-40B4-BE49-F238E27FC236}">
                    <a16:creationId xmlns:a16="http://schemas.microsoft.com/office/drawing/2014/main" id="{F4006F68-4E8B-457D-81F4-F2E2A89DBC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2" y="200"/>
                <a:ext cx="63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61" name="Rectangle 190">
                <a:extLst>
                  <a:ext uri="{FF2B5EF4-FFF2-40B4-BE49-F238E27FC236}">
                    <a16:creationId xmlns:a16="http://schemas.microsoft.com/office/drawing/2014/main" id="{3775DA68-1727-4BE6-A8F0-ADA4D59DD9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6" y="285"/>
                <a:ext cx="59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62" name="Rectangle 191">
                <a:extLst>
                  <a:ext uri="{FF2B5EF4-FFF2-40B4-BE49-F238E27FC236}">
                    <a16:creationId xmlns:a16="http://schemas.microsoft.com/office/drawing/2014/main" id="{91214A0F-CA9B-4FFE-8373-259AEDFA57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9" y="285"/>
                <a:ext cx="60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63" name="Rectangle 192">
                <a:extLst>
                  <a:ext uri="{FF2B5EF4-FFF2-40B4-BE49-F238E27FC236}">
                    <a16:creationId xmlns:a16="http://schemas.microsoft.com/office/drawing/2014/main" id="{51EEA762-0453-4A3A-87C7-45F36EC448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9" y="285"/>
                <a:ext cx="63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64" name="Rectangle 193">
                <a:extLst>
                  <a:ext uri="{FF2B5EF4-FFF2-40B4-BE49-F238E27FC236}">
                    <a16:creationId xmlns:a16="http://schemas.microsoft.com/office/drawing/2014/main" id="{FF6038AA-39B0-4F96-B628-DDC2187B77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2" y="285"/>
                <a:ext cx="63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65" name="Rectangle 194">
                <a:extLst>
                  <a:ext uri="{FF2B5EF4-FFF2-40B4-BE49-F238E27FC236}">
                    <a16:creationId xmlns:a16="http://schemas.microsoft.com/office/drawing/2014/main" id="{A52CF82F-4668-4725-82FE-36B6E79D89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6" y="336"/>
                <a:ext cx="59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66" name="Rectangle 195">
                <a:extLst>
                  <a:ext uri="{FF2B5EF4-FFF2-40B4-BE49-F238E27FC236}">
                    <a16:creationId xmlns:a16="http://schemas.microsoft.com/office/drawing/2014/main" id="{06E60303-8466-481F-989E-FFAA085FB3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9" y="336"/>
                <a:ext cx="60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67" name="Rectangle 196">
                <a:extLst>
                  <a:ext uri="{FF2B5EF4-FFF2-40B4-BE49-F238E27FC236}">
                    <a16:creationId xmlns:a16="http://schemas.microsoft.com/office/drawing/2014/main" id="{42B47CC3-22B4-4874-B7C1-9C0BD7A3B3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9" y="336"/>
                <a:ext cx="63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68" name="Rectangle 197">
                <a:extLst>
                  <a:ext uri="{FF2B5EF4-FFF2-40B4-BE49-F238E27FC236}">
                    <a16:creationId xmlns:a16="http://schemas.microsoft.com/office/drawing/2014/main" id="{72EEFD6F-B928-4831-9307-827A6FD66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2" y="336"/>
                <a:ext cx="63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69" name="Rectangle 198">
                <a:extLst>
                  <a:ext uri="{FF2B5EF4-FFF2-40B4-BE49-F238E27FC236}">
                    <a16:creationId xmlns:a16="http://schemas.microsoft.com/office/drawing/2014/main" id="{B5A0DEA5-5614-47AB-ACF7-9EFA12F955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6" y="388"/>
                <a:ext cx="59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70" name="Rectangle 199">
                <a:extLst>
                  <a:ext uri="{FF2B5EF4-FFF2-40B4-BE49-F238E27FC236}">
                    <a16:creationId xmlns:a16="http://schemas.microsoft.com/office/drawing/2014/main" id="{3EF82ED9-44B0-49D1-A500-36AE4786C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9" y="388"/>
                <a:ext cx="60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71" name="Rectangle 200">
                <a:extLst>
                  <a:ext uri="{FF2B5EF4-FFF2-40B4-BE49-F238E27FC236}">
                    <a16:creationId xmlns:a16="http://schemas.microsoft.com/office/drawing/2014/main" id="{E48B13C3-DA16-4C5C-A56C-ACE4483239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9" y="388"/>
                <a:ext cx="63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72" name="Rectangle 201">
                <a:extLst>
                  <a:ext uri="{FF2B5EF4-FFF2-40B4-BE49-F238E27FC236}">
                    <a16:creationId xmlns:a16="http://schemas.microsoft.com/office/drawing/2014/main" id="{36E5D461-F887-445A-B887-01EFE24E64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2" y="388"/>
                <a:ext cx="63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73" name="Rectangle 202">
                <a:extLst>
                  <a:ext uri="{FF2B5EF4-FFF2-40B4-BE49-F238E27FC236}">
                    <a16:creationId xmlns:a16="http://schemas.microsoft.com/office/drawing/2014/main" id="{5CD411B4-7AE6-4FCB-AC63-92D572B6F3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6" y="473"/>
                <a:ext cx="59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74" name="Rectangle 203">
                <a:extLst>
                  <a:ext uri="{FF2B5EF4-FFF2-40B4-BE49-F238E27FC236}">
                    <a16:creationId xmlns:a16="http://schemas.microsoft.com/office/drawing/2014/main" id="{9A4F5F6B-177A-4CBC-A0BC-52A7FF1845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9" y="473"/>
                <a:ext cx="60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75" name="Rectangle 204">
                <a:extLst>
                  <a:ext uri="{FF2B5EF4-FFF2-40B4-BE49-F238E27FC236}">
                    <a16:creationId xmlns:a16="http://schemas.microsoft.com/office/drawing/2014/main" id="{FEBFE4C5-AE13-494D-8885-BB30100F1E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9" y="473"/>
                <a:ext cx="63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</p:grpSp>
        <p:grpSp>
          <p:nvGrpSpPr>
            <p:cNvPr id="3276" name="Group 204">
              <a:extLst>
                <a:ext uri="{FF2B5EF4-FFF2-40B4-BE49-F238E27FC236}">
                  <a16:creationId xmlns:a16="http://schemas.microsoft.com/office/drawing/2014/main" id="{1FF2F506-49A2-4121-8DA3-AB6ED0D07E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91150" y="527050"/>
              <a:ext cx="3817938" cy="2103438"/>
              <a:chOff x="0" y="0"/>
              <a:chExt cx="2405" cy="1325"/>
            </a:xfrm>
          </p:grpSpPr>
          <p:sp>
            <p:nvSpPr>
              <p:cNvPr id="3277" name="Rectangle 206">
                <a:extLst>
                  <a:ext uri="{FF2B5EF4-FFF2-40B4-BE49-F238E27FC236}">
                    <a16:creationId xmlns:a16="http://schemas.microsoft.com/office/drawing/2014/main" id="{644A9A90-C3E5-4279-BFB1-77E5D144DD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141"/>
                <a:ext cx="63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78" name="Rectangle 207">
                <a:extLst>
                  <a:ext uri="{FF2B5EF4-FFF2-40B4-BE49-F238E27FC236}">
                    <a16:creationId xmlns:a16="http://schemas.microsoft.com/office/drawing/2014/main" id="{BAF4EBB2-5C77-4CA1-8D7D-2F2EFF4291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92"/>
                <a:ext cx="59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79" name="Rectangle 208">
                <a:extLst>
                  <a:ext uri="{FF2B5EF4-FFF2-40B4-BE49-F238E27FC236}">
                    <a16:creationId xmlns:a16="http://schemas.microsoft.com/office/drawing/2014/main" id="{9B2935EB-84BB-4E37-9D4D-152A2F6F2F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" y="192"/>
                <a:ext cx="60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80" name="Rectangle 209">
                <a:extLst>
                  <a:ext uri="{FF2B5EF4-FFF2-40B4-BE49-F238E27FC236}">
                    <a16:creationId xmlns:a16="http://schemas.microsoft.com/office/drawing/2014/main" id="{C1611481-4C4A-4A11-9839-9F550421E4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" y="192"/>
                <a:ext cx="63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81" name="Rectangle 210">
                <a:extLst>
                  <a:ext uri="{FF2B5EF4-FFF2-40B4-BE49-F238E27FC236}">
                    <a16:creationId xmlns:a16="http://schemas.microsoft.com/office/drawing/2014/main" id="{CD65B7C1-88C3-4AE7-879A-B48B0D05B3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192"/>
                <a:ext cx="63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82" name="Rectangle 211">
                <a:extLst>
                  <a:ext uri="{FF2B5EF4-FFF2-40B4-BE49-F238E27FC236}">
                    <a16:creationId xmlns:a16="http://schemas.microsoft.com/office/drawing/2014/main" id="{1DCDF98C-AB93-4F69-9474-5B20FAB550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43"/>
                <a:ext cx="59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83" name="Rectangle 212">
                <a:extLst>
                  <a:ext uri="{FF2B5EF4-FFF2-40B4-BE49-F238E27FC236}">
                    <a16:creationId xmlns:a16="http://schemas.microsoft.com/office/drawing/2014/main" id="{4F1537D9-7397-4A53-9E58-98CA8FF7BA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" y="243"/>
                <a:ext cx="60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84" name="Rectangle 213">
                <a:extLst>
                  <a:ext uri="{FF2B5EF4-FFF2-40B4-BE49-F238E27FC236}">
                    <a16:creationId xmlns:a16="http://schemas.microsoft.com/office/drawing/2014/main" id="{A9E012D4-3DB5-4415-B024-16A240F8E7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" y="243"/>
                <a:ext cx="63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85" name="Rectangle 214">
                <a:extLst>
                  <a:ext uri="{FF2B5EF4-FFF2-40B4-BE49-F238E27FC236}">
                    <a16:creationId xmlns:a16="http://schemas.microsoft.com/office/drawing/2014/main" id="{4540C950-BF36-4C37-B8F9-5B3396F142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43"/>
                <a:ext cx="63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86" name="Rectangle 215">
                <a:extLst>
                  <a:ext uri="{FF2B5EF4-FFF2-40B4-BE49-F238E27FC236}">
                    <a16:creationId xmlns:a16="http://schemas.microsoft.com/office/drawing/2014/main" id="{1A64094A-5282-4D62-B3B1-6713A279CC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11"/>
                <a:ext cx="59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87" name="Rectangle 216">
                <a:extLst>
                  <a:ext uri="{FF2B5EF4-FFF2-40B4-BE49-F238E27FC236}">
                    <a16:creationId xmlns:a16="http://schemas.microsoft.com/office/drawing/2014/main" id="{01757F8C-2D4B-4662-B7E5-ADA76C3950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" y="311"/>
                <a:ext cx="60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88" name="Rectangle 217">
                <a:extLst>
                  <a:ext uri="{FF2B5EF4-FFF2-40B4-BE49-F238E27FC236}">
                    <a16:creationId xmlns:a16="http://schemas.microsoft.com/office/drawing/2014/main" id="{C51E415C-FA40-4239-989D-D5F9240BCF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" y="311"/>
                <a:ext cx="63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89" name="Rectangle 218">
                <a:extLst>
                  <a:ext uri="{FF2B5EF4-FFF2-40B4-BE49-F238E27FC236}">
                    <a16:creationId xmlns:a16="http://schemas.microsoft.com/office/drawing/2014/main" id="{B38B4265-1B62-49A6-B4E5-DFEA1E1478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311"/>
                <a:ext cx="63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90" name="Rectangle 219">
                <a:extLst>
                  <a:ext uri="{FF2B5EF4-FFF2-40B4-BE49-F238E27FC236}">
                    <a16:creationId xmlns:a16="http://schemas.microsoft.com/office/drawing/2014/main" id="{680B85E5-4A72-47E6-8ED0-F72A122966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62"/>
                <a:ext cx="59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91" name="Rectangle 220">
                <a:extLst>
                  <a:ext uri="{FF2B5EF4-FFF2-40B4-BE49-F238E27FC236}">
                    <a16:creationId xmlns:a16="http://schemas.microsoft.com/office/drawing/2014/main" id="{2C56F015-7F3C-43C0-92AD-05203AA99F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" y="362"/>
                <a:ext cx="60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92" name="Rectangle 221">
                <a:extLst>
                  <a:ext uri="{FF2B5EF4-FFF2-40B4-BE49-F238E27FC236}">
                    <a16:creationId xmlns:a16="http://schemas.microsoft.com/office/drawing/2014/main" id="{09E9200D-6E22-4AA3-A494-6558071B8B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" y="362"/>
                <a:ext cx="63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93" name="Rectangle 222">
                <a:extLst>
                  <a:ext uri="{FF2B5EF4-FFF2-40B4-BE49-F238E27FC236}">
                    <a16:creationId xmlns:a16="http://schemas.microsoft.com/office/drawing/2014/main" id="{C562B150-BE48-4F45-A9BE-0E7B4C3CB1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362"/>
                <a:ext cx="63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94" name="Rectangle 223">
                <a:extLst>
                  <a:ext uri="{FF2B5EF4-FFF2-40B4-BE49-F238E27FC236}">
                    <a16:creationId xmlns:a16="http://schemas.microsoft.com/office/drawing/2014/main" id="{83DFACE6-6C7E-450E-874A-5DED22CE4F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413"/>
                <a:ext cx="59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95" name="Rectangle 224">
                <a:extLst>
                  <a:ext uri="{FF2B5EF4-FFF2-40B4-BE49-F238E27FC236}">
                    <a16:creationId xmlns:a16="http://schemas.microsoft.com/office/drawing/2014/main" id="{C50941FE-7E75-44DA-BDC7-65DA245BAC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" y="413"/>
                <a:ext cx="60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96" name="Rectangle 225">
                <a:extLst>
                  <a:ext uri="{FF2B5EF4-FFF2-40B4-BE49-F238E27FC236}">
                    <a16:creationId xmlns:a16="http://schemas.microsoft.com/office/drawing/2014/main" id="{DCD45F3C-FB01-47F2-A715-A0D4665CA9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" y="413"/>
                <a:ext cx="63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97" name="Rectangle 226">
                <a:extLst>
                  <a:ext uri="{FF2B5EF4-FFF2-40B4-BE49-F238E27FC236}">
                    <a16:creationId xmlns:a16="http://schemas.microsoft.com/office/drawing/2014/main" id="{0CD811B0-D719-4FA3-963A-C29DC9C283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413"/>
                <a:ext cx="63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98" name="Rectangle 227">
                <a:extLst>
                  <a:ext uri="{FF2B5EF4-FFF2-40B4-BE49-F238E27FC236}">
                    <a16:creationId xmlns:a16="http://schemas.microsoft.com/office/drawing/2014/main" id="{AFE70682-2B62-49DB-84BB-7B4359D651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482"/>
                <a:ext cx="59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99" name="Rectangle 228">
                <a:extLst>
                  <a:ext uri="{FF2B5EF4-FFF2-40B4-BE49-F238E27FC236}">
                    <a16:creationId xmlns:a16="http://schemas.microsoft.com/office/drawing/2014/main" id="{12929DC0-A507-4422-A12C-360586D49A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" y="482"/>
                <a:ext cx="60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00" name="Rectangle 229">
                <a:extLst>
                  <a:ext uri="{FF2B5EF4-FFF2-40B4-BE49-F238E27FC236}">
                    <a16:creationId xmlns:a16="http://schemas.microsoft.com/office/drawing/2014/main" id="{6CAAEA3E-FE6E-4A6C-A213-9FADA3C27B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" y="482"/>
                <a:ext cx="63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01" name="Rectangle 230">
                <a:extLst>
                  <a:ext uri="{FF2B5EF4-FFF2-40B4-BE49-F238E27FC236}">
                    <a16:creationId xmlns:a16="http://schemas.microsoft.com/office/drawing/2014/main" id="{14458891-C6DC-4474-A56E-AF445B203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482"/>
                <a:ext cx="63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02" name="Rectangle 231">
                <a:extLst>
                  <a:ext uri="{FF2B5EF4-FFF2-40B4-BE49-F238E27FC236}">
                    <a16:creationId xmlns:a16="http://schemas.microsoft.com/office/drawing/2014/main" id="{AA630208-E535-4957-9C16-A4A903CEB8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533"/>
                <a:ext cx="59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03" name="Rectangle 232">
                <a:extLst>
                  <a:ext uri="{FF2B5EF4-FFF2-40B4-BE49-F238E27FC236}">
                    <a16:creationId xmlns:a16="http://schemas.microsoft.com/office/drawing/2014/main" id="{528398D1-E209-44E0-9560-788CA1C63A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" y="533"/>
                <a:ext cx="60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04" name="Rectangle 233">
                <a:extLst>
                  <a:ext uri="{FF2B5EF4-FFF2-40B4-BE49-F238E27FC236}">
                    <a16:creationId xmlns:a16="http://schemas.microsoft.com/office/drawing/2014/main" id="{970622A0-1FCA-48EE-A88F-CDF889F972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" y="533"/>
                <a:ext cx="63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05" name="Rectangle 234">
                <a:extLst>
                  <a:ext uri="{FF2B5EF4-FFF2-40B4-BE49-F238E27FC236}">
                    <a16:creationId xmlns:a16="http://schemas.microsoft.com/office/drawing/2014/main" id="{C33584F4-F9F4-4C65-8B05-1CE330FF36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533"/>
                <a:ext cx="63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06" name="Rectangle 235">
                <a:extLst>
                  <a:ext uri="{FF2B5EF4-FFF2-40B4-BE49-F238E27FC236}">
                    <a16:creationId xmlns:a16="http://schemas.microsoft.com/office/drawing/2014/main" id="{72401AF7-87FE-44E7-A51E-41974C7CF7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584"/>
                <a:ext cx="59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07" name="Rectangle 236">
                <a:extLst>
                  <a:ext uri="{FF2B5EF4-FFF2-40B4-BE49-F238E27FC236}">
                    <a16:creationId xmlns:a16="http://schemas.microsoft.com/office/drawing/2014/main" id="{B068368E-72E9-446C-9AA3-603ECD84A4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" y="584"/>
                <a:ext cx="60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08" name="Rectangle 237">
                <a:extLst>
                  <a:ext uri="{FF2B5EF4-FFF2-40B4-BE49-F238E27FC236}">
                    <a16:creationId xmlns:a16="http://schemas.microsoft.com/office/drawing/2014/main" id="{447E3ABE-1519-41E5-A6D4-C2E2DF4346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" y="584"/>
                <a:ext cx="63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09" name="Rectangle 238">
                <a:extLst>
                  <a:ext uri="{FF2B5EF4-FFF2-40B4-BE49-F238E27FC236}">
                    <a16:creationId xmlns:a16="http://schemas.microsoft.com/office/drawing/2014/main" id="{B6E7AED8-E98F-40C5-93D5-D9DDD94F7D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584"/>
                <a:ext cx="63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10" name="Rectangle 239">
                <a:extLst>
                  <a:ext uri="{FF2B5EF4-FFF2-40B4-BE49-F238E27FC236}">
                    <a16:creationId xmlns:a16="http://schemas.microsoft.com/office/drawing/2014/main" id="{5BDAD740-5023-4983-9B60-A7C63D554D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652"/>
                <a:ext cx="59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11" name="Rectangle 240">
                <a:extLst>
                  <a:ext uri="{FF2B5EF4-FFF2-40B4-BE49-F238E27FC236}">
                    <a16:creationId xmlns:a16="http://schemas.microsoft.com/office/drawing/2014/main" id="{54039D2C-E3D8-412B-B09E-EA252A3400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" y="652"/>
                <a:ext cx="60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12" name="Rectangle 241">
                <a:extLst>
                  <a:ext uri="{FF2B5EF4-FFF2-40B4-BE49-F238E27FC236}">
                    <a16:creationId xmlns:a16="http://schemas.microsoft.com/office/drawing/2014/main" id="{1F76725B-AB42-414D-B420-A5C2AF760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" y="652"/>
                <a:ext cx="63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13" name="Rectangle 242">
                <a:extLst>
                  <a:ext uri="{FF2B5EF4-FFF2-40B4-BE49-F238E27FC236}">
                    <a16:creationId xmlns:a16="http://schemas.microsoft.com/office/drawing/2014/main" id="{456A8EEC-C6CE-4F95-BCB9-F828E0BE7D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652"/>
                <a:ext cx="63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14" name="Rectangle 243">
                <a:extLst>
                  <a:ext uri="{FF2B5EF4-FFF2-40B4-BE49-F238E27FC236}">
                    <a16:creationId xmlns:a16="http://schemas.microsoft.com/office/drawing/2014/main" id="{2236C641-6205-42F1-A7BC-F3A5D79AC1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" y="149"/>
                <a:ext cx="51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15" name="Rectangle 244">
                <a:extLst>
                  <a:ext uri="{FF2B5EF4-FFF2-40B4-BE49-F238E27FC236}">
                    <a16:creationId xmlns:a16="http://schemas.microsoft.com/office/drawing/2014/main" id="{3D36C6F3-4BB9-4133-8240-0A67FC48E0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3" y="149"/>
                <a:ext cx="52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16" name="Rectangle 245">
                <a:extLst>
                  <a:ext uri="{FF2B5EF4-FFF2-40B4-BE49-F238E27FC236}">
                    <a16:creationId xmlns:a16="http://schemas.microsoft.com/office/drawing/2014/main" id="{82097E15-EC2B-4DAF-ADFC-F781C0E66C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2" y="149"/>
                <a:ext cx="52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17" name="Rectangle 246">
                <a:extLst>
                  <a:ext uri="{FF2B5EF4-FFF2-40B4-BE49-F238E27FC236}">
                    <a16:creationId xmlns:a16="http://schemas.microsoft.com/office/drawing/2014/main" id="{395EDF44-424F-4096-9706-0E621C14FE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" y="252"/>
                <a:ext cx="341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18" name="Rectangle 247">
                <a:extLst>
                  <a:ext uri="{FF2B5EF4-FFF2-40B4-BE49-F238E27FC236}">
                    <a16:creationId xmlns:a16="http://schemas.microsoft.com/office/drawing/2014/main" id="{C300E547-2E62-4F30-9873-298848F710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" y="286"/>
                <a:ext cx="341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19" name="Rectangle 248">
                <a:extLst>
                  <a:ext uri="{FF2B5EF4-FFF2-40B4-BE49-F238E27FC236}">
                    <a16:creationId xmlns:a16="http://schemas.microsoft.com/office/drawing/2014/main" id="{2FC3F4AC-6263-4E8D-8663-5207FD8CDC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" y="320"/>
                <a:ext cx="341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20" name="Rectangle 249">
                <a:extLst>
                  <a:ext uri="{FF2B5EF4-FFF2-40B4-BE49-F238E27FC236}">
                    <a16:creationId xmlns:a16="http://schemas.microsoft.com/office/drawing/2014/main" id="{A0421900-5B8E-48FB-BBF6-0609CB7518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" y="354"/>
                <a:ext cx="341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21" name="Rectangle 250">
                <a:extLst>
                  <a:ext uri="{FF2B5EF4-FFF2-40B4-BE49-F238E27FC236}">
                    <a16:creationId xmlns:a16="http://schemas.microsoft.com/office/drawing/2014/main" id="{69B0CC6B-5AB6-41F4-B057-0A959336EE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" y="388"/>
                <a:ext cx="341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22" name="Rectangle 251">
                <a:extLst>
                  <a:ext uri="{FF2B5EF4-FFF2-40B4-BE49-F238E27FC236}">
                    <a16:creationId xmlns:a16="http://schemas.microsoft.com/office/drawing/2014/main" id="{B8D7C31D-FE64-4A00-91FD-3D1E6420CF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" y="422"/>
                <a:ext cx="341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23" name="Rectangle 252">
                <a:extLst>
                  <a:ext uri="{FF2B5EF4-FFF2-40B4-BE49-F238E27FC236}">
                    <a16:creationId xmlns:a16="http://schemas.microsoft.com/office/drawing/2014/main" id="{7BDF376F-72A8-47B3-99F4-629F75F161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" y="456"/>
                <a:ext cx="341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24" name="Rectangle 253">
                <a:extLst>
                  <a:ext uri="{FF2B5EF4-FFF2-40B4-BE49-F238E27FC236}">
                    <a16:creationId xmlns:a16="http://schemas.microsoft.com/office/drawing/2014/main" id="{98B1F1FE-0079-4FC9-9F2E-232E2EE9E6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" y="490"/>
                <a:ext cx="341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25" name="Rectangle 254">
                <a:extLst>
                  <a:ext uri="{FF2B5EF4-FFF2-40B4-BE49-F238E27FC236}">
                    <a16:creationId xmlns:a16="http://schemas.microsoft.com/office/drawing/2014/main" id="{2DBF2DE6-091E-4D27-AD3A-FE8F4CFF8B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" y="524"/>
                <a:ext cx="341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26" name="Rectangle 255">
                <a:extLst>
                  <a:ext uri="{FF2B5EF4-FFF2-40B4-BE49-F238E27FC236}">
                    <a16:creationId xmlns:a16="http://schemas.microsoft.com/office/drawing/2014/main" id="{9FCF98CC-BB24-4AF8-B436-8A60C8274C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" y="558"/>
                <a:ext cx="341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27" name="Rectangle 256">
                <a:extLst>
                  <a:ext uri="{FF2B5EF4-FFF2-40B4-BE49-F238E27FC236}">
                    <a16:creationId xmlns:a16="http://schemas.microsoft.com/office/drawing/2014/main" id="{096D9C95-1A1C-4D6B-B59B-B7A819E736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" y="626"/>
                <a:ext cx="341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28" name="Rectangle 257">
                <a:extLst>
                  <a:ext uri="{FF2B5EF4-FFF2-40B4-BE49-F238E27FC236}">
                    <a16:creationId xmlns:a16="http://schemas.microsoft.com/office/drawing/2014/main" id="{97EA9061-F2FA-4774-95BF-D2E4493E8B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" y="592"/>
                <a:ext cx="341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29" name="Rectangle 258">
                <a:extLst>
                  <a:ext uri="{FF2B5EF4-FFF2-40B4-BE49-F238E27FC236}">
                    <a16:creationId xmlns:a16="http://schemas.microsoft.com/office/drawing/2014/main" id="{FD36185D-04F5-4285-95A9-45EECCADBC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" y="661"/>
                <a:ext cx="341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30" name="Rectangle 259">
                <a:extLst>
                  <a:ext uri="{FF2B5EF4-FFF2-40B4-BE49-F238E27FC236}">
                    <a16:creationId xmlns:a16="http://schemas.microsoft.com/office/drawing/2014/main" id="{8060AFEC-E1A8-4159-8F48-55B9036A81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" y="695"/>
                <a:ext cx="341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31" name="Rectangle 260">
                <a:extLst>
                  <a:ext uri="{FF2B5EF4-FFF2-40B4-BE49-F238E27FC236}">
                    <a16:creationId xmlns:a16="http://schemas.microsoft.com/office/drawing/2014/main" id="{780B56C6-45DE-43D8-B634-F634611950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" y="729"/>
                <a:ext cx="341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32" name="Rectangle 261">
                <a:extLst>
                  <a:ext uri="{FF2B5EF4-FFF2-40B4-BE49-F238E27FC236}">
                    <a16:creationId xmlns:a16="http://schemas.microsoft.com/office/drawing/2014/main" id="{CEA3DC66-EEC8-406A-89EB-15ADADC72A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" y="763"/>
                <a:ext cx="341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33" name="Rectangle 262">
                <a:extLst>
                  <a:ext uri="{FF2B5EF4-FFF2-40B4-BE49-F238E27FC236}">
                    <a16:creationId xmlns:a16="http://schemas.microsoft.com/office/drawing/2014/main" id="{791C4239-DB02-4B58-8177-7D08DE8DDB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" y="831"/>
                <a:ext cx="186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34" name="Rectangle 263">
                <a:extLst>
                  <a:ext uri="{FF2B5EF4-FFF2-40B4-BE49-F238E27FC236}">
                    <a16:creationId xmlns:a16="http://schemas.microsoft.com/office/drawing/2014/main" id="{60F34055-3AE8-40D9-A131-98D8E32B5A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" y="797"/>
                <a:ext cx="341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35" name="Rectangle 264">
                <a:extLst>
                  <a:ext uri="{FF2B5EF4-FFF2-40B4-BE49-F238E27FC236}">
                    <a16:creationId xmlns:a16="http://schemas.microsoft.com/office/drawing/2014/main" id="{0CF0851E-B855-420A-9C1C-B814EA2273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" y="865"/>
                <a:ext cx="186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36" name="Rectangle 265">
                <a:extLst>
                  <a:ext uri="{FF2B5EF4-FFF2-40B4-BE49-F238E27FC236}">
                    <a16:creationId xmlns:a16="http://schemas.microsoft.com/office/drawing/2014/main" id="{6B428983-2B16-4D74-89A5-6B060DBBCC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" y="899"/>
                <a:ext cx="186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37" name="Rectangle 266">
                <a:extLst>
                  <a:ext uri="{FF2B5EF4-FFF2-40B4-BE49-F238E27FC236}">
                    <a16:creationId xmlns:a16="http://schemas.microsoft.com/office/drawing/2014/main" id="{71AAE34E-F25E-4E6B-8348-5AC56A6305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" y="933"/>
                <a:ext cx="186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38" name="Rectangle 267">
                <a:extLst>
                  <a:ext uri="{FF2B5EF4-FFF2-40B4-BE49-F238E27FC236}">
                    <a16:creationId xmlns:a16="http://schemas.microsoft.com/office/drawing/2014/main" id="{FA13552D-57FF-46C7-B49B-4631E4FBDA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" y="967"/>
                <a:ext cx="186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39" name="Rectangle 268">
                <a:extLst>
                  <a:ext uri="{FF2B5EF4-FFF2-40B4-BE49-F238E27FC236}">
                    <a16:creationId xmlns:a16="http://schemas.microsoft.com/office/drawing/2014/main" id="{72FE55DC-7F1C-40A7-8200-DDF8341A4F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" y="1001"/>
                <a:ext cx="186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40" name="Rectangle 269">
                <a:extLst>
                  <a:ext uri="{FF2B5EF4-FFF2-40B4-BE49-F238E27FC236}">
                    <a16:creationId xmlns:a16="http://schemas.microsoft.com/office/drawing/2014/main" id="{5103E69A-BD74-4A29-AC78-734AB28E35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" y="1035"/>
                <a:ext cx="186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41" name="Rectangle 270">
                <a:extLst>
                  <a:ext uri="{FF2B5EF4-FFF2-40B4-BE49-F238E27FC236}">
                    <a16:creationId xmlns:a16="http://schemas.microsoft.com/office/drawing/2014/main" id="{5588206E-DFE9-4C56-B2FB-715F34D08D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" y="1070"/>
                <a:ext cx="186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42" name="Rectangle 271">
                <a:extLst>
                  <a:ext uri="{FF2B5EF4-FFF2-40B4-BE49-F238E27FC236}">
                    <a16:creationId xmlns:a16="http://schemas.microsoft.com/office/drawing/2014/main" id="{3D40101D-787D-4A3F-82C1-2DDFA6920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" y="1070"/>
                <a:ext cx="186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43" name="Rectangle 272">
                <a:extLst>
                  <a:ext uri="{FF2B5EF4-FFF2-40B4-BE49-F238E27FC236}">
                    <a16:creationId xmlns:a16="http://schemas.microsoft.com/office/drawing/2014/main" id="{CCB6D22E-2A15-473C-A304-5AF5A61582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" y="1104"/>
                <a:ext cx="186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44" name="Rectangle 273">
                <a:extLst>
                  <a:ext uri="{FF2B5EF4-FFF2-40B4-BE49-F238E27FC236}">
                    <a16:creationId xmlns:a16="http://schemas.microsoft.com/office/drawing/2014/main" id="{1EA1F680-1476-40F3-9D51-532646D099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" y="1138"/>
                <a:ext cx="186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45" name="Rectangle 274">
                <a:extLst>
                  <a:ext uri="{FF2B5EF4-FFF2-40B4-BE49-F238E27FC236}">
                    <a16:creationId xmlns:a16="http://schemas.microsoft.com/office/drawing/2014/main" id="{AE81C903-6EA6-4192-B0E5-495726D03D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" y="1172"/>
                <a:ext cx="186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46" name="Rectangle 275">
                <a:extLst>
                  <a:ext uri="{FF2B5EF4-FFF2-40B4-BE49-F238E27FC236}">
                    <a16:creationId xmlns:a16="http://schemas.microsoft.com/office/drawing/2014/main" id="{0292B22D-2DCF-4BB1-9D29-EC41AC92FC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" y="1206"/>
                <a:ext cx="186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47" name="Rectangle 276">
                <a:extLst>
                  <a:ext uri="{FF2B5EF4-FFF2-40B4-BE49-F238E27FC236}">
                    <a16:creationId xmlns:a16="http://schemas.microsoft.com/office/drawing/2014/main" id="{562FA9E6-DA24-41FA-84D4-F682D7A7A9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" y="1240"/>
                <a:ext cx="186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48" name="Rectangle 277">
                <a:extLst>
                  <a:ext uri="{FF2B5EF4-FFF2-40B4-BE49-F238E27FC236}">
                    <a16:creationId xmlns:a16="http://schemas.microsoft.com/office/drawing/2014/main" id="{344A2234-C629-4DA0-8F9F-A441EB255A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" y="1274"/>
                <a:ext cx="186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49" name="Rectangle 278">
                <a:extLst>
                  <a:ext uri="{FF2B5EF4-FFF2-40B4-BE49-F238E27FC236}">
                    <a16:creationId xmlns:a16="http://schemas.microsoft.com/office/drawing/2014/main" id="{9CC9EE03-2273-4A92-9931-60C3F1712E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" y="1308"/>
                <a:ext cx="186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50" name="Rectangle 279">
                <a:extLst>
                  <a:ext uri="{FF2B5EF4-FFF2-40B4-BE49-F238E27FC236}">
                    <a16:creationId xmlns:a16="http://schemas.microsoft.com/office/drawing/2014/main" id="{11611ABD-3CE3-4EB6-A6B7-D37CA6DA84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3" y="0"/>
                <a:ext cx="64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51" name="Rectangle 280">
                <a:extLst>
                  <a:ext uri="{FF2B5EF4-FFF2-40B4-BE49-F238E27FC236}">
                    <a16:creationId xmlns:a16="http://schemas.microsoft.com/office/drawing/2014/main" id="{E4E20736-12A1-488C-B32A-5D080D50F3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" y="0"/>
                <a:ext cx="63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52" name="Rectangle 281">
                <a:extLst>
                  <a:ext uri="{FF2B5EF4-FFF2-40B4-BE49-F238E27FC236}">
                    <a16:creationId xmlns:a16="http://schemas.microsoft.com/office/drawing/2014/main" id="{70B8FA87-4B3A-4475-8681-C8AAE9EC8A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3" y="0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53" name="Rectangle 282">
                <a:extLst>
                  <a:ext uri="{FF2B5EF4-FFF2-40B4-BE49-F238E27FC236}">
                    <a16:creationId xmlns:a16="http://schemas.microsoft.com/office/drawing/2014/main" id="{AA424D0A-FDDF-4CA4-A41E-1668351789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" y="0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54" name="Rectangle 283">
                <a:extLst>
                  <a:ext uri="{FF2B5EF4-FFF2-40B4-BE49-F238E27FC236}">
                    <a16:creationId xmlns:a16="http://schemas.microsoft.com/office/drawing/2014/main" id="{3EA3EF58-D861-4157-AEE6-4AFFB47DFF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0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55" name="Rectangle 284">
                <a:extLst>
                  <a:ext uri="{FF2B5EF4-FFF2-40B4-BE49-F238E27FC236}">
                    <a16:creationId xmlns:a16="http://schemas.microsoft.com/office/drawing/2014/main" id="{E336FC93-5D15-460B-9DF9-4AC8DC54D1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0"/>
                <a:ext cx="63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56" name="Rectangle 285">
                <a:extLst>
                  <a:ext uri="{FF2B5EF4-FFF2-40B4-BE49-F238E27FC236}">
                    <a16:creationId xmlns:a16="http://schemas.microsoft.com/office/drawing/2014/main" id="{7744152F-C07C-4BFB-932D-EEC8D9F1E0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1" y="0"/>
                <a:ext cx="64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57" name="Rectangle 286">
                <a:extLst>
                  <a:ext uri="{FF2B5EF4-FFF2-40B4-BE49-F238E27FC236}">
                    <a16:creationId xmlns:a16="http://schemas.microsoft.com/office/drawing/2014/main" id="{64227C0C-456F-46FF-8960-9634C55E87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6" y="0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58" name="Rectangle 287">
                <a:extLst>
                  <a:ext uri="{FF2B5EF4-FFF2-40B4-BE49-F238E27FC236}">
                    <a16:creationId xmlns:a16="http://schemas.microsoft.com/office/drawing/2014/main" id="{C9FFFE3F-8E36-4055-9FD4-F710BC953E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" y="0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59" name="Rectangle 288">
                <a:extLst>
                  <a:ext uri="{FF2B5EF4-FFF2-40B4-BE49-F238E27FC236}">
                    <a16:creationId xmlns:a16="http://schemas.microsoft.com/office/drawing/2014/main" id="{4DF31292-03B2-41B8-9ADB-55744F72C2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0" y="0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60" name="Rectangle 289">
                <a:extLst>
                  <a:ext uri="{FF2B5EF4-FFF2-40B4-BE49-F238E27FC236}">
                    <a16:creationId xmlns:a16="http://schemas.microsoft.com/office/drawing/2014/main" id="{EFEA588D-416C-4C08-AB4F-20B0364C79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3" y="102"/>
                <a:ext cx="64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61" name="Rectangle 290">
                <a:extLst>
                  <a:ext uri="{FF2B5EF4-FFF2-40B4-BE49-F238E27FC236}">
                    <a16:creationId xmlns:a16="http://schemas.microsoft.com/office/drawing/2014/main" id="{7237995B-A11D-473F-AB58-5EF650F188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" y="102"/>
                <a:ext cx="63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62" name="Rectangle 291">
                <a:extLst>
                  <a:ext uri="{FF2B5EF4-FFF2-40B4-BE49-F238E27FC236}">
                    <a16:creationId xmlns:a16="http://schemas.microsoft.com/office/drawing/2014/main" id="{F9FE18E4-2529-4338-BE5B-20C9459D06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3" y="102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63" name="Rectangle 292">
                <a:extLst>
                  <a:ext uri="{FF2B5EF4-FFF2-40B4-BE49-F238E27FC236}">
                    <a16:creationId xmlns:a16="http://schemas.microsoft.com/office/drawing/2014/main" id="{66B0FDA3-B7A7-4B40-91CC-8842117F7B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" y="102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64" name="Rectangle 293">
                <a:extLst>
                  <a:ext uri="{FF2B5EF4-FFF2-40B4-BE49-F238E27FC236}">
                    <a16:creationId xmlns:a16="http://schemas.microsoft.com/office/drawing/2014/main" id="{F7B45B12-481C-49DB-9EE2-627FEEEAE4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102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65" name="Rectangle 294">
                <a:extLst>
                  <a:ext uri="{FF2B5EF4-FFF2-40B4-BE49-F238E27FC236}">
                    <a16:creationId xmlns:a16="http://schemas.microsoft.com/office/drawing/2014/main" id="{97D09A57-1E58-4DB2-8BAF-52671E44C0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02"/>
                <a:ext cx="63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66" name="Rectangle 295">
                <a:extLst>
                  <a:ext uri="{FF2B5EF4-FFF2-40B4-BE49-F238E27FC236}">
                    <a16:creationId xmlns:a16="http://schemas.microsoft.com/office/drawing/2014/main" id="{CB30CE99-10B3-44E0-9ED0-2C4C0CB53C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1" y="102"/>
                <a:ext cx="64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67" name="Rectangle 296">
                <a:extLst>
                  <a:ext uri="{FF2B5EF4-FFF2-40B4-BE49-F238E27FC236}">
                    <a16:creationId xmlns:a16="http://schemas.microsoft.com/office/drawing/2014/main" id="{3C40D2CA-283D-489B-A263-D0C0328A2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6" y="102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68" name="Rectangle 297">
                <a:extLst>
                  <a:ext uri="{FF2B5EF4-FFF2-40B4-BE49-F238E27FC236}">
                    <a16:creationId xmlns:a16="http://schemas.microsoft.com/office/drawing/2014/main" id="{EF28D7FB-87A1-4C9E-9EF6-3BE8A64E9D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" y="102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69" name="Rectangle 298">
                <a:extLst>
                  <a:ext uri="{FF2B5EF4-FFF2-40B4-BE49-F238E27FC236}">
                    <a16:creationId xmlns:a16="http://schemas.microsoft.com/office/drawing/2014/main" id="{4323A6A6-9BC7-4508-84E9-C46956A443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0" y="102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70" name="Rectangle 299">
                <a:extLst>
                  <a:ext uri="{FF2B5EF4-FFF2-40B4-BE49-F238E27FC236}">
                    <a16:creationId xmlns:a16="http://schemas.microsoft.com/office/drawing/2014/main" id="{A1740C4D-D12A-4ECD-B894-924D90816E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3" y="205"/>
                <a:ext cx="64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71" name="Rectangle 300">
                <a:extLst>
                  <a:ext uri="{FF2B5EF4-FFF2-40B4-BE49-F238E27FC236}">
                    <a16:creationId xmlns:a16="http://schemas.microsoft.com/office/drawing/2014/main" id="{1D7974CA-BE6E-4C42-8122-347BCCFB7E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" y="205"/>
                <a:ext cx="63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72" name="Rectangle 301">
                <a:extLst>
                  <a:ext uri="{FF2B5EF4-FFF2-40B4-BE49-F238E27FC236}">
                    <a16:creationId xmlns:a16="http://schemas.microsoft.com/office/drawing/2014/main" id="{3852EC2F-678E-4E3F-918A-511C9E065C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3" y="205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73" name="Rectangle 302">
                <a:extLst>
                  <a:ext uri="{FF2B5EF4-FFF2-40B4-BE49-F238E27FC236}">
                    <a16:creationId xmlns:a16="http://schemas.microsoft.com/office/drawing/2014/main" id="{40C6ADA6-320A-46E5-BFA1-0F319F10CA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" y="205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74" name="Rectangle 303">
                <a:extLst>
                  <a:ext uri="{FF2B5EF4-FFF2-40B4-BE49-F238E27FC236}">
                    <a16:creationId xmlns:a16="http://schemas.microsoft.com/office/drawing/2014/main" id="{23A43A37-971D-4BE2-822B-D695FB8FCE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205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75" name="Rectangle 304">
                <a:extLst>
                  <a:ext uri="{FF2B5EF4-FFF2-40B4-BE49-F238E27FC236}">
                    <a16:creationId xmlns:a16="http://schemas.microsoft.com/office/drawing/2014/main" id="{C3114944-C8E5-4E51-AB6A-D71B43AF2F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205"/>
                <a:ext cx="63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76" name="Rectangle 305">
                <a:extLst>
                  <a:ext uri="{FF2B5EF4-FFF2-40B4-BE49-F238E27FC236}">
                    <a16:creationId xmlns:a16="http://schemas.microsoft.com/office/drawing/2014/main" id="{077DC480-9D97-43A3-88A5-E33609F9E3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1" y="205"/>
                <a:ext cx="64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77" name="Rectangle 306">
                <a:extLst>
                  <a:ext uri="{FF2B5EF4-FFF2-40B4-BE49-F238E27FC236}">
                    <a16:creationId xmlns:a16="http://schemas.microsoft.com/office/drawing/2014/main" id="{B8512051-6377-452A-B8F9-3AE38AF467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6" y="205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78" name="Rectangle 307">
                <a:extLst>
                  <a:ext uri="{FF2B5EF4-FFF2-40B4-BE49-F238E27FC236}">
                    <a16:creationId xmlns:a16="http://schemas.microsoft.com/office/drawing/2014/main" id="{77A62A22-F41B-4429-833D-748464F99A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" y="205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79" name="Rectangle 308">
                <a:extLst>
                  <a:ext uri="{FF2B5EF4-FFF2-40B4-BE49-F238E27FC236}">
                    <a16:creationId xmlns:a16="http://schemas.microsoft.com/office/drawing/2014/main" id="{D98EB54E-3C27-4E71-9DF8-605DCEDE9E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0" y="205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80" name="Rectangle 309">
                <a:extLst>
                  <a:ext uri="{FF2B5EF4-FFF2-40B4-BE49-F238E27FC236}">
                    <a16:creationId xmlns:a16="http://schemas.microsoft.com/office/drawing/2014/main" id="{F1A4E873-088D-464F-B163-C4ED5CBC7D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3" y="307"/>
                <a:ext cx="64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81" name="Rectangle 310">
                <a:extLst>
                  <a:ext uri="{FF2B5EF4-FFF2-40B4-BE49-F238E27FC236}">
                    <a16:creationId xmlns:a16="http://schemas.microsoft.com/office/drawing/2014/main" id="{A27D5803-A28A-435A-897F-C9C90C1623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" y="307"/>
                <a:ext cx="63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82" name="Rectangle 311">
                <a:extLst>
                  <a:ext uri="{FF2B5EF4-FFF2-40B4-BE49-F238E27FC236}">
                    <a16:creationId xmlns:a16="http://schemas.microsoft.com/office/drawing/2014/main" id="{D8951483-A8AE-458A-8467-BE0CB6A6AE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3" y="307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83" name="Rectangle 312">
                <a:extLst>
                  <a:ext uri="{FF2B5EF4-FFF2-40B4-BE49-F238E27FC236}">
                    <a16:creationId xmlns:a16="http://schemas.microsoft.com/office/drawing/2014/main" id="{B3C46A3F-58EC-430F-8490-CFDA1A7580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" y="307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84" name="Rectangle 313">
                <a:extLst>
                  <a:ext uri="{FF2B5EF4-FFF2-40B4-BE49-F238E27FC236}">
                    <a16:creationId xmlns:a16="http://schemas.microsoft.com/office/drawing/2014/main" id="{5D68C37E-BD00-4854-B546-8A7DBFE31C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307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85" name="Rectangle 314">
                <a:extLst>
                  <a:ext uri="{FF2B5EF4-FFF2-40B4-BE49-F238E27FC236}">
                    <a16:creationId xmlns:a16="http://schemas.microsoft.com/office/drawing/2014/main" id="{AD4891D3-B30B-4C7B-B6CF-290130F8B0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307"/>
                <a:ext cx="63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86" name="Rectangle 315">
                <a:extLst>
                  <a:ext uri="{FF2B5EF4-FFF2-40B4-BE49-F238E27FC236}">
                    <a16:creationId xmlns:a16="http://schemas.microsoft.com/office/drawing/2014/main" id="{F1025BA3-A77F-477D-B436-BB8F0EEC76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1" y="307"/>
                <a:ext cx="64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87" name="Rectangle 316">
                <a:extLst>
                  <a:ext uri="{FF2B5EF4-FFF2-40B4-BE49-F238E27FC236}">
                    <a16:creationId xmlns:a16="http://schemas.microsoft.com/office/drawing/2014/main" id="{B53C6F32-3DFD-46D8-8D71-7E18643CF0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6" y="307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88" name="Rectangle 317">
                <a:extLst>
                  <a:ext uri="{FF2B5EF4-FFF2-40B4-BE49-F238E27FC236}">
                    <a16:creationId xmlns:a16="http://schemas.microsoft.com/office/drawing/2014/main" id="{26FE2B73-5F4E-4771-BF7C-3CF81820A1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" y="307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89" name="Rectangle 318">
                <a:extLst>
                  <a:ext uri="{FF2B5EF4-FFF2-40B4-BE49-F238E27FC236}">
                    <a16:creationId xmlns:a16="http://schemas.microsoft.com/office/drawing/2014/main" id="{45D55E2D-38C5-48AA-9F48-7EFB7D3E1C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0" y="307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90" name="Rectangle 319">
                <a:extLst>
                  <a:ext uri="{FF2B5EF4-FFF2-40B4-BE49-F238E27FC236}">
                    <a16:creationId xmlns:a16="http://schemas.microsoft.com/office/drawing/2014/main" id="{B37D64F5-238A-4EA8-827A-90DFC79270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3" y="409"/>
                <a:ext cx="64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91" name="Rectangle 320">
                <a:extLst>
                  <a:ext uri="{FF2B5EF4-FFF2-40B4-BE49-F238E27FC236}">
                    <a16:creationId xmlns:a16="http://schemas.microsoft.com/office/drawing/2014/main" id="{1D395419-6AEB-40C6-B2F8-30721856B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" y="409"/>
                <a:ext cx="63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92" name="Rectangle 321">
                <a:extLst>
                  <a:ext uri="{FF2B5EF4-FFF2-40B4-BE49-F238E27FC236}">
                    <a16:creationId xmlns:a16="http://schemas.microsoft.com/office/drawing/2014/main" id="{8AE70CA1-5224-4D99-8E7F-DC130064D9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3" y="409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93" name="Rectangle 322">
                <a:extLst>
                  <a:ext uri="{FF2B5EF4-FFF2-40B4-BE49-F238E27FC236}">
                    <a16:creationId xmlns:a16="http://schemas.microsoft.com/office/drawing/2014/main" id="{2C487BDF-8AC3-496A-9FA9-0AB56B048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" y="409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94" name="Rectangle 323">
                <a:extLst>
                  <a:ext uri="{FF2B5EF4-FFF2-40B4-BE49-F238E27FC236}">
                    <a16:creationId xmlns:a16="http://schemas.microsoft.com/office/drawing/2014/main" id="{79C2E61B-743A-40D2-8795-E01AF2E6A0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409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95" name="Rectangle 324">
                <a:extLst>
                  <a:ext uri="{FF2B5EF4-FFF2-40B4-BE49-F238E27FC236}">
                    <a16:creationId xmlns:a16="http://schemas.microsoft.com/office/drawing/2014/main" id="{734644C5-0339-4514-99DB-7400169DD3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409"/>
                <a:ext cx="63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96" name="Rectangle 325">
                <a:extLst>
                  <a:ext uri="{FF2B5EF4-FFF2-40B4-BE49-F238E27FC236}">
                    <a16:creationId xmlns:a16="http://schemas.microsoft.com/office/drawing/2014/main" id="{33B2D511-595C-457C-9223-C71BF81CB7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1" y="409"/>
                <a:ext cx="64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97" name="Rectangle 326">
                <a:extLst>
                  <a:ext uri="{FF2B5EF4-FFF2-40B4-BE49-F238E27FC236}">
                    <a16:creationId xmlns:a16="http://schemas.microsoft.com/office/drawing/2014/main" id="{83D38F6E-B2F4-43AF-9F4A-6ACA2774FD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6" y="409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98" name="Rectangle 327">
                <a:extLst>
                  <a:ext uri="{FF2B5EF4-FFF2-40B4-BE49-F238E27FC236}">
                    <a16:creationId xmlns:a16="http://schemas.microsoft.com/office/drawing/2014/main" id="{C91ABCDD-3513-4854-B422-7D6A0814A0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" y="409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99" name="Rectangle 328">
                <a:extLst>
                  <a:ext uri="{FF2B5EF4-FFF2-40B4-BE49-F238E27FC236}">
                    <a16:creationId xmlns:a16="http://schemas.microsoft.com/office/drawing/2014/main" id="{5CAA9DF9-0522-40D8-97BE-877573F2C2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0" y="409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00" name="Rectangle 329">
                <a:extLst>
                  <a:ext uri="{FF2B5EF4-FFF2-40B4-BE49-F238E27FC236}">
                    <a16:creationId xmlns:a16="http://schemas.microsoft.com/office/drawing/2014/main" id="{49258630-39DC-4806-A94D-4681C80D86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3" y="511"/>
                <a:ext cx="64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01" name="Rectangle 330">
                <a:extLst>
                  <a:ext uri="{FF2B5EF4-FFF2-40B4-BE49-F238E27FC236}">
                    <a16:creationId xmlns:a16="http://schemas.microsoft.com/office/drawing/2014/main" id="{0568278D-C198-471E-AE4A-90D7A5807F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" y="511"/>
                <a:ext cx="63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02" name="Rectangle 331">
                <a:extLst>
                  <a:ext uri="{FF2B5EF4-FFF2-40B4-BE49-F238E27FC236}">
                    <a16:creationId xmlns:a16="http://schemas.microsoft.com/office/drawing/2014/main" id="{96616068-7EB5-40E6-A39F-786109EF8A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3" y="511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03" name="Rectangle 332">
                <a:extLst>
                  <a:ext uri="{FF2B5EF4-FFF2-40B4-BE49-F238E27FC236}">
                    <a16:creationId xmlns:a16="http://schemas.microsoft.com/office/drawing/2014/main" id="{74FAF5B5-439D-499E-94D7-EE7654A605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" y="511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04" name="Rectangle 333">
                <a:extLst>
                  <a:ext uri="{FF2B5EF4-FFF2-40B4-BE49-F238E27FC236}">
                    <a16:creationId xmlns:a16="http://schemas.microsoft.com/office/drawing/2014/main" id="{CBDEA4CA-A792-4FE5-A9BC-136A14AA74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511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05" name="Rectangle 334">
                <a:extLst>
                  <a:ext uri="{FF2B5EF4-FFF2-40B4-BE49-F238E27FC236}">
                    <a16:creationId xmlns:a16="http://schemas.microsoft.com/office/drawing/2014/main" id="{50D9F1E4-47C4-4695-804A-3E3AB4ACC9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511"/>
                <a:ext cx="63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06" name="Rectangle 335">
                <a:extLst>
                  <a:ext uri="{FF2B5EF4-FFF2-40B4-BE49-F238E27FC236}">
                    <a16:creationId xmlns:a16="http://schemas.microsoft.com/office/drawing/2014/main" id="{39965F6F-36CA-4C31-B6CC-A0335B4374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1" y="511"/>
                <a:ext cx="64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07" name="Rectangle 336">
                <a:extLst>
                  <a:ext uri="{FF2B5EF4-FFF2-40B4-BE49-F238E27FC236}">
                    <a16:creationId xmlns:a16="http://schemas.microsoft.com/office/drawing/2014/main" id="{1BAA8E87-60A9-4ED9-AE10-4FFF9078C2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6" y="511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08" name="Rectangle 337">
                <a:extLst>
                  <a:ext uri="{FF2B5EF4-FFF2-40B4-BE49-F238E27FC236}">
                    <a16:creationId xmlns:a16="http://schemas.microsoft.com/office/drawing/2014/main" id="{0FFE5DCB-D29B-4DAE-907F-6A616BF766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" y="511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09" name="Rectangle 338">
                <a:extLst>
                  <a:ext uri="{FF2B5EF4-FFF2-40B4-BE49-F238E27FC236}">
                    <a16:creationId xmlns:a16="http://schemas.microsoft.com/office/drawing/2014/main" id="{B9858A10-14D2-4A30-A02A-F5E204E918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0" y="511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10" name="Rectangle 339">
                <a:extLst>
                  <a:ext uri="{FF2B5EF4-FFF2-40B4-BE49-F238E27FC236}">
                    <a16:creationId xmlns:a16="http://schemas.microsoft.com/office/drawing/2014/main" id="{56D84125-C86E-4B66-868C-4ED61D9C07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3" y="614"/>
                <a:ext cx="64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11" name="Rectangle 340">
                <a:extLst>
                  <a:ext uri="{FF2B5EF4-FFF2-40B4-BE49-F238E27FC236}">
                    <a16:creationId xmlns:a16="http://schemas.microsoft.com/office/drawing/2014/main" id="{F4713CCE-19F5-41FB-AF04-9A8A01FA35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" y="614"/>
                <a:ext cx="20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12" name="Rectangle 341">
                <a:extLst>
                  <a:ext uri="{FF2B5EF4-FFF2-40B4-BE49-F238E27FC236}">
                    <a16:creationId xmlns:a16="http://schemas.microsoft.com/office/drawing/2014/main" id="{7201B75B-200A-407E-B832-F5960B1F20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3" y="614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13" name="Rectangle 342">
                <a:extLst>
                  <a:ext uri="{FF2B5EF4-FFF2-40B4-BE49-F238E27FC236}">
                    <a16:creationId xmlns:a16="http://schemas.microsoft.com/office/drawing/2014/main" id="{97DDE15F-559F-4912-B9FE-8685E30B79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" y="614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14" name="Rectangle 343">
                <a:extLst>
                  <a:ext uri="{FF2B5EF4-FFF2-40B4-BE49-F238E27FC236}">
                    <a16:creationId xmlns:a16="http://schemas.microsoft.com/office/drawing/2014/main" id="{8BFF1BE0-0F2A-446A-B534-B5176A1747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614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15" name="Rectangle 344">
                <a:extLst>
                  <a:ext uri="{FF2B5EF4-FFF2-40B4-BE49-F238E27FC236}">
                    <a16:creationId xmlns:a16="http://schemas.microsoft.com/office/drawing/2014/main" id="{5A0BD837-D789-4B77-9DBE-CA13505C94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3" y="716"/>
                <a:ext cx="64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16" name="Rectangle 345">
                <a:extLst>
                  <a:ext uri="{FF2B5EF4-FFF2-40B4-BE49-F238E27FC236}">
                    <a16:creationId xmlns:a16="http://schemas.microsoft.com/office/drawing/2014/main" id="{987A8AB7-7BCA-4620-99DC-C5D25AA792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" y="716"/>
                <a:ext cx="20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17" name="Rectangle 346">
                <a:extLst>
                  <a:ext uri="{FF2B5EF4-FFF2-40B4-BE49-F238E27FC236}">
                    <a16:creationId xmlns:a16="http://schemas.microsoft.com/office/drawing/2014/main" id="{44B1F3F3-180E-4891-A62E-77F40C7240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3" y="716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18" name="Rectangle 347">
                <a:extLst>
                  <a:ext uri="{FF2B5EF4-FFF2-40B4-BE49-F238E27FC236}">
                    <a16:creationId xmlns:a16="http://schemas.microsoft.com/office/drawing/2014/main" id="{C47FA517-BAF7-40B3-AAF7-C6007C70C4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" y="716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19" name="Rectangle 348">
                <a:extLst>
                  <a:ext uri="{FF2B5EF4-FFF2-40B4-BE49-F238E27FC236}">
                    <a16:creationId xmlns:a16="http://schemas.microsoft.com/office/drawing/2014/main" id="{F3E8E7D7-E92F-4EA0-9E21-E721DCEC73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716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20" name="Rectangle 349">
                <a:extLst>
                  <a:ext uri="{FF2B5EF4-FFF2-40B4-BE49-F238E27FC236}">
                    <a16:creationId xmlns:a16="http://schemas.microsoft.com/office/drawing/2014/main" id="{C3F5A625-5CE6-46D7-8D8F-8B2E58BDF3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3" y="818"/>
                <a:ext cx="64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21" name="Rectangle 350">
                <a:extLst>
                  <a:ext uri="{FF2B5EF4-FFF2-40B4-BE49-F238E27FC236}">
                    <a16:creationId xmlns:a16="http://schemas.microsoft.com/office/drawing/2014/main" id="{C4F5B217-647F-4B64-9EF6-5F5DA97D09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" y="818"/>
                <a:ext cx="20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22" name="Rectangle 351">
                <a:extLst>
                  <a:ext uri="{FF2B5EF4-FFF2-40B4-BE49-F238E27FC236}">
                    <a16:creationId xmlns:a16="http://schemas.microsoft.com/office/drawing/2014/main" id="{2288501F-174E-4DF7-B348-52D23F414E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3" y="818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23" name="Rectangle 352">
                <a:extLst>
                  <a:ext uri="{FF2B5EF4-FFF2-40B4-BE49-F238E27FC236}">
                    <a16:creationId xmlns:a16="http://schemas.microsoft.com/office/drawing/2014/main" id="{C489ECEA-6A62-4ACA-B3BE-DA76154FE8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" y="818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24" name="Rectangle 353">
                <a:extLst>
                  <a:ext uri="{FF2B5EF4-FFF2-40B4-BE49-F238E27FC236}">
                    <a16:creationId xmlns:a16="http://schemas.microsoft.com/office/drawing/2014/main" id="{A2FEEFA2-55D1-42C7-8365-CD582FBB08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818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25" name="Rectangle 354">
                <a:extLst>
                  <a:ext uri="{FF2B5EF4-FFF2-40B4-BE49-F238E27FC236}">
                    <a16:creationId xmlns:a16="http://schemas.microsoft.com/office/drawing/2014/main" id="{09703788-1F20-45B4-A04D-A65EFC9CC8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3" y="920"/>
                <a:ext cx="64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26" name="Rectangle 355">
                <a:extLst>
                  <a:ext uri="{FF2B5EF4-FFF2-40B4-BE49-F238E27FC236}">
                    <a16:creationId xmlns:a16="http://schemas.microsoft.com/office/drawing/2014/main" id="{309C3970-6A08-4BF6-895F-7C78CC090C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" y="920"/>
                <a:ext cx="20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27" name="Rectangle 356">
                <a:extLst>
                  <a:ext uri="{FF2B5EF4-FFF2-40B4-BE49-F238E27FC236}">
                    <a16:creationId xmlns:a16="http://schemas.microsoft.com/office/drawing/2014/main" id="{657CE410-6DE4-442B-9E40-43CC72842F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3" y="920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28" name="Rectangle 357">
                <a:extLst>
                  <a:ext uri="{FF2B5EF4-FFF2-40B4-BE49-F238E27FC236}">
                    <a16:creationId xmlns:a16="http://schemas.microsoft.com/office/drawing/2014/main" id="{582B2994-5354-493C-B42D-FAE13F39AB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" y="920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29" name="Rectangle 358">
                <a:extLst>
                  <a:ext uri="{FF2B5EF4-FFF2-40B4-BE49-F238E27FC236}">
                    <a16:creationId xmlns:a16="http://schemas.microsoft.com/office/drawing/2014/main" id="{AA4FA53D-E126-4703-9B54-39AB15EB1A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920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30" name="Rectangle 359">
                <a:extLst>
                  <a:ext uri="{FF2B5EF4-FFF2-40B4-BE49-F238E27FC236}">
                    <a16:creationId xmlns:a16="http://schemas.microsoft.com/office/drawing/2014/main" id="{BF50AEAE-DDEA-4E35-9E38-3FE3692C96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3" y="1023"/>
                <a:ext cx="64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31" name="Rectangle 360">
                <a:extLst>
                  <a:ext uri="{FF2B5EF4-FFF2-40B4-BE49-F238E27FC236}">
                    <a16:creationId xmlns:a16="http://schemas.microsoft.com/office/drawing/2014/main" id="{5BAC3EDF-362F-453C-BB5A-94C8CDDE27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" y="1023"/>
                <a:ext cx="20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32" name="Rectangle 361">
                <a:extLst>
                  <a:ext uri="{FF2B5EF4-FFF2-40B4-BE49-F238E27FC236}">
                    <a16:creationId xmlns:a16="http://schemas.microsoft.com/office/drawing/2014/main" id="{F9A064B4-7F03-440B-81E0-DAB8DEDE81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3" y="1023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33" name="Rectangle 362">
                <a:extLst>
                  <a:ext uri="{FF2B5EF4-FFF2-40B4-BE49-F238E27FC236}">
                    <a16:creationId xmlns:a16="http://schemas.microsoft.com/office/drawing/2014/main" id="{C9446C72-04A8-449C-A14F-981BB21EF9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" y="1023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34" name="Rectangle 363">
                <a:extLst>
                  <a:ext uri="{FF2B5EF4-FFF2-40B4-BE49-F238E27FC236}">
                    <a16:creationId xmlns:a16="http://schemas.microsoft.com/office/drawing/2014/main" id="{80C2322B-13B9-4E15-A20F-3955851B84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1023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35" name="Rectangle 364">
                <a:extLst>
                  <a:ext uri="{FF2B5EF4-FFF2-40B4-BE49-F238E27FC236}">
                    <a16:creationId xmlns:a16="http://schemas.microsoft.com/office/drawing/2014/main" id="{3A8A0FEC-ADBF-4F6D-B4E3-16BE3B130B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3" y="1125"/>
                <a:ext cx="64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36" name="Rectangle 365">
                <a:extLst>
                  <a:ext uri="{FF2B5EF4-FFF2-40B4-BE49-F238E27FC236}">
                    <a16:creationId xmlns:a16="http://schemas.microsoft.com/office/drawing/2014/main" id="{AE552BC2-5E1D-418F-AF8B-28652652CD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" y="1125"/>
                <a:ext cx="20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37" name="Rectangle 366">
                <a:extLst>
                  <a:ext uri="{FF2B5EF4-FFF2-40B4-BE49-F238E27FC236}">
                    <a16:creationId xmlns:a16="http://schemas.microsoft.com/office/drawing/2014/main" id="{D2471A85-C1DB-4B94-AB44-6C5B4FDAB3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3" y="1125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38" name="Rectangle 367">
                <a:extLst>
                  <a:ext uri="{FF2B5EF4-FFF2-40B4-BE49-F238E27FC236}">
                    <a16:creationId xmlns:a16="http://schemas.microsoft.com/office/drawing/2014/main" id="{983B59A0-9C93-46F9-8C25-441E6270ED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" y="1125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39" name="Rectangle 368">
                <a:extLst>
                  <a:ext uri="{FF2B5EF4-FFF2-40B4-BE49-F238E27FC236}">
                    <a16:creationId xmlns:a16="http://schemas.microsoft.com/office/drawing/2014/main" id="{DAC8A4AA-368E-4B62-8A47-7B82DA4BE9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1125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40" name="Rectangle 369">
                <a:extLst>
                  <a:ext uri="{FF2B5EF4-FFF2-40B4-BE49-F238E27FC236}">
                    <a16:creationId xmlns:a16="http://schemas.microsoft.com/office/drawing/2014/main" id="{784F231B-58B1-4C47-9348-2D267AF1DC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3" y="1227"/>
                <a:ext cx="64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41" name="Rectangle 370">
                <a:extLst>
                  <a:ext uri="{FF2B5EF4-FFF2-40B4-BE49-F238E27FC236}">
                    <a16:creationId xmlns:a16="http://schemas.microsoft.com/office/drawing/2014/main" id="{A94DDCDC-B431-445B-B398-5027E08EA3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" y="1227"/>
                <a:ext cx="20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42" name="Rectangle 371">
                <a:extLst>
                  <a:ext uri="{FF2B5EF4-FFF2-40B4-BE49-F238E27FC236}">
                    <a16:creationId xmlns:a16="http://schemas.microsoft.com/office/drawing/2014/main" id="{C9513205-A838-4AC2-B58C-10277DE6B0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3" y="1227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43" name="Rectangle 372">
                <a:extLst>
                  <a:ext uri="{FF2B5EF4-FFF2-40B4-BE49-F238E27FC236}">
                    <a16:creationId xmlns:a16="http://schemas.microsoft.com/office/drawing/2014/main" id="{10C6B66B-2F42-412F-8899-4B4D20AA26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" y="1227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44" name="Rectangle 373">
                <a:extLst>
                  <a:ext uri="{FF2B5EF4-FFF2-40B4-BE49-F238E27FC236}">
                    <a16:creationId xmlns:a16="http://schemas.microsoft.com/office/drawing/2014/main" id="{A6EC001A-ED24-4EEE-919E-2E565B52B1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1227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45" name="Rectangle 374">
                <a:extLst>
                  <a:ext uri="{FF2B5EF4-FFF2-40B4-BE49-F238E27FC236}">
                    <a16:creationId xmlns:a16="http://schemas.microsoft.com/office/drawing/2014/main" id="{11C68696-5483-424B-A686-8BBE0DF5CB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1" y="776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46" name="Rectangle 375">
                <a:extLst>
                  <a:ext uri="{FF2B5EF4-FFF2-40B4-BE49-F238E27FC236}">
                    <a16:creationId xmlns:a16="http://schemas.microsoft.com/office/drawing/2014/main" id="{CF6A55B0-838D-42C4-B62F-FDF2503088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5" y="776"/>
                <a:ext cx="43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47" name="Rectangle 376">
                <a:extLst>
                  <a:ext uri="{FF2B5EF4-FFF2-40B4-BE49-F238E27FC236}">
                    <a16:creationId xmlns:a16="http://schemas.microsoft.com/office/drawing/2014/main" id="{24E10AC4-DACC-405C-AA49-3F6FDAFC3D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8" y="776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48" name="Rectangle 377">
                <a:extLst>
                  <a:ext uri="{FF2B5EF4-FFF2-40B4-BE49-F238E27FC236}">
                    <a16:creationId xmlns:a16="http://schemas.microsoft.com/office/drawing/2014/main" id="{0BA41C54-F513-4FD5-89FA-B349D522CE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776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49" name="Rectangle 378">
                <a:extLst>
                  <a:ext uri="{FF2B5EF4-FFF2-40B4-BE49-F238E27FC236}">
                    <a16:creationId xmlns:a16="http://schemas.microsoft.com/office/drawing/2014/main" id="{3981E1A6-CFAD-4C27-ADDA-F4BEA8713E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5" y="776"/>
                <a:ext cx="43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50" name="Rectangle 379">
                <a:extLst>
                  <a:ext uri="{FF2B5EF4-FFF2-40B4-BE49-F238E27FC236}">
                    <a16:creationId xmlns:a16="http://schemas.microsoft.com/office/drawing/2014/main" id="{6DD4C440-1BC5-4986-A58C-CDAE6F988B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8" y="776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51" name="Rectangle 380">
                <a:extLst>
                  <a:ext uri="{FF2B5EF4-FFF2-40B4-BE49-F238E27FC236}">
                    <a16:creationId xmlns:a16="http://schemas.microsoft.com/office/drawing/2014/main" id="{B5064BB5-A9CE-4B33-9A62-1C9344C576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2" y="776"/>
                <a:ext cx="43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52" name="Rectangle 381">
                <a:extLst>
                  <a:ext uri="{FF2B5EF4-FFF2-40B4-BE49-F238E27FC236}">
                    <a16:creationId xmlns:a16="http://schemas.microsoft.com/office/drawing/2014/main" id="{903EFCE1-0A43-47B4-A487-DEE5D5099C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5" y="776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53" name="Rectangle 382">
                <a:extLst>
                  <a:ext uri="{FF2B5EF4-FFF2-40B4-BE49-F238E27FC236}">
                    <a16:creationId xmlns:a16="http://schemas.microsoft.com/office/drawing/2014/main" id="{25ADC729-880D-4334-A6AD-740351F56F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8" y="776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54" name="Rectangle 383">
                <a:extLst>
                  <a:ext uri="{FF2B5EF4-FFF2-40B4-BE49-F238E27FC236}">
                    <a16:creationId xmlns:a16="http://schemas.microsoft.com/office/drawing/2014/main" id="{8BCB4778-DC67-44D8-9AE3-FC2FC24FE7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2" y="776"/>
                <a:ext cx="43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55" name="Rectangle 384">
                <a:extLst>
                  <a:ext uri="{FF2B5EF4-FFF2-40B4-BE49-F238E27FC236}">
                    <a16:creationId xmlns:a16="http://schemas.microsoft.com/office/drawing/2014/main" id="{E1B5A61A-4F02-44B2-B0BE-7FAF080CBD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1" y="844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56" name="Rectangle 385">
                <a:extLst>
                  <a:ext uri="{FF2B5EF4-FFF2-40B4-BE49-F238E27FC236}">
                    <a16:creationId xmlns:a16="http://schemas.microsoft.com/office/drawing/2014/main" id="{F8609DAB-66E3-4936-9091-766ADD88AD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5" y="844"/>
                <a:ext cx="43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57" name="Rectangle 386">
                <a:extLst>
                  <a:ext uri="{FF2B5EF4-FFF2-40B4-BE49-F238E27FC236}">
                    <a16:creationId xmlns:a16="http://schemas.microsoft.com/office/drawing/2014/main" id="{603091A5-06E4-490F-A1BD-24864E044E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8" y="844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58" name="Rectangle 387">
                <a:extLst>
                  <a:ext uri="{FF2B5EF4-FFF2-40B4-BE49-F238E27FC236}">
                    <a16:creationId xmlns:a16="http://schemas.microsoft.com/office/drawing/2014/main" id="{25C510F9-3B63-4DFE-AC39-6D4D00C057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844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59" name="Rectangle 388">
                <a:extLst>
                  <a:ext uri="{FF2B5EF4-FFF2-40B4-BE49-F238E27FC236}">
                    <a16:creationId xmlns:a16="http://schemas.microsoft.com/office/drawing/2014/main" id="{78D1A0D6-9140-4D75-97E9-7874719A7E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5" y="844"/>
                <a:ext cx="43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60" name="Rectangle 389">
                <a:extLst>
                  <a:ext uri="{FF2B5EF4-FFF2-40B4-BE49-F238E27FC236}">
                    <a16:creationId xmlns:a16="http://schemas.microsoft.com/office/drawing/2014/main" id="{DC1FD800-F4C9-4A1D-9275-FB5FE3BE51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8" y="844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61" name="Rectangle 390">
                <a:extLst>
                  <a:ext uri="{FF2B5EF4-FFF2-40B4-BE49-F238E27FC236}">
                    <a16:creationId xmlns:a16="http://schemas.microsoft.com/office/drawing/2014/main" id="{23F9C167-62F7-4F22-8A59-2ACB0E8586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2" y="844"/>
                <a:ext cx="43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62" name="Rectangle 391">
                <a:extLst>
                  <a:ext uri="{FF2B5EF4-FFF2-40B4-BE49-F238E27FC236}">
                    <a16:creationId xmlns:a16="http://schemas.microsoft.com/office/drawing/2014/main" id="{C0A0C1AB-C47E-4C10-96C8-B89A9464FB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5" y="844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63" name="Rectangle 392">
                <a:extLst>
                  <a:ext uri="{FF2B5EF4-FFF2-40B4-BE49-F238E27FC236}">
                    <a16:creationId xmlns:a16="http://schemas.microsoft.com/office/drawing/2014/main" id="{20DD125F-CF9A-4C51-906E-FEBC1ECB7A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8" y="844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64" name="Rectangle 393">
                <a:extLst>
                  <a:ext uri="{FF2B5EF4-FFF2-40B4-BE49-F238E27FC236}">
                    <a16:creationId xmlns:a16="http://schemas.microsoft.com/office/drawing/2014/main" id="{A16E941C-6176-4901-B2A2-B2CB2FD9AF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2" y="844"/>
                <a:ext cx="43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65" name="Rectangle 394">
                <a:extLst>
                  <a:ext uri="{FF2B5EF4-FFF2-40B4-BE49-F238E27FC236}">
                    <a16:creationId xmlns:a16="http://schemas.microsoft.com/office/drawing/2014/main" id="{65C08958-F268-4987-A247-CC56077E2E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1" y="912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66" name="Rectangle 395">
                <a:extLst>
                  <a:ext uri="{FF2B5EF4-FFF2-40B4-BE49-F238E27FC236}">
                    <a16:creationId xmlns:a16="http://schemas.microsoft.com/office/drawing/2014/main" id="{049521D0-9135-4BB4-902C-FED4DE8171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5" y="912"/>
                <a:ext cx="43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67" name="Rectangle 396">
                <a:extLst>
                  <a:ext uri="{FF2B5EF4-FFF2-40B4-BE49-F238E27FC236}">
                    <a16:creationId xmlns:a16="http://schemas.microsoft.com/office/drawing/2014/main" id="{9F51949D-7717-47FA-87D2-9FAFEB92CE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8" y="912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68" name="Rectangle 397">
                <a:extLst>
                  <a:ext uri="{FF2B5EF4-FFF2-40B4-BE49-F238E27FC236}">
                    <a16:creationId xmlns:a16="http://schemas.microsoft.com/office/drawing/2014/main" id="{5C688F82-DA66-4228-8AE6-456EE04046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912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69" name="Rectangle 398">
                <a:extLst>
                  <a:ext uri="{FF2B5EF4-FFF2-40B4-BE49-F238E27FC236}">
                    <a16:creationId xmlns:a16="http://schemas.microsoft.com/office/drawing/2014/main" id="{3B3C7BF8-5EA6-46B1-86D3-929A5935CE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5" y="912"/>
                <a:ext cx="43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70" name="Rectangle 399">
                <a:extLst>
                  <a:ext uri="{FF2B5EF4-FFF2-40B4-BE49-F238E27FC236}">
                    <a16:creationId xmlns:a16="http://schemas.microsoft.com/office/drawing/2014/main" id="{3204B72A-6DD3-4009-8D63-3DD8916253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8" y="912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71" name="Rectangle 400">
                <a:extLst>
                  <a:ext uri="{FF2B5EF4-FFF2-40B4-BE49-F238E27FC236}">
                    <a16:creationId xmlns:a16="http://schemas.microsoft.com/office/drawing/2014/main" id="{00FC3463-0EFF-4D92-90F9-D5ECC2CA3C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2" y="912"/>
                <a:ext cx="43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72" name="Rectangle 401">
                <a:extLst>
                  <a:ext uri="{FF2B5EF4-FFF2-40B4-BE49-F238E27FC236}">
                    <a16:creationId xmlns:a16="http://schemas.microsoft.com/office/drawing/2014/main" id="{5A33DC4B-F0B8-40A2-A4F4-3A5B4A2FD6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5" y="912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73" name="Rectangle 402">
                <a:extLst>
                  <a:ext uri="{FF2B5EF4-FFF2-40B4-BE49-F238E27FC236}">
                    <a16:creationId xmlns:a16="http://schemas.microsoft.com/office/drawing/2014/main" id="{9040C79C-4A19-4E43-B55A-2BE0105E2C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8" y="912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74" name="Rectangle 403">
                <a:extLst>
                  <a:ext uri="{FF2B5EF4-FFF2-40B4-BE49-F238E27FC236}">
                    <a16:creationId xmlns:a16="http://schemas.microsoft.com/office/drawing/2014/main" id="{2584039D-E932-4076-B44A-7FCC01C765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2" y="912"/>
                <a:ext cx="43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75" name="Rectangle 404">
                <a:extLst>
                  <a:ext uri="{FF2B5EF4-FFF2-40B4-BE49-F238E27FC236}">
                    <a16:creationId xmlns:a16="http://schemas.microsoft.com/office/drawing/2014/main" id="{7F438962-274A-4084-AF21-F9C57C2B12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1" y="997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76" name="Rectangle 405">
                <a:extLst>
                  <a:ext uri="{FF2B5EF4-FFF2-40B4-BE49-F238E27FC236}">
                    <a16:creationId xmlns:a16="http://schemas.microsoft.com/office/drawing/2014/main" id="{104EF990-5C59-4467-ADD9-84B45572F1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5" y="997"/>
                <a:ext cx="43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</p:grpSp>
        <p:grpSp>
          <p:nvGrpSpPr>
            <p:cNvPr id="3477" name="Group 405">
              <a:extLst>
                <a:ext uri="{FF2B5EF4-FFF2-40B4-BE49-F238E27FC236}">
                  <a16:creationId xmlns:a16="http://schemas.microsoft.com/office/drawing/2014/main" id="{C248AE9A-655E-429E-A645-6DCA67B264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73713" y="1454150"/>
              <a:ext cx="5522913" cy="1271588"/>
              <a:chOff x="0" y="0"/>
              <a:chExt cx="3479" cy="801"/>
            </a:xfrm>
          </p:grpSpPr>
          <p:sp>
            <p:nvSpPr>
              <p:cNvPr id="3478" name="Rectangle 407">
                <a:extLst>
                  <a:ext uri="{FF2B5EF4-FFF2-40B4-BE49-F238E27FC236}">
                    <a16:creationId xmlns:a16="http://schemas.microsoft.com/office/drawing/2014/main" id="{BEAE45A1-291B-4429-A2F9-9F8C159D8C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3" y="413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79" name="Rectangle 408">
                <a:extLst>
                  <a:ext uri="{FF2B5EF4-FFF2-40B4-BE49-F238E27FC236}">
                    <a16:creationId xmlns:a16="http://schemas.microsoft.com/office/drawing/2014/main" id="{556768B6-2F31-4B65-B957-AEB434136C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6" y="413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80" name="Rectangle 409">
                <a:extLst>
                  <a:ext uri="{FF2B5EF4-FFF2-40B4-BE49-F238E27FC236}">
                    <a16:creationId xmlns:a16="http://schemas.microsoft.com/office/drawing/2014/main" id="{62A31ACB-C995-4423-950F-0DB90F9CA2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0" y="413"/>
                <a:ext cx="43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81" name="Rectangle 410">
                <a:extLst>
                  <a:ext uri="{FF2B5EF4-FFF2-40B4-BE49-F238E27FC236}">
                    <a16:creationId xmlns:a16="http://schemas.microsoft.com/office/drawing/2014/main" id="{CA4BC8FE-BD51-408B-91DF-1279CD537B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3" y="413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82" name="Rectangle 411">
                <a:extLst>
                  <a:ext uri="{FF2B5EF4-FFF2-40B4-BE49-F238E27FC236}">
                    <a16:creationId xmlns:a16="http://schemas.microsoft.com/office/drawing/2014/main" id="{80225FB9-8BB1-4B3B-9852-6694AA4E31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7" y="413"/>
                <a:ext cx="43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83" name="Rectangle 412">
                <a:extLst>
                  <a:ext uri="{FF2B5EF4-FFF2-40B4-BE49-F238E27FC236}">
                    <a16:creationId xmlns:a16="http://schemas.microsoft.com/office/drawing/2014/main" id="{3BF4C138-68D0-4B81-8DB0-3478C32CD1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0" y="413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84" name="Rectangle 413">
                <a:extLst>
                  <a:ext uri="{FF2B5EF4-FFF2-40B4-BE49-F238E27FC236}">
                    <a16:creationId xmlns:a16="http://schemas.microsoft.com/office/drawing/2014/main" id="{8A6B25B4-668C-44B4-A18D-5B301DB231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3" y="413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85" name="Rectangle 414">
                <a:extLst>
                  <a:ext uri="{FF2B5EF4-FFF2-40B4-BE49-F238E27FC236}">
                    <a16:creationId xmlns:a16="http://schemas.microsoft.com/office/drawing/2014/main" id="{F4E11902-1167-4247-B697-3E0ED2383D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7" y="413"/>
                <a:ext cx="43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86" name="Rectangle 415">
                <a:extLst>
                  <a:ext uri="{FF2B5EF4-FFF2-40B4-BE49-F238E27FC236}">
                    <a16:creationId xmlns:a16="http://schemas.microsoft.com/office/drawing/2014/main" id="{6D6F5C93-5FFD-4B91-B633-CC0699CB17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6" y="481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87" name="Rectangle 416">
                <a:extLst>
                  <a:ext uri="{FF2B5EF4-FFF2-40B4-BE49-F238E27FC236}">
                    <a16:creationId xmlns:a16="http://schemas.microsoft.com/office/drawing/2014/main" id="{90DAC720-4D3B-4909-8EDE-ABCFD3377D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0" y="481"/>
                <a:ext cx="43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88" name="Rectangle 417">
                <a:extLst>
                  <a:ext uri="{FF2B5EF4-FFF2-40B4-BE49-F238E27FC236}">
                    <a16:creationId xmlns:a16="http://schemas.microsoft.com/office/drawing/2014/main" id="{6220C9DA-A127-4517-97E2-7390AE23C5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3" y="481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89" name="Rectangle 418">
                <a:extLst>
                  <a:ext uri="{FF2B5EF4-FFF2-40B4-BE49-F238E27FC236}">
                    <a16:creationId xmlns:a16="http://schemas.microsoft.com/office/drawing/2014/main" id="{1EA83DB9-8AF6-40BC-8EEA-23955D09D4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6" y="481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90" name="Rectangle 419">
                <a:extLst>
                  <a:ext uri="{FF2B5EF4-FFF2-40B4-BE49-F238E27FC236}">
                    <a16:creationId xmlns:a16="http://schemas.microsoft.com/office/drawing/2014/main" id="{AC68020B-0543-4E58-A4E9-15AF2F59A0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0" y="481"/>
                <a:ext cx="43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91" name="Rectangle 420">
                <a:extLst>
                  <a:ext uri="{FF2B5EF4-FFF2-40B4-BE49-F238E27FC236}">
                    <a16:creationId xmlns:a16="http://schemas.microsoft.com/office/drawing/2014/main" id="{55A6D97B-4097-4798-88D2-7DBB245B05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3" y="481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92" name="Rectangle 421">
                <a:extLst>
                  <a:ext uri="{FF2B5EF4-FFF2-40B4-BE49-F238E27FC236}">
                    <a16:creationId xmlns:a16="http://schemas.microsoft.com/office/drawing/2014/main" id="{7F97B531-00B3-479D-82F7-AFB9869836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7" y="481"/>
                <a:ext cx="43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93" name="Rectangle 422">
                <a:extLst>
                  <a:ext uri="{FF2B5EF4-FFF2-40B4-BE49-F238E27FC236}">
                    <a16:creationId xmlns:a16="http://schemas.microsoft.com/office/drawing/2014/main" id="{5A80A2ED-ED84-4F99-888F-F6876EF5B6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0" y="481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94" name="Rectangle 423">
                <a:extLst>
                  <a:ext uri="{FF2B5EF4-FFF2-40B4-BE49-F238E27FC236}">
                    <a16:creationId xmlns:a16="http://schemas.microsoft.com/office/drawing/2014/main" id="{E341CE31-9EC4-4C5A-B0E6-0184BDDF86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3" y="481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95" name="Rectangle 424">
                <a:extLst>
                  <a:ext uri="{FF2B5EF4-FFF2-40B4-BE49-F238E27FC236}">
                    <a16:creationId xmlns:a16="http://schemas.microsoft.com/office/drawing/2014/main" id="{6242CDE3-6DB6-4840-8D02-C38243240C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7" y="481"/>
                <a:ext cx="43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96" name="Rectangle 425">
                <a:extLst>
                  <a:ext uri="{FF2B5EF4-FFF2-40B4-BE49-F238E27FC236}">
                    <a16:creationId xmlns:a16="http://schemas.microsoft.com/office/drawing/2014/main" id="{4073D9F6-D272-4548-93F9-5DF57E7662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6" y="549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97" name="Rectangle 426">
                <a:extLst>
                  <a:ext uri="{FF2B5EF4-FFF2-40B4-BE49-F238E27FC236}">
                    <a16:creationId xmlns:a16="http://schemas.microsoft.com/office/drawing/2014/main" id="{5BF7500F-850C-45A2-93D0-BC05B6FA8D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0" y="549"/>
                <a:ext cx="43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98" name="Rectangle 427">
                <a:extLst>
                  <a:ext uri="{FF2B5EF4-FFF2-40B4-BE49-F238E27FC236}">
                    <a16:creationId xmlns:a16="http://schemas.microsoft.com/office/drawing/2014/main" id="{D603A780-F6A3-4ACF-B197-C08ABC3947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3" y="549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99" name="Rectangle 428">
                <a:extLst>
                  <a:ext uri="{FF2B5EF4-FFF2-40B4-BE49-F238E27FC236}">
                    <a16:creationId xmlns:a16="http://schemas.microsoft.com/office/drawing/2014/main" id="{03F779A6-14EF-4532-B820-4EEFBB2BDA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6" y="549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00" name="Rectangle 429">
                <a:extLst>
                  <a:ext uri="{FF2B5EF4-FFF2-40B4-BE49-F238E27FC236}">
                    <a16:creationId xmlns:a16="http://schemas.microsoft.com/office/drawing/2014/main" id="{2E1662C2-C7DD-481B-9A0D-6CFDEBD174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0" y="549"/>
                <a:ext cx="43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01" name="Rectangle 430">
                <a:extLst>
                  <a:ext uri="{FF2B5EF4-FFF2-40B4-BE49-F238E27FC236}">
                    <a16:creationId xmlns:a16="http://schemas.microsoft.com/office/drawing/2014/main" id="{C95C9A07-7FEC-4789-A363-638D35813D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3" y="549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02" name="Rectangle 431">
                <a:extLst>
                  <a:ext uri="{FF2B5EF4-FFF2-40B4-BE49-F238E27FC236}">
                    <a16:creationId xmlns:a16="http://schemas.microsoft.com/office/drawing/2014/main" id="{CD28EB03-3AA6-45DF-8464-E096A8892F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7" y="549"/>
                <a:ext cx="43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03" name="Rectangle 432">
                <a:extLst>
                  <a:ext uri="{FF2B5EF4-FFF2-40B4-BE49-F238E27FC236}">
                    <a16:creationId xmlns:a16="http://schemas.microsoft.com/office/drawing/2014/main" id="{F9D2B670-97F1-4855-903E-EC0EC2B1C3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0" y="549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04" name="Rectangle 433">
                <a:extLst>
                  <a:ext uri="{FF2B5EF4-FFF2-40B4-BE49-F238E27FC236}">
                    <a16:creationId xmlns:a16="http://schemas.microsoft.com/office/drawing/2014/main" id="{11310DC2-4E0E-411E-ABC0-F3DF7695A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3" y="549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05" name="Rectangle 434">
                <a:extLst>
                  <a:ext uri="{FF2B5EF4-FFF2-40B4-BE49-F238E27FC236}">
                    <a16:creationId xmlns:a16="http://schemas.microsoft.com/office/drawing/2014/main" id="{223D45EF-1462-4D42-B36A-4CAF0C3BE4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7" y="549"/>
                <a:ext cx="43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06" name="Rectangle 435">
                <a:extLst>
                  <a:ext uri="{FF2B5EF4-FFF2-40B4-BE49-F238E27FC236}">
                    <a16:creationId xmlns:a16="http://schemas.microsoft.com/office/drawing/2014/main" id="{7B4E12C1-9971-4C93-A632-86D0D82B64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6" y="635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07" name="Rectangle 436">
                <a:extLst>
                  <a:ext uri="{FF2B5EF4-FFF2-40B4-BE49-F238E27FC236}">
                    <a16:creationId xmlns:a16="http://schemas.microsoft.com/office/drawing/2014/main" id="{E917C76C-2EAD-4BCE-8ACD-B73176C2A2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0" y="635"/>
                <a:ext cx="43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08" name="Rectangle 437">
                <a:extLst>
                  <a:ext uri="{FF2B5EF4-FFF2-40B4-BE49-F238E27FC236}">
                    <a16:creationId xmlns:a16="http://schemas.microsoft.com/office/drawing/2014/main" id="{88674D30-828A-4B44-8691-2BCCC2745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3" y="635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09" name="Rectangle 438">
                <a:extLst>
                  <a:ext uri="{FF2B5EF4-FFF2-40B4-BE49-F238E27FC236}">
                    <a16:creationId xmlns:a16="http://schemas.microsoft.com/office/drawing/2014/main" id="{68A75EBC-6B37-475E-8D48-A91438E038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6" y="635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10" name="Rectangle 439">
                <a:extLst>
                  <a:ext uri="{FF2B5EF4-FFF2-40B4-BE49-F238E27FC236}">
                    <a16:creationId xmlns:a16="http://schemas.microsoft.com/office/drawing/2014/main" id="{A41ED785-1DC2-4585-8A79-360C8DFD8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0" y="635"/>
                <a:ext cx="43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11" name="Rectangle 440">
                <a:extLst>
                  <a:ext uri="{FF2B5EF4-FFF2-40B4-BE49-F238E27FC236}">
                    <a16:creationId xmlns:a16="http://schemas.microsoft.com/office/drawing/2014/main" id="{1A0EF506-D1C2-4E26-AC6C-686F500606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3" y="635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12" name="Rectangle 441">
                <a:extLst>
                  <a:ext uri="{FF2B5EF4-FFF2-40B4-BE49-F238E27FC236}">
                    <a16:creationId xmlns:a16="http://schemas.microsoft.com/office/drawing/2014/main" id="{A07B070F-3FCD-4F45-A47D-09B6B8B233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7" y="635"/>
                <a:ext cx="43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13" name="Rectangle 442">
                <a:extLst>
                  <a:ext uri="{FF2B5EF4-FFF2-40B4-BE49-F238E27FC236}">
                    <a16:creationId xmlns:a16="http://schemas.microsoft.com/office/drawing/2014/main" id="{E561B7B0-D2EE-406C-B226-98C631F93B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0" y="635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14" name="Rectangle 443">
                <a:extLst>
                  <a:ext uri="{FF2B5EF4-FFF2-40B4-BE49-F238E27FC236}">
                    <a16:creationId xmlns:a16="http://schemas.microsoft.com/office/drawing/2014/main" id="{9E045202-79D3-4FFD-A4C4-940F22D596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3" y="635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15" name="Rectangle 444">
                <a:extLst>
                  <a:ext uri="{FF2B5EF4-FFF2-40B4-BE49-F238E27FC236}">
                    <a16:creationId xmlns:a16="http://schemas.microsoft.com/office/drawing/2014/main" id="{A00204EC-A035-4481-8802-690A14AD2C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7" y="635"/>
                <a:ext cx="43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16" name="Rectangle 445">
                <a:extLst>
                  <a:ext uri="{FF2B5EF4-FFF2-40B4-BE49-F238E27FC236}">
                    <a16:creationId xmlns:a16="http://schemas.microsoft.com/office/drawing/2014/main" id="{7AFFA5A4-2E8A-4520-908A-96ED99300E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6" y="703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17" name="Rectangle 446">
                <a:extLst>
                  <a:ext uri="{FF2B5EF4-FFF2-40B4-BE49-F238E27FC236}">
                    <a16:creationId xmlns:a16="http://schemas.microsoft.com/office/drawing/2014/main" id="{F32EF7BB-6CBA-49CB-A908-EF9D14BB96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0" y="703"/>
                <a:ext cx="43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18" name="Rectangle 447">
                <a:extLst>
                  <a:ext uri="{FF2B5EF4-FFF2-40B4-BE49-F238E27FC236}">
                    <a16:creationId xmlns:a16="http://schemas.microsoft.com/office/drawing/2014/main" id="{4B9D5BD6-FD3E-43F3-A883-BEEC41BB71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3" y="703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19" name="Rectangle 448">
                <a:extLst>
                  <a:ext uri="{FF2B5EF4-FFF2-40B4-BE49-F238E27FC236}">
                    <a16:creationId xmlns:a16="http://schemas.microsoft.com/office/drawing/2014/main" id="{DE353DAD-5534-464D-9E32-4FDE571298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6" y="703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20" name="Rectangle 449">
                <a:extLst>
                  <a:ext uri="{FF2B5EF4-FFF2-40B4-BE49-F238E27FC236}">
                    <a16:creationId xmlns:a16="http://schemas.microsoft.com/office/drawing/2014/main" id="{E689AFA3-D137-40DB-85FF-811FD04486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0" y="703"/>
                <a:ext cx="43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21" name="Rectangle 450">
                <a:extLst>
                  <a:ext uri="{FF2B5EF4-FFF2-40B4-BE49-F238E27FC236}">
                    <a16:creationId xmlns:a16="http://schemas.microsoft.com/office/drawing/2014/main" id="{E603CC72-9DD6-4CC2-8E66-9EC90BB05D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3" y="703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22" name="Rectangle 451">
                <a:extLst>
                  <a:ext uri="{FF2B5EF4-FFF2-40B4-BE49-F238E27FC236}">
                    <a16:creationId xmlns:a16="http://schemas.microsoft.com/office/drawing/2014/main" id="{A31C38E7-D1D3-4EEF-B17B-97D1B81DFE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7" y="703"/>
                <a:ext cx="43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23" name="Rectangle 452">
                <a:extLst>
                  <a:ext uri="{FF2B5EF4-FFF2-40B4-BE49-F238E27FC236}">
                    <a16:creationId xmlns:a16="http://schemas.microsoft.com/office/drawing/2014/main" id="{566AD621-58E5-42BC-A380-3E0FB609E0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0" y="703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24" name="Rectangle 453">
                <a:extLst>
                  <a:ext uri="{FF2B5EF4-FFF2-40B4-BE49-F238E27FC236}">
                    <a16:creationId xmlns:a16="http://schemas.microsoft.com/office/drawing/2014/main" id="{4DEF9356-1B01-41AB-A974-D37F6D558E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3" y="703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25" name="Rectangle 454">
                <a:extLst>
                  <a:ext uri="{FF2B5EF4-FFF2-40B4-BE49-F238E27FC236}">
                    <a16:creationId xmlns:a16="http://schemas.microsoft.com/office/drawing/2014/main" id="{4C9A8462-09A9-418F-A912-CE4141993C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7" y="703"/>
                <a:ext cx="43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26" name="Rectangle 455">
                <a:extLst>
                  <a:ext uri="{FF2B5EF4-FFF2-40B4-BE49-F238E27FC236}">
                    <a16:creationId xmlns:a16="http://schemas.microsoft.com/office/drawing/2014/main" id="{A7B066FF-C38C-4282-9292-8A382635AC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4" y="51"/>
                <a:ext cx="40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27" name="Rectangle 456">
                <a:extLst>
                  <a:ext uri="{FF2B5EF4-FFF2-40B4-BE49-F238E27FC236}">
                    <a16:creationId xmlns:a16="http://schemas.microsoft.com/office/drawing/2014/main" id="{3ACE4E5E-D7F8-4E71-AED8-5500BD3A3C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51"/>
                <a:ext cx="40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28" name="Rectangle 457">
                <a:extLst>
                  <a:ext uri="{FF2B5EF4-FFF2-40B4-BE49-F238E27FC236}">
                    <a16:creationId xmlns:a16="http://schemas.microsoft.com/office/drawing/2014/main" id="{9ACAC7C4-1D4E-40AA-9B59-9CB029863F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1" y="51"/>
                <a:ext cx="40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29" name="Rectangle 458">
                <a:extLst>
                  <a:ext uri="{FF2B5EF4-FFF2-40B4-BE49-F238E27FC236}">
                    <a16:creationId xmlns:a16="http://schemas.microsoft.com/office/drawing/2014/main" id="{4DE4A557-977F-41ED-B799-409A89A742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4" y="51"/>
                <a:ext cx="40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30" name="Rectangle 459">
                <a:extLst>
                  <a:ext uri="{FF2B5EF4-FFF2-40B4-BE49-F238E27FC236}">
                    <a16:creationId xmlns:a16="http://schemas.microsoft.com/office/drawing/2014/main" id="{25213B30-3C81-4FDE-A6D0-6CC2078846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8" y="51"/>
                <a:ext cx="39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31" name="Rectangle 460">
                <a:extLst>
                  <a:ext uri="{FF2B5EF4-FFF2-40B4-BE49-F238E27FC236}">
                    <a16:creationId xmlns:a16="http://schemas.microsoft.com/office/drawing/2014/main" id="{2B97CA10-5191-4434-A992-1CCD5D12D8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1" y="51"/>
                <a:ext cx="40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32" name="Rectangle 461">
                <a:extLst>
                  <a:ext uri="{FF2B5EF4-FFF2-40B4-BE49-F238E27FC236}">
                    <a16:creationId xmlns:a16="http://schemas.microsoft.com/office/drawing/2014/main" id="{D7C80F04-40DE-45BD-BB90-03118756A3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4" y="187"/>
                <a:ext cx="40" cy="103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33" name="Rectangle 462">
                <a:extLst>
                  <a:ext uri="{FF2B5EF4-FFF2-40B4-BE49-F238E27FC236}">
                    <a16:creationId xmlns:a16="http://schemas.microsoft.com/office/drawing/2014/main" id="{20DFB802-D681-48F1-9442-01778A38C7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187"/>
                <a:ext cx="40" cy="103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34" name="Rectangle 463">
                <a:extLst>
                  <a:ext uri="{FF2B5EF4-FFF2-40B4-BE49-F238E27FC236}">
                    <a16:creationId xmlns:a16="http://schemas.microsoft.com/office/drawing/2014/main" id="{03C41D2A-62DF-46D6-87C0-5504782E6B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1" y="187"/>
                <a:ext cx="40" cy="103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35" name="Rectangle 464">
                <a:extLst>
                  <a:ext uri="{FF2B5EF4-FFF2-40B4-BE49-F238E27FC236}">
                    <a16:creationId xmlns:a16="http://schemas.microsoft.com/office/drawing/2014/main" id="{1370882B-CD17-4067-8BEB-2FA30C3FFF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4" y="187"/>
                <a:ext cx="40" cy="103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36" name="Rectangle 465">
                <a:extLst>
                  <a:ext uri="{FF2B5EF4-FFF2-40B4-BE49-F238E27FC236}">
                    <a16:creationId xmlns:a16="http://schemas.microsoft.com/office/drawing/2014/main" id="{C47CF0B5-F0B5-418E-87D3-C36A40D1E0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8" y="187"/>
                <a:ext cx="39" cy="103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37" name="Rectangle 466">
                <a:extLst>
                  <a:ext uri="{FF2B5EF4-FFF2-40B4-BE49-F238E27FC236}">
                    <a16:creationId xmlns:a16="http://schemas.microsoft.com/office/drawing/2014/main" id="{DE860519-61C4-4008-858B-AC1BFF1E13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1" y="187"/>
                <a:ext cx="40" cy="103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38" name="Rectangle 467">
                <a:extLst>
                  <a:ext uri="{FF2B5EF4-FFF2-40B4-BE49-F238E27FC236}">
                    <a16:creationId xmlns:a16="http://schemas.microsoft.com/office/drawing/2014/main" id="{8EF42141-8107-4712-BF49-99DBC80FE8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4" y="324"/>
                <a:ext cx="40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39" name="Rectangle 468">
                <a:extLst>
                  <a:ext uri="{FF2B5EF4-FFF2-40B4-BE49-F238E27FC236}">
                    <a16:creationId xmlns:a16="http://schemas.microsoft.com/office/drawing/2014/main" id="{CA92732B-6A45-4291-8624-5D0D1640CE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24"/>
                <a:ext cx="40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40" name="Rectangle 469">
                <a:extLst>
                  <a:ext uri="{FF2B5EF4-FFF2-40B4-BE49-F238E27FC236}">
                    <a16:creationId xmlns:a16="http://schemas.microsoft.com/office/drawing/2014/main" id="{FE59E149-AEA8-461E-A696-1827740E5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1" y="324"/>
                <a:ext cx="40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41" name="Rectangle 470">
                <a:extLst>
                  <a:ext uri="{FF2B5EF4-FFF2-40B4-BE49-F238E27FC236}">
                    <a16:creationId xmlns:a16="http://schemas.microsoft.com/office/drawing/2014/main" id="{C6FAC84D-4BFE-44F0-8311-500A59D27C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4" y="324"/>
                <a:ext cx="40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42" name="Rectangle 471">
                <a:extLst>
                  <a:ext uri="{FF2B5EF4-FFF2-40B4-BE49-F238E27FC236}">
                    <a16:creationId xmlns:a16="http://schemas.microsoft.com/office/drawing/2014/main" id="{B8C97044-49FE-444D-9184-3358D03C5E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8" y="324"/>
                <a:ext cx="39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43" name="Rectangle 472">
                <a:extLst>
                  <a:ext uri="{FF2B5EF4-FFF2-40B4-BE49-F238E27FC236}">
                    <a16:creationId xmlns:a16="http://schemas.microsoft.com/office/drawing/2014/main" id="{FEF6B44D-E2A6-43A7-995C-AAD91733AC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1" y="324"/>
                <a:ext cx="40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44" name="Rectangle 473">
                <a:extLst>
                  <a:ext uri="{FF2B5EF4-FFF2-40B4-BE49-F238E27FC236}">
                    <a16:creationId xmlns:a16="http://schemas.microsoft.com/office/drawing/2014/main" id="{7DA9D6D3-BB38-4CE0-9E1C-766962FF2D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4" y="460"/>
                <a:ext cx="40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45" name="Rectangle 474">
                <a:extLst>
                  <a:ext uri="{FF2B5EF4-FFF2-40B4-BE49-F238E27FC236}">
                    <a16:creationId xmlns:a16="http://schemas.microsoft.com/office/drawing/2014/main" id="{C451A986-F8F9-4571-BEF8-B782A1E9BE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460"/>
                <a:ext cx="40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46" name="Rectangle 475">
                <a:extLst>
                  <a:ext uri="{FF2B5EF4-FFF2-40B4-BE49-F238E27FC236}">
                    <a16:creationId xmlns:a16="http://schemas.microsoft.com/office/drawing/2014/main" id="{87BD579D-E1EE-406A-97E4-36CE6C2E15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1" y="460"/>
                <a:ext cx="40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47" name="Rectangle 476">
                <a:extLst>
                  <a:ext uri="{FF2B5EF4-FFF2-40B4-BE49-F238E27FC236}">
                    <a16:creationId xmlns:a16="http://schemas.microsoft.com/office/drawing/2014/main" id="{D4C399D7-3561-4D18-994D-DB7310D46F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4" y="460"/>
                <a:ext cx="40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48" name="Rectangle 477">
                <a:extLst>
                  <a:ext uri="{FF2B5EF4-FFF2-40B4-BE49-F238E27FC236}">
                    <a16:creationId xmlns:a16="http://schemas.microsoft.com/office/drawing/2014/main" id="{BCBCF49A-1F28-49F6-85E9-EF6144D64C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8" y="460"/>
                <a:ext cx="39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49" name="Rectangle 478">
                <a:extLst>
                  <a:ext uri="{FF2B5EF4-FFF2-40B4-BE49-F238E27FC236}">
                    <a16:creationId xmlns:a16="http://schemas.microsoft.com/office/drawing/2014/main" id="{596A1B93-54B4-488A-9EF1-3711B1F65D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1" y="460"/>
                <a:ext cx="40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50" name="Rectangle 479">
                <a:extLst>
                  <a:ext uri="{FF2B5EF4-FFF2-40B4-BE49-F238E27FC236}">
                    <a16:creationId xmlns:a16="http://schemas.microsoft.com/office/drawing/2014/main" id="{3398A613-4881-41F8-A29D-CA8AC97B54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4" y="596"/>
                <a:ext cx="40" cy="103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51" name="Rectangle 480">
                <a:extLst>
                  <a:ext uri="{FF2B5EF4-FFF2-40B4-BE49-F238E27FC236}">
                    <a16:creationId xmlns:a16="http://schemas.microsoft.com/office/drawing/2014/main" id="{75EB727D-8823-4977-8686-8240F37A79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596"/>
                <a:ext cx="40" cy="103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52" name="Rectangle 481">
                <a:extLst>
                  <a:ext uri="{FF2B5EF4-FFF2-40B4-BE49-F238E27FC236}">
                    <a16:creationId xmlns:a16="http://schemas.microsoft.com/office/drawing/2014/main" id="{6F818A9D-C7BC-49EB-96A6-D3EFAEECC5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1" y="596"/>
                <a:ext cx="40" cy="103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53" name="Rectangle 482">
                <a:extLst>
                  <a:ext uri="{FF2B5EF4-FFF2-40B4-BE49-F238E27FC236}">
                    <a16:creationId xmlns:a16="http://schemas.microsoft.com/office/drawing/2014/main" id="{8395E893-CB8A-4352-8C06-50D4428105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4" y="596"/>
                <a:ext cx="40" cy="103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54" name="Rectangle 483">
                <a:extLst>
                  <a:ext uri="{FF2B5EF4-FFF2-40B4-BE49-F238E27FC236}">
                    <a16:creationId xmlns:a16="http://schemas.microsoft.com/office/drawing/2014/main" id="{1D28B6EB-E460-44C1-A5DC-A903C2990E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8" y="596"/>
                <a:ext cx="39" cy="103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55" name="Rectangle 484">
                <a:extLst>
                  <a:ext uri="{FF2B5EF4-FFF2-40B4-BE49-F238E27FC236}">
                    <a16:creationId xmlns:a16="http://schemas.microsoft.com/office/drawing/2014/main" id="{3C8AB695-E1B0-45D4-BEA6-50751E43BA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1" y="596"/>
                <a:ext cx="40" cy="103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56" name="Rectangle 485">
                <a:extLst>
                  <a:ext uri="{FF2B5EF4-FFF2-40B4-BE49-F238E27FC236}">
                    <a16:creationId xmlns:a16="http://schemas.microsoft.com/office/drawing/2014/main" id="{0F686966-E01F-49A6-9873-483F1A24BF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5" y="51"/>
                <a:ext cx="39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57" name="Rectangle 486">
                <a:extLst>
                  <a:ext uri="{FF2B5EF4-FFF2-40B4-BE49-F238E27FC236}">
                    <a16:creationId xmlns:a16="http://schemas.microsoft.com/office/drawing/2014/main" id="{8FB0DE67-05A3-4DE8-8BED-F7E7F92191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8" y="51"/>
                <a:ext cx="40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58" name="Rectangle 487">
                <a:extLst>
                  <a:ext uri="{FF2B5EF4-FFF2-40B4-BE49-F238E27FC236}">
                    <a16:creationId xmlns:a16="http://schemas.microsoft.com/office/drawing/2014/main" id="{7DB3D89F-A580-4D5A-A3FE-12D5193016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1" y="51"/>
                <a:ext cx="40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59" name="Rectangle 488">
                <a:extLst>
                  <a:ext uri="{FF2B5EF4-FFF2-40B4-BE49-F238E27FC236}">
                    <a16:creationId xmlns:a16="http://schemas.microsoft.com/office/drawing/2014/main" id="{40AEE430-5CD5-4CF8-8740-CC7507C748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5" y="51"/>
                <a:ext cx="39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60" name="Rectangle 489">
                <a:extLst>
                  <a:ext uri="{FF2B5EF4-FFF2-40B4-BE49-F238E27FC236}">
                    <a16:creationId xmlns:a16="http://schemas.microsoft.com/office/drawing/2014/main" id="{EB957638-90F1-4E84-A737-04CEA5D644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8" y="51"/>
                <a:ext cx="40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61" name="Rectangle 490">
                <a:extLst>
                  <a:ext uri="{FF2B5EF4-FFF2-40B4-BE49-F238E27FC236}">
                    <a16:creationId xmlns:a16="http://schemas.microsoft.com/office/drawing/2014/main" id="{849EF71E-7418-46EB-B48C-E897AB44B5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4" y="456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62" name="Rectangle 491">
                <a:extLst>
                  <a:ext uri="{FF2B5EF4-FFF2-40B4-BE49-F238E27FC236}">
                    <a16:creationId xmlns:a16="http://schemas.microsoft.com/office/drawing/2014/main" id="{DD2BE987-13CC-4AE5-A5A2-2EAC0ED438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6" y="456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63" name="Rectangle 492">
                <a:extLst>
                  <a:ext uri="{FF2B5EF4-FFF2-40B4-BE49-F238E27FC236}">
                    <a16:creationId xmlns:a16="http://schemas.microsoft.com/office/drawing/2014/main" id="{11B4ADE1-B4BF-47AB-BDA5-86EBA403A1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8" y="456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64" name="Rectangle 493">
                <a:extLst>
                  <a:ext uri="{FF2B5EF4-FFF2-40B4-BE49-F238E27FC236}">
                    <a16:creationId xmlns:a16="http://schemas.microsoft.com/office/drawing/2014/main" id="{4DA26823-BBC3-43D4-B761-F58898B708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9" y="456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65" name="Rectangle 494">
                <a:extLst>
                  <a:ext uri="{FF2B5EF4-FFF2-40B4-BE49-F238E27FC236}">
                    <a16:creationId xmlns:a16="http://schemas.microsoft.com/office/drawing/2014/main" id="{13B89F4C-64E7-4FC0-B9C5-9F156953D3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1" y="456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66" name="Rectangle 495">
                <a:extLst>
                  <a:ext uri="{FF2B5EF4-FFF2-40B4-BE49-F238E27FC236}">
                    <a16:creationId xmlns:a16="http://schemas.microsoft.com/office/drawing/2014/main" id="{9F860DA8-684A-4F1E-B2DB-1251E2655E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3" y="456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67" name="Rectangle 496">
                <a:extLst>
                  <a:ext uri="{FF2B5EF4-FFF2-40B4-BE49-F238E27FC236}">
                    <a16:creationId xmlns:a16="http://schemas.microsoft.com/office/drawing/2014/main" id="{6D9DF76B-CB25-4ED9-ABEF-C076416D88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4" y="456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68" name="Rectangle 497">
                <a:extLst>
                  <a:ext uri="{FF2B5EF4-FFF2-40B4-BE49-F238E27FC236}">
                    <a16:creationId xmlns:a16="http://schemas.microsoft.com/office/drawing/2014/main" id="{35C1B5E9-85BE-483C-96F5-6F2856F937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6" y="456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69" name="Rectangle 498">
                <a:extLst>
                  <a:ext uri="{FF2B5EF4-FFF2-40B4-BE49-F238E27FC236}">
                    <a16:creationId xmlns:a16="http://schemas.microsoft.com/office/drawing/2014/main" id="{E753479A-D486-42B5-B674-7DAF5EC86F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8" y="456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70" name="Rectangle 499">
                <a:extLst>
                  <a:ext uri="{FF2B5EF4-FFF2-40B4-BE49-F238E27FC236}">
                    <a16:creationId xmlns:a16="http://schemas.microsoft.com/office/drawing/2014/main" id="{592D7468-D76F-40E7-B18D-320E13D46E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0" y="456"/>
                <a:ext cx="15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71" name="Rectangle 500">
                <a:extLst>
                  <a:ext uri="{FF2B5EF4-FFF2-40B4-BE49-F238E27FC236}">
                    <a16:creationId xmlns:a16="http://schemas.microsoft.com/office/drawing/2014/main" id="{76C0E109-4A26-4FEB-93F4-49E382B6E0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1" y="456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72" name="Rectangle 501">
                <a:extLst>
                  <a:ext uri="{FF2B5EF4-FFF2-40B4-BE49-F238E27FC236}">
                    <a16:creationId xmlns:a16="http://schemas.microsoft.com/office/drawing/2014/main" id="{60C72E8C-D876-42C3-89B8-9ED0127555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3" y="456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73" name="Rectangle 502">
                <a:extLst>
                  <a:ext uri="{FF2B5EF4-FFF2-40B4-BE49-F238E27FC236}">
                    <a16:creationId xmlns:a16="http://schemas.microsoft.com/office/drawing/2014/main" id="{1C85F868-DBFC-4B69-90A8-1B4C665540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5" y="456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74" name="Rectangle 503">
                <a:extLst>
                  <a:ext uri="{FF2B5EF4-FFF2-40B4-BE49-F238E27FC236}">
                    <a16:creationId xmlns:a16="http://schemas.microsoft.com/office/drawing/2014/main" id="{19831078-A5B6-41D5-A211-B98DC4202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6" y="456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75" name="Rectangle 504">
                <a:extLst>
                  <a:ext uri="{FF2B5EF4-FFF2-40B4-BE49-F238E27FC236}">
                    <a16:creationId xmlns:a16="http://schemas.microsoft.com/office/drawing/2014/main" id="{83C0D2FD-3031-4775-9F2E-EAC8699A41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456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76" name="Rectangle 505">
                <a:extLst>
                  <a:ext uri="{FF2B5EF4-FFF2-40B4-BE49-F238E27FC236}">
                    <a16:creationId xmlns:a16="http://schemas.microsoft.com/office/drawing/2014/main" id="{1A6D3121-8803-4E60-A282-B634A95058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0" y="456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77" name="Rectangle 506">
                <a:extLst>
                  <a:ext uri="{FF2B5EF4-FFF2-40B4-BE49-F238E27FC236}">
                    <a16:creationId xmlns:a16="http://schemas.microsoft.com/office/drawing/2014/main" id="{AAFADE8C-02FC-4143-AF2D-73E0419622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1" y="456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78" name="Rectangle 507">
                <a:extLst>
                  <a:ext uri="{FF2B5EF4-FFF2-40B4-BE49-F238E27FC236}">
                    <a16:creationId xmlns:a16="http://schemas.microsoft.com/office/drawing/2014/main" id="{03B0978B-709E-435C-8889-726CFB3C01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3" y="456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79" name="Rectangle 508">
                <a:extLst>
                  <a:ext uri="{FF2B5EF4-FFF2-40B4-BE49-F238E27FC236}">
                    <a16:creationId xmlns:a16="http://schemas.microsoft.com/office/drawing/2014/main" id="{419D00DB-B63C-412F-B4A7-EBA2E9E5BD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5" y="456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80" name="Rectangle 509">
                <a:extLst>
                  <a:ext uri="{FF2B5EF4-FFF2-40B4-BE49-F238E27FC236}">
                    <a16:creationId xmlns:a16="http://schemas.microsoft.com/office/drawing/2014/main" id="{DE156AB7-6B5E-4812-9FE2-FA5DC01B4D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7" y="456"/>
                <a:ext cx="15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81" name="Rectangle 510">
                <a:extLst>
                  <a:ext uri="{FF2B5EF4-FFF2-40B4-BE49-F238E27FC236}">
                    <a16:creationId xmlns:a16="http://schemas.microsoft.com/office/drawing/2014/main" id="{67ECB2BD-8F27-49B1-83FE-4EB9F59743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4" y="524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82" name="Rectangle 511">
                <a:extLst>
                  <a:ext uri="{FF2B5EF4-FFF2-40B4-BE49-F238E27FC236}">
                    <a16:creationId xmlns:a16="http://schemas.microsoft.com/office/drawing/2014/main" id="{5A8ACDAD-55BC-4555-AFA0-28FE72E642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6" y="524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83" name="Rectangle 512">
                <a:extLst>
                  <a:ext uri="{FF2B5EF4-FFF2-40B4-BE49-F238E27FC236}">
                    <a16:creationId xmlns:a16="http://schemas.microsoft.com/office/drawing/2014/main" id="{BF41CC1A-497E-4F27-917F-FF8B0F482A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8" y="524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84" name="Rectangle 513">
                <a:extLst>
                  <a:ext uri="{FF2B5EF4-FFF2-40B4-BE49-F238E27FC236}">
                    <a16:creationId xmlns:a16="http://schemas.microsoft.com/office/drawing/2014/main" id="{24CEF6B7-7AD1-4791-BFDD-5E01161335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9" y="524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85" name="Rectangle 514">
                <a:extLst>
                  <a:ext uri="{FF2B5EF4-FFF2-40B4-BE49-F238E27FC236}">
                    <a16:creationId xmlns:a16="http://schemas.microsoft.com/office/drawing/2014/main" id="{AEF78EDC-2C20-4CC9-892B-ED53CB23CD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1" y="524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86" name="Rectangle 515">
                <a:extLst>
                  <a:ext uri="{FF2B5EF4-FFF2-40B4-BE49-F238E27FC236}">
                    <a16:creationId xmlns:a16="http://schemas.microsoft.com/office/drawing/2014/main" id="{F5E0309B-BBAA-4459-A211-DA78A80A58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3" y="524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87" name="Rectangle 516">
                <a:extLst>
                  <a:ext uri="{FF2B5EF4-FFF2-40B4-BE49-F238E27FC236}">
                    <a16:creationId xmlns:a16="http://schemas.microsoft.com/office/drawing/2014/main" id="{ADBE94D6-72F0-4E68-A6C9-9F5A0F427F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4" y="524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88" name="Rectangle 517">
                <a:extLst>
                  <a:ext uri="{FF2B5EF4-FFF2-40B4-BE49-F238E27FC236}">
                    <a16:creationId xmlns:a16="http://schemas.microsoft.com/office/drawing/2014/main" id="{880CC018-83A3-4776-A6DB-3CD8335997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6" y="524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89" name="Rectangle 518">
                <a:extLst>
                  <a:ext uri="{FF2B5EF4-FFF2-40B4-BE49-F238E27FC236}">
                    <a16:creationId xmlns:a16="http://schemas.microsoft.com/office/drawing/2014/main" id="{7A3D19D3-DD33-4C54-ADEB-EB79D5C3CD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8" y="524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90" name="Rectangle 519">
                <a:extLst>
                  <a:ext uri="{FF2B5EF4-FFF2-40B4-BE49-F238E27FC236}">
                    <a16:creationId xmlns:a16="http://schemas.microsoft.com/office/drawing/2014/main" id="{DDF10A3A-C14B-4EAF-8619-FCB352FB8F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0" y="524"/>
                <a:ext cx="15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91" name="Rectangle 520">
                <a:extLst>
                  <a:ext uri="{FF2B5EF4-FFF2-40B4-BE49-F238E27FC236}">
                    <a16:creationId xmlns:a16="http://schemas.microsoft.com/office/drawing/2014/main" id="{0587197B-0AE4-4B86-A39A-305C707468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1" y="524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92" name="Rectangle 521">
                <a:extLst>
                  <a:ext uri="{FF2B5EF4-FFF2-40B4-BE49-F238E27FC236}">
                    <a16:creationId xmlns:a16="http://schemas.microsoft.com/office/drawing/2014/main" id="{4E83291F-0A4E-4726-A079-4DA1052A30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3" y="524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93" name="Rectangle 522">
                <a:extLst>
                  <a:ext uri="{FF2B5EF4-FFF2-40B4-BE49-F238E27FC236}">
                    <a16:creationId xmlns:a16="http://schemas.microsoft.com/office/drawing/2014/main" id="{C1EE940B-D2DE-4018-82A5-8D31B05FB3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5" y="524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94" name="Rectangle 523">
                <a:extLst>
                  <a:ext uri="{FF2B5EF4-FFF2-40B4-BE49-F238E27FC236}">
                    <a16:creationId xmlns:a16="http://schemas.microsoft.com/office/drawing/2014/main" id="{E73AA73F-E168-4329-A38A-F370487EE6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6" y="524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95" name="Rectangle 524">
                <a:extLst>
                  <a:ext uri="{FF2B5EF4-FFF2-40B4-BE49-F238E27FC236}">
                    <a16:creationId xmlns:a16="http://schemas.microsoft.com/office/drawing/2014/main" id="{2D1DC017-D7C9-4F67-8CAE-A5A6470B17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524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96" name="Rectangle 525">
                <a:extLst>
                  <a:ext uri="{FF2B5EF4-FFF2-40B4-BE49-F238E27FC236}">
                    <a16:creationId xmlns:a16="http://schemas.microsoft.com/office/drawing/2014/main" id="{F8D612ED-C2AC-4140-8497-D4AA51161E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0" y="524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97" name="Rectangle 526">
                <a:extLst>
                  <a:ext uri="{FF2B5EF4-FFF2-40B4-BE49-F238E27FC236}">
                    <a16:creationId xmlns:a16="http://schemas.microsoft.com/office/drawing/2014/main" id="{0CEDDC6D-C9F7-47A6-88C7-85663CD487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1" y="524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98" name="Rectangle 527">
                <a:extLst>
                  <a:ext uri="{FF2B5EF4-FFF2-40B4-BE49-F238E27FC236}">
                    <a16:creationId xmlns:a16="http://schemas.microsoft.com/office/drawing/2014/main" id="{74D500E6-5B54-4636-958D-1A9FB332E8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3" y="524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99" name="Rectangle 528">
                <a:extLst>
                  <a:ext uri="{FF2B5EF4-FFF2-40B4-BE49-F238E27FC236}">
                    <a16:creationId xmlns:a16="http://schemas.microsoft.com/office/drawing/2014/main" id="{534C40BC-A0A3-4BC5-8508-2132E5E987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5" y="524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00" name="Rectangle 529">
                <a:extLst>
                  <a:ext uri="{FF2B5EF4-FFF2-40B4-BE49-F238E27FC236}">
                    <a16:creationId xmlns:a16="http://schemas.microsoft.com/office/drawing/2014/main" id="{1BF5A5E0-DBD1-40B0-AE5B-58FB7BBD94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7" y="524"/>
                <a:ext cx="15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01" name="Rectangle 530">
                <a:extLst>
                  <a:ext uri="{FF2B5EF4-FFF2-40B4-BE49-F238E27FC236}">
                    <a16:creationId xmlns:a16="http://schemas.microsoft.com/office/drawing/2014/main" id="{A19BC7A7-99ED-434A-A709-57B0D50CFE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4" y="592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02" name="Rectangle 531">
                <a:extLst>
                  <a:ext uri="{FF2B5EF4-FFF2-40B4-BE49-F238E27FC236}">
                    <a16:creationId xmlns:a16="http://schemas.microsoft.com/office/drawing/2014/main" id="{F95D6574-7DF3-4CF8-922A-5A6EE45771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6" y="592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03" name="Rectangle 532">
                <a:extLst>
                  <a:ext uri="{FF2B5EF4-FFF2-40B4-BE49-F238E27FC236}">
                    <a16:creationId xmlns:a16="http://schemas.microsoft.com/office/drawing/2014/main" id="{1BD00123-F774-410F-A81A-AA402B7C00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8" y="592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04" name="Rectangle 533">
                <a:extLst>
                  <a:ext uri="{FF2B5EF4-FFF2-40B4-BE49-F238E27FC236}">
                    <a16:creationId xmlns:a16="http://schemas.microsoft.com/office/drawing/2014/main" id="{C50206F8-8FC8-4A0B-A875-A3FA5D438F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9" y="592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05" name="Rectangle 534">
                <a:extLst>
                  <a:ext uri="{FF2B5EF4-FFF2-40B4-BE49-F238E27FC236}">
                    <a16:creationId xmlns:a16="http://schemas.microsoft.com/office/drawing/2014/main" id="{49D7CF37-40EE-4395-BD55-2D7492BD9D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1" y="592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06" name="Rectangle 535">
                <a:extLst>
                  <a:ext uri="{FF2B5EF4-FFF2-40B4-BE49-F238E27FC236}">
                    <a16:creationId xmlns:a16="http://schemas.microsoft.com/office/drawing/2014/main" id="{28A34178-A3DB-44F8-B98F-CEB1FCD9F1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3" y="592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07" name="Rectangle 536">
                <a:extLst>
                  <a:ext uri="{FF2B5EF4-FFF2-40B4-BE49-F238E27FC236}">
                    <a16:creationId xmlns:a16="http://schemas.microsoft.com/office/drawing/2014/main" id="{E9FB079A-DA35-487D-88CF-52AA20CFE7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4" y="592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08" name="Rectangle 537">
                <a:extLst>
                  <a:ext uri="{FF2B5EF4-FFF2-40B4-BE49-F238E27FC236}">
                    <a16:creationId xmlns:a16="http://schemas.microsoft.com/office/drawing/2014/main" id="{7A74904A-2C9B-4094-BC75-D99CE712A6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6" y="592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09" name="Rectangle 538">
                <a:extLst>
                  <a:ext uri="{FF2B5EF4-FFF2-40B4-BE49-F238E27FC236}">
                    <a16:creationId xmlns:a16="http://schemas.microsoft.com/office/drawing/2014/main" id="{0D65FBB9-F78B-43E5-AA12-F5DEE6B3D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8" y="592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10" name="Rectangle 539">
                <a:extLst>
                  <a:ext uri="{FF2B5EF4-FFF2-40B4-BE49-F238E27FC236}">
                    <a16:creationId xmlns:a16="http://schemas.microsoft.com/office/drawing/2014/main" id="{41D45EEE-0A0E-4BCC-ABFE-5C5FEC8149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0" y="592"/>
                <a:ext cx="15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11" name="Rectangle 540">
                <a:extLst>
                  <a:ext uri="{FF2B5EF4-FFF2-40B4-BE49-F238E27FC236}">
                    <a16:creationId xmlns:a16="http://schemas.microsoft.com/office/drawing/2014/main" id="{7832970A-9E28-4BCC-924B-37138BA41D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1" y="592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12" name="Rectangle 541">
                <a:extLst>
                  <a:ext uri="{FF2B5EF4-FFF2-40B4-BE49-F238E27FC236}">
                    <a16:creationId xmlns:a16="http://schemas.microsoft.com/office/drawing/2014/main" id="{FFD8A5BE-50B0-437F-8B50-AED86DB0B7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3" y="592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13" name="Rectangle 542">
                <a:extLst>
                  <a:ext uri="{FF2B5EF4-FFF2-40B4-BE49-F238E27FC236}">
                    <a16:creationId xmlns:a16="http://schemas.microsoft.com/office/drawing/2014/main" id="{7472B403-52E9-4901-80A3-03658046C8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5" y="592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14" name="Rectangle 543">
                <a:extLst>
                  <a:ext uri="{FF2B5EF4-FFF2-40B4-BE49-F238E27FC236}">
                    <a16:creationId xmlns:a16="http://schemas.microsoft.com/office/drawing/2014/main" id="{B10EB8FF-C097-4A6E-BD7D-73C24C9788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6" y="592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15" name="Rectangle 544">
                <a:extLst>
                  <a:ext uri="{FF2B5EF4-FFF2-40B4-BE49-F238E27FC236}">
                    <a16:creationId xmlns:a16="http://schemas.microsoft.com/office/drawing/2014/main" id="{7F9C60F9-9B5B-4F97-8762-72FB390719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592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16" name="Rectangle 545">
                <a:extLst>
                  <a:ext uri="{FF2B5EF4-FFF2-40B4-BE49-F238E27FC236}">
                    <a16:creationId xmlns:a16="http://schemas.microsoft.com/office/drawing/2014/main" id="{1F8CDBD5-71FF-4B92-9A79-7D019CE7F6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0" y="592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17" name="Rectangle 546">
                <a:extLst>
                  <a:ext uri="{FF2B5EF4-FFF2-40B4-BE49-F238E27FC236}">
                    <a16:creationId xmlns:a16="http://schemas.microsoft.com/office/drawing/2014/main" id="{CFB7005D-7059-431F-AA05-B453690DA5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1" y="592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18" name="Rectangle 547">
                <a:extLst>
                  <a:ext uri="{FF2B5EF4-FFF2-40B4-BE49-F238E27FC236}">
                    <a16:creationId xmlns:a16="http://schemas.microsoft.com/office/drawing/2014/main" id="{B0D7EF1D-10D7-4EB4-B8D0-E1891F36B8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3" y="592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19" name="Rectangle 548">
                <a:extLst>
                  <a:ext uri="{FF2B5EF4-FFF2-40B4-BE49-F238E27FC236}">
                    <a16:creationId xmlns:a16="http://schemas.microsoft.com/office/drawing/2014/main" id="{CB5EFAEB-975C-4409-A409-B693E10263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5" y="592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20" name="Rectangle 549">
                <a:extLst>
                  <a:ext uri="{FF2B5EF4-FFF2-40B4-BE49-F238E27FC236}">
                    <a16:creationId xmlns:a16="http://schemas.microsoft.com/office/drawing/2014/main" id="{D51B682C-9650-4C47-A1E8-28184669F8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7" y="592"/>
                <a:ext cx="15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21" name="Rectangle 550">
                <a:extLst>
                  <a:ext uri="{FF2B5EF4-FFF2-40B4-BE49-F238E27FC236}">
                    <a16:creationId xmlns:a16="http://schemas.microsoft.com/office/drawing/2014/main" id="{57280F22-BBCA-409A-BF09-88F5528D82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4" y="660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22" name="Rectangle 551">
                <a:extLst>
                  <a:ext uri="{FF2B5EF4-FFF2-40B4-BE49-F238E27FC236}">
                    <a16:creationId xmlns:a16="http://schemas.microsoft.com/office/drawing/2014/main" id="{4754068F-AA4C-4C37-B521-E4696F0600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6" y="660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23" name="Rectangle 552">
                <a:extLst>
                  <a:ext uri="{FF2B5EF4-FFF2-40B4-BE49-F238E27FC236}">
                    <a16:creationId xmlns:a16="http://schemas.microsoft.com/office/drawing/2014/main" id="{10CABC7D-DEA7-4FC5-B87B-C4533009BA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8" y="660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24" name="Rectangle 553">
                <a:extLst>
                  <a:ext uri="{FF2B5EF4-FFF2-40B4-BE49-F238E27FC236}">
                    <a16:creationId xmlns:a16="http://schemas.microsoft.com/office/drawing/2014/main" id="{A5F89FBA-9691-40AA-BE4C-A494705D30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9" y="660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25" name="Rectangle 554">
                <a:extLst>
                  <a:ext uri="{FF2B5EF4-FFF2-40B4-BE49-F238E27FC236}">
                    <a16:creationId xmlns:a16="http://schemas.microsoft.com/office/drawing/2014/main" id="{9EE0A623-531C-41FE-B65C-77521944F7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1" y="660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26" name="Rectangle 555">
                <a:extLst>
                  <a:ext uri="{FF2B5EF4-FFF2-40B4-BE49-F238E27FC236}">
                    <a16:creationId xmlns:a16="http://schemas.microsoft.com/office/drawing/2014/main" id="{3C2CCD95-3877-405C-A1FD-CA6CC19EF8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3" y="660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27" name="Rectangle 556">
                <a:extLst>
                  <a:ext uri="{FF2B5EF4-FFF2-40B4-BE49-F238E27FC236}">
                    <a16:creationId xmlns:a16="http://schemas.microsoft.com/office/drawing/2014/main" id="{6601B0BA-545B-4B7A-B32D-5D0EEC22C5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4" y="660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28" name="Rectangle 557">
                <a:extLst>
                  <a:ext uri="{FF2B5EF4-FFF2-40B4-BE49-F238E27FC236}">
                    <a16:creationId xmlns:a16="http://schemas.microsoft.com/office/drawing/2014/main" id="{2D34F3D8-35F6-4352-8CF5-54046B0E1B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6" y="660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29" name="Rectangle 558">
                <a:extLst>
                  <a:ext uri="{FF2B5EF4-FFF2-40B4-BE49-F238E27FC236}">
                    <a16:creationId xmlns:a16="http://schemas.microsoft.com/office/drawing/2014/main" id="{C15694A2-101D-4567-9ED2-A19B91EFB6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8" y="660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30" name="Rectangle 559">
                <a:extLst>
                  <a:ext uri="{FF2B5EF4-FFF2-40B4-BE49-F238E27FC236}">
                    <a16:creationId xmlns:a16="http://schemas.microsoft.com/office/drawing/2014/main" id="{9C23FC81-C08C-4AB0-A33D-D2A0455EFF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0" y="660"/>
                <a:ext cx="15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31" name="Rectangle 560">
                <a:extLst>
                  <a:ext uri="{FF2B5EF4-FFF2-40B4-BE49-F238E27FC236}">
                    <a16:creationId xmlns:a16="http://schemas.microsoft.com/office/drawing/2014/main" id="{1234030E-9E12-473A-86AC-F464C9A8B6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1" y="660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32" name="Rectangle 561">
                <a:extLst>
                  <a:ext uri="{FF2B5EF4-FFF2-40B4-BE49-F238E27FC236}">
                    <a16:creationId xmlns:a16="http://schemas.microsoft.com/office/drawing/2014/main" id="{09171DC5-8A79-4CB4-9065-9FBEFFCAC7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3" y="660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33" name="Rectangle 562">
                <a:extLst>
                  <a:ext uri="{FF2B5EF4-FFF2-40B4-BE49-F238E27FC236}">
                    <a16:creationId xmlns:a16="http://schemas.microsoft.com/office/drawing/2014/main" id="{0AE52832-F5BE-46F5-B575-FBC84793A8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5" y="660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34" name="Rectangle 563">
                <a:extLst>
                  <a:ext uri="{FF2B5EF4-FFF2-40B4-BE49-F238E27FC236}">
                    <a16:creationId xmlns:a16="http://schemas.microsoft.com/office/drawing/2014/main" id="{0D654812-22E3-45E6-9DDD-8BF19396E4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6" y="660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35" name="Rectangle 564">
                <a:extLst>
                  <a:ext uri="{FF2B5EF4-FFF2-40B4-BE49-F238E27FC236}">
                    <a16:creationId xmlns:a16="http://schemas.microsoft.com/office/drawing/2014/main" id="{0B68204E-9EAB-4271-B249-B731572EB0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660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36" name="Rectangle 565">
                <a:extLst>
                  <a:ext uri="{FF2B5EF4-FFF2-40B4-BE49-F238E27FC236}">
                    <a16:creationId xmlns:a16="http://schemas.microsoft.com/office/drawing/2014/main" id="{65FFDAD2-02D9-4915-A408-0470B7B98D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0" y="660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37" name="Rectangle 566">
                <a:extLst>
                  <a:ext uri="{FF2B5EF4-FFF2-40B4-BE49-F238E27FC236}">
                    <a16:creationId xmlns:a16="http://schemas.microsoft.com/office/drawing/2014/main" id="{B75CC2C5-38E1-482F-914A-F87A2EAF66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1" y="660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38" name="Rectangle 567">
                <a:extLst>
                  <a:ext uri="{FF2B5EF4-FFF2-40B4-BE49-F238E27FC236}">
                    <a16:creationId xmlns:a16="http://schemas.microsoft.com/office/drawing/2014/main" id="{7E980143-42F7-4039-B401-6112E1CE10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3" y="660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39" name="Rectangle 568">
                <a:extLst>
                  <a:ext uri="{FF2B5EF4-FFF2-40B4-BE49-F238E27FC236}">
                    <a16:creationId xmlns:a16="http://schemas.microsoft.com/office/drawing/2014/main" id="{C2D67EBE-312F-4C4C-8729-73C22A4250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5" y="660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40" name="Rectangle 569">
                <a:extLst>
                  <a:ext uri="{FF2B5EF4-FFF2-40B4-BE49-F238E27FC236}">
                    <a16:creationId xmlns:a16="http://schemas.microsoft.com/office/drawing/2014/main" id="{A7DE505B-6050-48EA-B7B9-4770E1AC8E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7" y="660"/>
                <a:ext cx="15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41" name="Rectangle 570">
                <a:extLst>
                  <a:ext uri="{FF2B5EF4-FFF2-40B4-BE49-F238E27FC236}">
                    <a16:creationId xmlns:a16="http://schemas.microsoft.com/office/drawing/2014/main" id="{9DAD64B2-B83F-426C-B1F4-F5FDA45A60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4" y="728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42" name="Rectangle 571">
                <a:extLst>
                  <a:ext uri="{FF2B5EF4-FFF2-40B4-BE49-F238E27FC236}">
                    <a16:creationId xmlns:a16="http://schemas.microsoft.com/office/drawing/2014/main" id="{E9CA30AB-9103-4391-BE70-EF5EE44F4C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6" y="728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43" name="Rectangle 572">
                <a:extLst>
                  <a:ext uri="{FF2B5EF4-FFF2-40B4-BE49-F238E27FC236}">
                    <a16:creationId xmlns:a16="http://schemas.microsoft.com/office/drawing/2014/main" id="{444C1EFA-EE85-4D9D-8EF8-7B7CD83FF3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8" y="728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44" name="Rectangle 573">
                <a:extLst>
                  <a:ext uri="{FF2B5EF4-FFF2-40B4-BE49-F238E27FC236}">
                    <a16:creationId xmlns:a16="http://schemas.microsoft.com/office/drawing/2014/main" id="{049C9FBA-5F77-44A9-99C8-2735300B19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9" y="728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45" name="Rectangle 574">
                <a:extLst>
                  <a:ext uri="{FF2B5EF4-FFF2-40B4-BE49-F238E27FC236}">
                    <a16:creationId xmlns:a16="http://schemas.microsoft.com/office/drawing/2014/main" id="{BACC2D33-092F-44B8-B29A-A5F9719818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1" y="728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46" name="Rectangle 575">
                <a:extLst>
                  <a:ext uri="{FF2B5EF4-FFF2-40B4-BE49-F238E27FC236}">
                    <a16:creationId xmlns:a16="http://schemas.microsoft.com/office/drawing/2014/main" id="{A124F79F-FA60-4F42-BB17-434C059E7E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3" y="728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47" name="Rectangle 576">
                <a:extLst>
                  <a:ext uri="{FF2B5EF4-FFF2-40B4-BE49-F238E27FC236}">
                    <a16:creationId xmlns:a16="http://schemas.microsoft.com/office/drawing/2014/main" id="{5621E253-DF5F-4742-90E5-3021930FBC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4" y="728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48" name="Rectangle 577">
                <a:extLst>
                  <a:ext uri="{FF2B5EF4-FFF2-40B4-BE49-F238E27FC236}">
                    <a16:creationId xmlns:a16="http://schemas.microsoft.com/office/drawing/2014/main" id="{6735ECC7-5613-496C-A11D-A90090380A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6" y="728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49" name="Rectangle 578">
                <a:extLst>
                  <a:ext uri="{FF2B5EF4-FFF2-40B4-BE49-F238E27FC236}">
                    <a16:creationId xmlns:a16="http://schemas.microsoft.com/office/drawing/2014/main" id="{E5B95253-0640-495F-A72C-61AACDA0CD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8" y="728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50" name="Rectangle 579">
                <a:extLst>
                  <a:ext uri="{FF2B5EF4-FFF2-40B4-BE49-F238E27FC236}">
                    <a16:creationId xmlns:a16="http://schemas.microsoft.com/office/drawing/2014/main" id="{07FCCAEB-4E5D-43D4-8FA8-7B1F8E5279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0" y="728"/>
                <a:ext cx="15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51" name="Rectangle 580">
                <a:extLst>
                  <a:ext uri="{FF2B5EF4-FFF2-40B4-BE49-F238E27FC236}">
                    <a16:creationId xmlns:a16="http://schemas.microsoft.com/office/drawing/2014/main" id="{8922A803-738F-421D-829A-9051B71758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1" y="728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52" name="Rectangle 581">
                <a:extLst>
                  <a:ext uri="{FF2B5EF4-FFF2-40B4-BE49-F238E27FC236}">
                    <a16:creationId xmlns:a16="http://schemas.microsoft.com/office/drawing/2014/main" id="{C70FC030-56E1-48AB-AF86-88EEFB7797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3" y="728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53" name="Rectangle 582">
                <a:extLst>
                  <a:ext uri="{FF2B5EF4-FFF2-40B4-BE49-F238E27FC236}">
                    <a16:creationId xmlns:a16="http://schemas.microsoft.com/office/drawing/2014/main" id="{49A0C9AB-3DF8-4693-99E9-EE6570815E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5" y="728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54" name="Rectangle 583">
                <a:extLst>
                  <a:ext uri="{FF2B5EF4-FFF2-40B4-BE49-F238E27FC236}">
                    <a16:creationId xmlns:a16="http://schemas.microsoft.com/office/drawing/2014/main" id="{F3D0DE1D-50EA-4207-A9C1-1595FE7994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6" y="728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55" name="Rectangle 584">
                <a:extLst>
                  <a:ext uri="{FF2B5EF4-FFF2-40B4-BE49-F238E27FC236}">
                    <a16:creationId xmlns:a16="http://schemas.microsoft.com/office/drawing/2014/main" id="{8A8D0801-1991-45D2-A37E-9E508847CE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728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56" name="Rectangle 585">
                <a:extLst>
                  <a:ext uri="{FF2B5EF4-FFF2-40B4-BE49-F238E27FC236}">
                    <a16:creationId xmlns:a16="http://schemas.microsoft.com/office/drawing/2014/main" id="{F6696DF7-9D3C-4B36-B275-76F97557E6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0" y="728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57" name="Rectangle 586">
                <a:extLst>
                  <a:ext uri="{FF2B5EF4-FFF2-40B4-BE49-F238E27FC236}">
                    <a16:creationId xmlns:a16="http://schemas.microsoft.com/office/drawing/2014/main" id="{4F0972AE-817C-42B9-AFCB-7E796676F1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1" y="728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58" name="Rectangle 587">
                <a:extLst>
                  <a:ext uri="{FF2B5EF4-FFF2-40B4-BE49-F238E27FC236}">
                    <a16:creationId xmlns:a16="http://schemas.microsoft.com/office/drawing/2014/main" id="{6A791C8A-6FF7-4553-8919-8AF533627F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3" y="728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59" name="Rectangle 588">
                <a:extLst>
                  <a:ext uri="{FF2B5EF4-FFF2-40B4-BE49-F238E27FC236}">
                    <a16:creationId xmlns:a16="http://schemas.microsoft.com/office/drawing/2014/main" id="{02DA0D82-AF9B-415D-8919-6F8439E33A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5" y="728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60" name="Rectangle 589">
                <a:extLst>
                  <a:ext uri="{FF2B5EF4-FFF2-40B4-BE49-F238E27FC236}">
                    <a16:creationId xmlns:a16="http://schemas.microsoft.com/office/drawing/2014/main" id="{0F194887-A9B8-4F02-9831-714C19545D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7" y="728"/>
                <a:ext cx="15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61" name="Rectangle 590">
                <a:extLst>
                  <a:ext uri="{FF2B5EF4-FFF2-40B4-BE49-F238E27FC236}">
                    <a16:creationId xmlns:a16="http://schemas.microsoft.com/office/drawing/2014/main" id="{A4763FDD-D2E2-41BF-B790-F66ECE2080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" y="273"/>
                <a:ext cx="16" cy="528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62" name="Rectangle 591">
                <a:extLst>
                  <a:ext uri="{FF2B5EF4-FFF2-40B4-BE49-F238E27FC236}">
                    <a16:creationId xmlns:a16="http://schemas.microsoft.com/office/drawing/2014/main" id="{B2C73EE7-8D4C-4F12-987D-9A3EF9899B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" y="273"/>
                <a:ext cx="16" cy="528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63" name="Rectangle 592">
                <a:extLst>
                  <a:ext uri="{FF2B5EF4-FFF2-40B4-BE49-F238E27FC236}">
                    <a16:creationId xmlns:a16="http://schemas.microsoft.com/office/drawing/2014/main" id="{5E378660-B7FA-43A6-8A4B-46CB2D802F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" y="273"/>
                <a:ext cx="16" cy="528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64" name="Rectangle 593">
                <a:extLst>
                  <a:ext uri="{FF2B5EF4-FFF2-40B4-BE49-F238E27FC236}">
                    <a16:creationId xmlns:a16="http://schemas.microsoft.com/office/drawing/2014/main" id="{0F0463EE-0322-44A0-85C1-B8A41A7B1D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" y="273"/>
                <a:ext cx="16" cy="528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65" name="Rectangle 594">
                <a:extLst>
                  <a:ext uri="{FF2B5EF4-FFF2-40B4-BE49-F238E27FC236}">
                    <a16:creationId xmlns:a16="http://schemas.microsoft.com/office/drawing/2014/main" id="{F9CD1AEA-B910-4C00-A462-D28CCB4827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" y="273"/>
                <a:ext cx="16" cy="528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66" name="Rectangle 595">
                <a:extLst>
                  <a:ext uri="{FF2B5EF4-FFF2-40B4-BE49-F238E27FC236}">
                    <a16:creationId xmlns:a16="http://schemas.microsoft.com/office/drawing/2014/main" id="{0779877F-D755-4ACD-BCDE-B40A13C2F2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34"/>
                <a:ext cx="63" cy="68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67" name="Rectangle 596">
                <a:extLst>
                  <a:ext uri="{FF2B5EF4-FFF2-40B4-BE49-F238E27FC236}">
                    <a16:creationId xmlns:a16="http://schemas.microsoft.com/office/drawing/2014/main" id="{8AF5FDBF-09E7-4521-A17E-9E44516A54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36"/>
                <a:ext cx="63" cy="6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68" name="Rectangle 597">
                <a:extLst>
                  <a:ext uri="{FF2B5EF4-FFF2-40B4-BE49-F238E27FC236}">
                    <a16:creationId xmlns:a16="http://schemas.microsoft.com/office/drawing/2014/main" id="{98213CFA-3B01-4C2F-8217-F812A1F6F2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439"/>
                <a:ext cx="63" cy="68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69" name="Rectangle 598">
                <a:extLst>
                  <a:ext uri="{FF2B5EF4-FFF2-40B4-BE49-F238E27FC236}">
                    <a16:creationId xmlns:a16="http://schemas.microsoft.com/office/drawing/2014/main" id="{FEDCE985-19B3-44DB-99BF-DB6C00B215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541"/>
                <a:ext cx="63" cy="68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70" name="Rectangle 599">
                <a:extLst>
                  <a:ext uri="{FF2B5EF4-FFF2-40B4-BE49-F238E27FC236}">
                    <a16:creationId xmlns:a16="http://schemas.microsoft.com/office/drawing/2014/main" id="{46CA651D-9754-41FE-ABE7-3BFB141CDC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643"/>
                <a:ext cx="63" cy="68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71" name="Rectangle 600">
                <a:extLst>
                  <a:ext uri="{FF2B5EF4-FFF2-40B4-BE49-F238E27FC236}">
                    <a16:creationId xmlns:a16="http://schemas.microsoft.com/office/drawing/2014/main" id="{450C9BC8-EB2A-48C9-8764-F38FE4B573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3" y="0"/>
                <a:ext cx="32" cy="63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72" name="Rectangle 601">
                <a:extLst>
                  <a:ext uri="{FF2B5EF4-FFF2-40B4-BE49-F238E27FC236}">
                    <a16:creationId xmlns:a16="http://schemas.microsoft.com/office/drawing/2014/main" id="{A666A8D0-3D15-468E-8ACD-5763110248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4" y="0"/>
                <a:ext cx="32" cy="63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73" name="Rectangle 602">
                <a:extLst>
                  <a:ext uri="{FF2B5EF4-FFF2-40B4-BE49-F238E27FC236}">
                    <a16:creationId xmlns:a16="http://schemas.microsoft.com/office/drawing/2014/main" id="{E5B4813E-2725-4E9D-8CB8-7C90A4D0B5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5" y="0"/>
                <a:ext cx="31" cy="14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74" name="Rectangle 603">
                <a:extLst>
                  <a:ext uri="{FF2B5EF4-FFF2-40B4-BE49-F238E27FC236}">
                    <a16:creationId xmlns:a16="http://schemas.microsoft.com/office/drawing/2014/main" id="{C48DBC9C-74C9-46A3-856B-8864DCB033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1" y="0"/>
                <a:ext cx="32" cy="14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75" name="Rectangle 604">
                <a:extLst>
                  <a:ext uri="{FF2B5EF4-FFF2-40B4-BE49-F238E27FC236}">
                    <a16:creationId xmlns:a16="http://schemas.microsoft.com/office/drawing/2014/main" id="{E1E62841-DCAB-476C-AEF3-7481ADFB3C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7" y="277"/>
                <a:ext cx="12" cy="49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76" name="Rectangle 605">
                <a:extLst>
                  <a:ext uri="{FF2B5EF4-FFF2-40B4-BE49-F238E27FC236}">
                    <a16:creationId xmlns:a16="http://schemas.microsoft.com/office/drawing/2014/main" id="{952C843E-9951-4176-8847-655895E557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2" y="277"/>
                <a:ext cx="11" cy="49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77" name="Rectangle 606">
                <a:extLst>
                  <a:ext uri="{FF2B5EF4-FFF2-40B4-BE49-F238E27FC236}">
                    <a16:creationId xmlns:a16="http://schemas.microsoft.com/office/drawing/2014/main" id="{9E12D629-143D-42F8-B5FA-AB702594CD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8" y="277"/>
                <a:ext cx="12" cy="49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3678" name="Rectangle 608">
              <a:extLst>
                <a:ext uri="{FF2B5EF4-FFF2-40B4-BE49-F238E27FC236}">
                  <a16:creationId xmlns:a16="http://schemas.microsoft.com/office/drawing/2014/main" id="{39B82487-D003-4C91-B212-6869E6098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26763" y="1893888"/>
              <a:ext cx="19050" cy="78422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79" name="Rectangle 609">
              <a:extLst>
                <a:ext uri="{FF2B5EF4-FFF2-40B4-BE49-F238E27FC236}">
                  <a16:creationId xmlns:a16="http://schemas.microsoft.com/office/drawing/2014/main" id="{7CEF5BE3-FB71-4069-8D5E-0D31189A27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26750" y="1893888"/>
              <a:ext cx="19050" cy="78422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80" name="Rectangle 610">
              <a:extLst>
                <a:ext uri="{FF2B5EF4-FFF2-40B4-BE49-F238E27FC236}">
                  <a16:creationId xmlns:a16="http://schemas.microsoft.com/office/drawing/2014/main" id="{B8DAB941-8A68-4504-B9F2-8DDFA438AC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01350" y="1893888"/>
              <a:ext cx="19050" cy="78422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81" name="Rectangle 611">
              <a:extLst>
                <a:ext uri="{FF2B5EF4-FFF2-40B4-BE49-F238E27FC236}">
                  <a16:creationId xmlns:a16="http://schemas.microsoft.com/office/drawing/2014/main" id="{A1A184BC-10DF-4E08-88F9-3865C371CC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01338" y="1893888"/>
              <a:ext cx="19050" cy="78422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82" name="Rectangle 612">
              <a:extLst>
                <a:ext uri="{FF2B5EF4-FFF2-40B4-BE49-F238E27FC236}">
                  <a16:creationId xmlns:a16="http://schemas.microsoft.com/office/drawing/2014/main" id="{B05F5499-1ED4-4FD8-9959-E952F87423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5938" y="1893888"/>
              <a:ext cx="19050" cy="78422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83" name="Rectangle 613">
              <a:extLst>
                <a:ext uri="{FF2B5EF4-FFF2-40B4-BE49-F238E27FC236}">
                  <a16:creationId xmlns:a16="http://schemas.microsoft.com/office/drawing/2014/main" id="{360E5C68-7A7E-4672-8BAC-EA7D39E229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4338" y="1893888"/>
              <a:ext cx="19050" cy="242888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84" name="Rectangle 614">
              <a:extLst>
                <a:ext uri="{FF2B5EF4-FFF2-40B4-BE49-F238E27FC236}">
                  <a16:creationId xmlns:a16="http://schemas.microsoft.com/office/drawing/2014/main" id="{3CF579F6-F9E6-4E33-81E4-172A7CB33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50525" y="1893888"/>
              <a:ext cx="17463" cy="242888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85" name="Rectangle 615">
              <a:extLst>
                <a:ext uri="{FF2B5EF4-FFF2-40B4-BE49-F238E27FC236}">
                  <a16:creationId xmlns:a16="http://schemas.microsoft.com/office/drawing/2014/main" id="{794450F9-B9FF-41F3-86A1-8110EEECDE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6350" y="1906588"/>
              <a:ext cx="144463" cy="4127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86" name="Rectangle 616">
              <a:extLst>
                <a:ext uri="{FF2B5EF4-FFF2-40B4-BE49-F238E27FC236}">
                  <a16:creationId xmlns:a16="http://schemas.microsoft.com/office/drawing/2014/main" id="{1BE987EB-0391-49B0-B4A0-1B5AA1B116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12563" y="1906588"/>
              <a:ext cx="144463" cy="4127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87" name="Rectangle 617">
              <a:extLst>
                <a:ext uri="{FF2B5EF4-FFF2-40B4-BE49-F238E27FC236}">
                  <a16:creationId xmlns:a16="http://schemas.microsoft.com/office/drawing/2014/main" id="{2299994E-B931-41C7-B05E-A16A6D6836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88775" y="1906588"/>
              <a:ext cx="144463" cy="4127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88" name="Rectangle 618">
              <a:extLst>
                <a:ext uri="{FF2B5EF4-FFF2-40B4-BE49-F238E27FC236}">
                  <a16:creationId xmlns:a16="http://schemas.microsoft.com/office/drawing/2014/main" id="{07D462DE-EF83-427D-A32F-5DADEE2ED6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4988" y="1906588"/>
              <a:ext cx="144463" cy="4127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89" name="Rectangle 619">
              <a:extLst>
                <a:ext uri="{FF2B5EF4-FFF2-40B4-BE49-F238E27FC236}">
                  <a16:creationId xmlns:a16="http://schemas.microsoft.com/office/drawing/2014/main" id="{396423CC-E50B-4D82-9D36-4D5E7D248C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6350" y="2014538"/>
              <a:ext cx="144463" cy="4127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90" name="Rectangle 620">
              <a:extLst>
                <a:ext uri="{FF2B5EF4-FFF2-40B4-BE49-F238E27FC236}">
                  <a16:creationId xmlns:a16="http://schemas.microsoft.com/office/drawing/2014/main" id="{28C16249-2E27-49C1-8C0C-7BF5CF29F7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12563" y="2014538"/>
              <a:ext cx="144463" cy="4127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91" name="Rectangle 621">
              <a:extLst>
                <a:ext uri="{FF2B5EF4-FFF2-40B4-BE49-F238E27FC236}">
                  <a16:creationId xmlns:a16="http://schemas.microsoft.com/office/drawing/2014/main" id="{2A815BC0-440A-48E6-A813-C5B4EF4479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88775" y="2014538"/>
              <a:ext cx="144463" cy="4127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92" name="Rectangle 622">
              <a:extLst>
                <a:ext uri="{FF2B5EF4-FFF2-40B4-BE49-F238E27FC236}">
                  <a16:creationId xmlns:a16="http://schemas.microsoft.com/office/drawing/2014/main" id="{B99C7852-6E39-4F9A-B67A-A7C7E745F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4988" y="2014538"/>
              <a:ext cx="144463" cy="4127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93" name="Rectangle 623">
              <a:extLst>
                <a:ext uri="{FF2B5EF4-FFF2-40B4-BE49-F238E27FC236}">
                  <a16:creationId xmlns:a16="http://schemas.microsoft.com/office/drawing/2014/main" id="{F0832144-5230-4B91-8A75-7E32FE52F6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6350" y="2124075"/>
              <a:ext cx="144463" cy="39688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94" name="Rectangle 624">
              <a:extLst>
                <a:ext uri="{FF2B5EF4-FFF2-40B4-BE49-F238E27FC236}">
                  <a16:creationId xmlns:a16="http://schemas.microsoft.com/office/drawing/2014/main" id="{9BD2926F-7CAE-4BEA-8707-FA538FE6C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12563" y="2124075"/>
              <a:ext cx="144463" cy="39688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95" name="Rectangle 625">
              <a:extLst>
                <a:ext uri="{FF2B5EF4-FFF2-40B4-BE49-F238E27FC236}">
                  <a16:creationId xmlns:a16="http://schemas.microsoft.com/office/drawing/2014/main" id="{3C0ADA97-4F6F-4053-806D-B67919EE13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88775" y="2124075"/>
              <a:ext cx="144463" cy="39688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96" name="Rectangle 626">
              <a:extLst>
                <a:ext uri="{FF2B5EF4-FFF2-40B4-BE49-F238E27FC236}">
                  <a16:creationId xmlns:a16="http://schemas.microsoft.com/office/drawing/2014/main" id="{6D1F6664-F777-4DC0-9A6C-C76A2BAE4A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4988" y="2124075"/>
              <a:ext cx="144463" cy="39688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97" name="Rectangle 627">
              <a:extLst>
                <a:ext uri="{FF2B5EF4-FFF2-40B4-BE49-F238E27FC236}">
                  <a16:creationId xmlns:a16="http://schemas.microsoft.com/office/drawing/2014/main" id="{D9DE7253-CF3C-4C6A-8A30-15B553630A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6350" y="2232025"/>
              <a:ext cx="144463" cy="39688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98" name="Rectangle 628">
              <a:extLst>
                <a:ext uri="{FF2B5EF4-FFF2-40B4-BE49-F238E27FC236}">
                  <a16:creationId xmlns:a16="http://schemas.microsoft.com/office/drawing/2014/main" id="{6B6B3E9E-BDE1-4073-A39A-DC1895CD9B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12563" y="2232025"/>
              <a:ext cx="144463" cy="39688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99" name="Rectangle 629">
              <a:extLst>
                <a:ext uri="{FF2B5EF4-FFF2-40B4-BE49-F238E27FC236}">
                  <a16:creationId xmlns:a16="http://schemas.microsoft.com/office/drawing/2014/main" id="{09140A7E-52E0-4E9C-B12D-A367ACC59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88775" y="2232025"/>
              <a:ext cx="144463" cy="39688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00" name="Rectangle 630">
              <a:extLst>
                <a:ext uri="{FF2B5EF4-FFF2-40B4-BE49-F238E27FC236}">
                  <a16:creationId xmlns:a16="http://schemas.microsoft.com/office/drawing/2014/main" id="{8BF86914-15C3-448C-B453-5FA95EC089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4988" y="2232025"/>
              <a:ext cx="144463" cy="39688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01" name="Rectangle 631">
              <a:extLst>
                <a:ext uri="{FF2B5EF4-FFF2-40B4-BE49-F238E27FC236}">
                  <a16:creationId xmlns:a16="http://schemas.microsoft.com/office/drawing/2014/main" id="{D50887AA-45A5-4234-B6C1-1FCD61FD3C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6350" y="2339975"/>
              <a:ext cx="144463" cy="4127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02" name="Rectangle 632">
              <a:extLst>
                <a:ext uri="{FF2B5EF4-FFF2-40B4-BE49-F238E27FC236}">
                  <a16:creationId xmlns:a16="http://schemas.microsoft.com/office/drawing/2014/main" id="{7276DF53-6740-4CE5-B0E8-B0787FB13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12563" y="2339975"/>
              <a:ext cx="144463" cy="4127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03" name="Rectangle 633">
              <a:extLst>
                <a:ext uri="{FF2B5EF4-FFF2-40B4-BE49-F238E27FC236}">
                  <a16:creationId xmlns:a16="http://schemas.microsoft.com/office/drawing/2014/main" id="{32441B6C-9749-4DB6-A91F-8DCE23DA12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88775" y="2339975"/>
              <a:ext cx="144463" cy="4127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04" name="Rectangle 634">
              <a:extLst>
                <a:ext uri="{FF2B5EF4-FFF2-40B4-BE49-F238E27FC236}">
                  <a16:creationId xmlns:a16="http://schemas.microsoft.com/office/drawing/2014/main" id="{61F44629-D5F2-441D-BECC-DCEB59D616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4988" y="2339975"/>
              <a:ext cx="144463" cy="4127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05" name="Rectangle 635">
              <a:extLst>
                <a:ext uri="{FF2B5EF4-FFF2-40B4-BE49-F238E27FC236}">
                  <a16:creationId xmlns:a16="http://schemas.microsoft.com/office/drawing/2014/main" id="{7C86DCB1-43C5-4A12-8E97-61BB19BD59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6350" y="2447925"/>
              <a:ext cx="144463" cy="4127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06" name="Rectangle 636">
              <a:extLst>
                <a:ext uri="{FF2B5EF4-FFF2-40B4-BE49-F238E27FC236}">
                  <a16:creationId xmlns:a16="http://schemas.microsoft.com/office/drawing/2014/main" id="{835D67B2-B9FD-4EFB-B435-EA26C4A193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12563" y="2447925"/>
              <a:ext cx="144463" cy="4127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07" name="Rectangle 637">
              <a:extLst>
                <a:ext uri="{FF2B5EF4-FFF2-40B4-BE49-F238E27FC236}">
                  <a16:creationId xmlns:a16="http://schemas.microsoft.com/office/drawing/2014/main" id="{C1C309F4-917B-45EA-8262-8D68A1CBC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88775" y="2447925"/>
              <a:ext cx="144463" cy="4127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08" name="Rectangle 638">
              <a:extLst>
                <a:ext uri="{FF2B5EF4-FFF2-40B4-BE49-F238E27FC236}">
                  <a16:creationId xmlns:a16="http://schemas.microsoft.com/office/drawing/2014/main" id="{B3DF74AB-97AE-49BB-A38C-355D43B78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4988" y="2447925"/>
              <a:ext cx="144463" cy="4127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09" name="Rectangle 639">
              <a:extLst>
                <a:ext uri="{FF2B5EF4-FFF2-40B4-BE49-F238E27FC236}">
                  <a16:creationId xmlns:a16="http://schemas.microsoft.com/office/drawing/2014/main" id="{BCAFE1EB-0E59-42E5-8BB7-74CBC3AC9F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6350" y="2555875"/>
              <a:ext cx="144463" cy="4127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10" name="Rectangle 640">
              <a:extLst>
                <a:ext uri="{FF2B5EF4-FFF2-40B4-BE49-F238E27FC236}">
                  <a16:creationId xmlns:a16="http://schemas.microsoft.com/office/drawing/2014/main" id="{DD6B0CA0-1CD1-4888-B405-22CF7E885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12563" y="2555875"/>
              <a:ext cx="144463" cy="4127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11" name="Rectangle 641">
              <a:extLst>
                <a:ext uri="{FF2B5EF4-FFF2-40B4-BE49-F238E27FC236}">
                  <a16:creationId xmlns:a16="http://schemas.microsoft.com/office/drawing/2014/main" id="{40837898-D998-442C-96B2-E9D3E71F7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88775" y="2555875"/>
              <a:ext cx="144463" cy="4127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12" name="Rectangle 642">
              <a:extLst>
                <a:ext uri="{FF2B5EF4-FFF2-40B4-BE49-F238E27FC236}">
                  <a16:creationId xmlns:a16="http://schemas.microsoft.com/office/drawing/2014/main" id="{0D3CC450-94F4-4352-A103-7EE859DEC6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4988" y="2555875"/>
              <a:ext cx="144463" cy="4127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13" name="Rectangle 643">
              <a:extLst>
                <a:ext uri="{FF2B5EF4-FFF2-40B4-BE49-F238E27FC236}">
                  <a16:creationId xmlns:a16="http://schemas.microsoft.com/office/drawing/2014/main" id="{E873C62D-F956-4BAF-ACD0-E45362C7BC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2350" y="236538"/>
              <a:ext cx="50800" cy="33338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14" name="Rectangle 644">
              <a:extLst>
                <a:ext uri="{FF2B5EF4-FFF2-40B4-BE49-F238E27FC236}">
                  <a16:creationId xmlns:a16="http://schemas.microsoft.com/office/drawing/2014/main" id="{603C29AC-C57A-4B9F-B0D0-CB1C8C6677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3950" y="236538"/>
              <a:ext cx="49213" cy="33338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15" name="Rectangle 645">
              <a:extLst>
                <a:ext uri="{FF2B5EF4-FFF2-40B4-BE49-F238E27FC236}">
                  <a16:creationId xmlns:a16="http://schemas.microsoft.com/office/drawing/2014/main" id="{5768D2B7-1A59-4BAD-879C-34F0431852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3963" y="236538"/>
              <a:ext cx="50800" cy="33338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16" name="Rectangle 646">
              <a:extLst>
                <a:ext uri="{FF2B5EF4-FFF2-40B4-BE49-F238E27FC236}">
                  <a16:creationId xmlns:a16="http://schemas.microsoft.com/office/drawing/2014/main" id="{479514A6-0446-47B2-A6BE-04F0F75C56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9375" y="236538"/>
              <a:ext cx="50800" cy="33338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17" name="Rectangle 647">
              <a:extLst>
                <a:ext uri="{FF2B5EF4-FFF2-40B4-BE49-F238E27FC236}">
                  <a16:creationId xmlns:a16="http://schemas.microsoft.com/office/drawing/2014/main" id="{726D369E-CB78-4CE8-8BC2-767EE23DE0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6375" y="236538"/>
              <a:ext cx="49213" cy="33338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18" name="Rectangle 648">
              <a:extLst>
                <a:ext uri="{FF2B5EF4-FFF2-40B4-BE49-F238E27FC236}">
                  <a16:creationId xmlns:a16="http://schemas.microsoft.com/office/drawing/2014/main" id="{0CFB48B1-70B4-451A-87AD-0427E10041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4213" y="1265238"/>
              <a:ext cx="106363" cy="5397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19" name="Rectangle 649">
              <a:extLst>
                <a:ext uri="{FF2B5EF4-FFF2-40B4-BE49-F238E27FC236}">
                  <a16:creationId xmlns:a16="http://schemas.microsoft.com/office/drawing/2014/main" id="{C7A6C4B5-23C2-4943-82B8-EFC325B0EA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5425" y="1238250"/>
              <a:ext cx="25400" cy="39688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20" name="Rectangle 650">
              <a:extLst>
                <a:ext uri="{FF2B5EF4-FFF2-40B4-BE49-F238E27FC236}">
                  <a16:creationId xmlns:a16="http://schemas.microsoft.com/office/drawing/2014/main" id="{051E62F4-448E-415D-9F8A-0536E0CDC1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1625" y="1238250"/>
              <a:ext cx="23813" cy="39688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21" name="Rectangle 651">
              <a:extLst>
                <a:ext uri="{FF2B5EF4-FFF2-40B4-BE49-F238E27FC236}">
                  <a16:creationId xmlns:a16="http://schemas.microsoft.com/office/drawing/2014/main" id="{8353E806-3A65-49DF-A7A5-FC441747F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66238" y="1238250"/>
              <a:ext cx="25400" cy="39688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22" name="Rectangle 652">
              <a:extLst>
                <a:ext uri="{FF2B5EF4-FFF2-40B4-BE49-F238E27FC236}">
                  <a16:creationId xmlns:a16="http://schemas.microsoft.com/office/drawing/2014/main" id="{DAB728F3-D78C-4C91-9220-A6AA65D6E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9738" y="1190625"/>
              <a:ext cx="38100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23" name="Rectangle 653">
              <a:extLst>
                <a:ext uri="{FF2B5EF4-FFF2-40B4-BE49-F238E27FC236}">
                  <a16:creationId xmlns:a16="http://schemas.microsoft.com/office/drawing/2014/main" id="{3F35EC41-AA4E-4755-A3B2-37BBC4083C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0538" y="1190625"/>
              <a:ext cx="38100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24" name="Rectangle 654">
              <a:extLst>
                <a:ext uri="{FF2B5EF4-FFF2-40B4-BE49-F238E27FC236}">
                  <a16:creationId xmlns:a16="http://schemas.microsoft.com/office/drawing/2014/main" id="{5FF0C9B3-C239-46B2-98A5-3F609C076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25150" y="1190625"/>
              <a:ext cx="38100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25" name="Rectangle 655">
              <a:extLst>
                <a:ext uri="{FF2B5EF4-FFF2-40B4-BE49-F238E27FC236}">
                  <a16:creationId xmlns:a16="http://schemas.microsoft.com/office/drawing/2014/main" id="{8BD9294F-0E7E-4D48-96B1-8A2E8B285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75950" y="1190625"/>
              <a:ext cx="38100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26" name="Rectangle 656">
              <a:extLst>
                <a:ext uri="{FF2B5EF4-FFF2-40B4-BE49-F238E27FC236}">
                  <a16:creationId xmlns:a16="http://schemas.microsoft.com/office/drawing/2014/main" id="{DE4D09E7-ED86-496C-AA69-2FBED8589C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52150" y="1190625"/>
              <a:ext cx="36513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27" name="Rectangle 657">
              <a:extLst>
                <a:ext uri="{FF2B5EF4-FFF2-40B4-BE49-F238E27FC236}">
                  <a16:creationId xmlns:a16="http://schemas.microsoft.com/office/drawing/2014/main" id="{33B8D884-AB69-47BB-808C-FF4B364CA5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01363" y="1190625"/>
              <a:ext cx="38100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28" name="Rectangle 658">
              <a:extLst>
                <a:ext uri="{FF2B5EF4-FFF2-40B4-BE49-F238E27FC236}">
                  <a16:creationId xmlns:a16="http://schemas.microsoft.com/office/drawing/2014/main" id="{15D18F08-58F2-49E6-826E-3DEEAAC154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7563" y="1190625"/>
              <a:ext cx="38100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29" name="Rectangle 659">
              <a:extLst>
                <a:ext uri="{FF2B5EF4-FFF2-40B4-BE49-F238E27FC236}">
                  <a16:creationId xmlns:a16="http://schemas.microsoft.com/office/drawing/2014/main" id="{C7DABCA7-4FB0-40C7-B2EB-5F262315FD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28363" y="1190625"/>
              <a:ext cx="36513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30" name="Rectangle 660">
              <a:extLst>
                <a:ext uri="{FF2B5EF4-FFF2-40B4-BE49-F238E27FC236}">
                  <a16:creationId xmlns:a16="http://schemas.microsoft.com/office/drawing/2014/main" id="{85B5BBB4-B4C9-4AE9-AEB2-79FB6D7A52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9738" y="1325563"/>
              <a:ext cx="38100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31" name="Rectangle 661">
              <a:extLst>
                <a:ext uri="{FF2B5EF4-FFF2-40B4-BE49-F238E27FC236}">
                  <a16:creationId xmlns:a16="http://schemas.microsoft.com/office/drawing/2014/main" id="{454F080E-38C8-4F35-BFD4-D0FC0449A6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0538" y="1325563"/>
              <a:ext cx="38100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32" name="Rectangle 662">
              <a:extLst>
                <a:ext uri="{FF2B5EF4-FFF2-40B4-BE49-F238E27FC236}">
                  <a16:creationId xmlns:a16="http://schemas.microsoft.com/office/drawing/2014/main" id="{D19ECA5F-F62E-40DD-95BF-3B093F4329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25150" y="1325563"/>
              <a:ext cx="38100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33" name="Rectangle 663">
              <a:extLst>
                <a:ext uri="{FF2B5EF4-FFF2-40B4-BE49-F238E27FC236}">
                  <a16:creationId xmlns:a16="http://schemas.microsoft.com/office/drawing/2014/main" id="{19C0218D-8774-40F6-8A97-76EA80F623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75950" y="1325563"/>
              <a:ext cx="38100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34" name="Rectangle 664">
              <a:extLst>
                <a:ext uri="{FF2B5EF4-FFF2-40B4-BE49-F238E27FC236}">
                  <a16:creationId xmlns:a16="http://schemas.microsoft.com/office/drawing/2014/main" id="{AE74E74C-3A86-4189-99B3-865C966F2D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52150" y="1325563"/>
              <a:ext cx="36513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35" name="Rectangle 665">
              <a:extLst>
                <a:ext uri="{FF2B5EF4-FFF2-40B4-BE49-F238E27FC236}">
                  <a16:creationId xmlns:a16="http://schemas.microsoft.com/office/drawing/2014/main" id="{D4696516-6C9B-4C6D-A965-DB6B7E80A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01363" y="1325563"/>
              <a:ext cx="38100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36" name="Rectangle 666">
              <a:extLst>
                <a:ext uri="{FF2B5EF4-FFF2-40B4-BE49-F238E27FC236}">
                  <a16:creationId xmlns:a16="http://schemas.microsoft.com/office/drawing/2014/main" id="{2FF29E3A-B587-4555-B4C5-A6A7BB325A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7563" y="1325563"/>
              <a:ext cx="38100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37" name="Rectangle 667">
              <a:extLst>
                <a:ext uri="{FF2B5EF4-FFF2-40B4-BE49-F238E27FC236}">
                  <a16:creationId xmlns:a16="http://schemas.microsoft.com/office/drawing/2014/main" id="{4501A954-2B55-4ED2-B0AD-90F45353D5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28363" y="1325563"/>
              <a:ext cx="36513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38" name="Rectangle 668">
              <a:extLst>
                <a:ext uri="{FF2B5EF4-FFF2-40B4-BE49-F238E27FC236}">
                  <a16:creationId xmlns:a16="http://schemas.microsoft.com/office/drawing/2014/main" id="{7C5E4603-030F-44D9-B4A4-0B099E445B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9738" y="1460500"/>
              <a:ext cx="38100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39" name="Rectangle 669">
              <a:extLst>
                <a:ext uri="{FF2B5EF4-FFF2-40B4-BE49-F238E27FC236}">
                  <a16:creationId xmlns:a16="http://schemas.microsoft.com/office/drawing/2014/main" id="{81F7F5B8-C993-4439-AFB4-A4C3B5E97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0538" y="1460500"/>
              <a:ext cx="38100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40" name="Rectangle 670">
              <a:extLst>
                <a:ext uri="{FF2B5EF4-FFF2-40B4-BE49-F238E27FC236}">
                  <a16:creationId xmlns:a16="http://schemas.microsoft.com/office/drawing/2014/main" id="{21E361D2-9E82-4450-B94F-9C0213231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25150" y="1460500"/>
              <a:ext cx="38100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41" name="Rectangle 671">
              <a:extLst>
                <a:ext uri="{FF2B5EF4-FFF2-40B4-BE49-F238E27FC236}">
                  <a16:creationId xmlns:a16="http://schemas.microsoft.com/office/drawing/2014/main" id="{16BC51AF-6689-40E2-A7EC-DD06B1E5F8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75950" y="1460500"/>
              <a:ext cx="38100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42" name="Rectangle 672">
              <a:extLst>
                <a:ext uri="{FF2B5EF4-FFF2-40B4-BE49-F238E27FC236}">
                  <a16:creationId xmlns:a16="http://schemas.microsoft.com/office/drawing/2014/main" id="{B594D0CC-3AD1-4489-9ABF-0F19114771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9738" y="1595438"/>
              <a:ext cx="38100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43" name="Rectangle 673">
              <a:extLst>
                <a:ext uri="{FF2B5EF4-FFF2-40B4-BE49-F238E27FC236}">
                  <a16:creationId xmlns:a16="http://schemas.microsoft.com/office/drawing/2014/main" id="{4E452055-F0C9-4B31-A563-BECE29E98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0538" y="1595438"/>
              <a:ext cx="38100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44" name="Rectangle 674">
              <a:extLst>
                <a:ext uri="{FF2B5EF4-FFF2-40B4-BE49-F238E27FC236}">
                  <a16:creationId xmlns:a16="http://schemas.microsoft.com/office/drawing/2014/main" id="{DAEDA199-6FB9-4F33-8639-3B0E5C7AFE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25150" y="1595438"/>
              <a:ext cx="38100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45" name="Rectangle 675">
              <a:extLst>
                <a:ext uri="{FF2B5EF4-FFF2-40B4-BE49-F238E27FC236}">
                  <a16:creationId xmlns:a16="http://schemas.microsoft.com/office/drawing/2014/main" id="{3849CCAA-5FCE-4964-809E-88B133D7CB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75950" y="1595438"/>
              <a:ext cx="38100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46" name="Rectangle 676">
              <a:extLst>
                <a:ext uri="{FF2B5EF4-FFF2-40B4-BE49-F238E27FC236}">
                  <a16:creationId xmlns:a16="http://schemas.microsoft.com/office/drawing/2014/main" id="{8A4D1595-A738-4C7A-BDD8-1A0582EDE1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9738" y="1731963"/>
              <a:ext cx="38100" cy="7302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47" name="Rectangle 677">
              <a:extLst>
                <a:ext uri="{FF2B5EF4-FFF2-40B4-BE49-F238E27FC236}">
                  <a16:creationId xmlns:a16="http://schemas.microsoft.com/office/drawing/2014/main" id="{D7FE9801-F8D1-41CC-841E-E9902E8A41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0538" y="1731963"/>
              <a:ext cx="38100" cy="7302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48" name="Rectangle 678">
              <a:extLst>
                <a:ext uri="{FF2B5EF4-FFF2-40B4-BE49-F238E27FC236}">
                  <a16:creationId xmlns:a16="http://schemas.microsoft.com/office/drawing/2014/main" id="{C0F0B123-B896-4B18-8B14-37062761BD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25150" y="1731963"/>
              <a:ext cx="38100" cy="7302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49" name="Rectangle 679">
              <a:extLst>
                <a:ext uri="{FF2B5EF4-FFF2-40B4-BE49-F238E27FC236}">
                  <a16:creationId xmlns:a16="http://schemas.microsoft.com/office/drawing/2014/main" id="{174F0610-54F0-4F54-BAFB-25316DAEB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75950" y="1731963"/>
              <a:ext cx="38100" cy="7302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sp>
        <p:nvSpPr>
          <p:cNvPr id="3750" name="五边形 3">
            <a:extLst>
              <a:ext uri="{FF2B5EF4-FFF2-40B4-BE49-F238E27FC236}">
                <a16:creationId xmlns:a16="http://schemas.microsoft.com/office/drawing/2014/main" id="{352538B9-16DB-4D24-A558-8418249456C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047206" y="-3182144"/>
            <a:ext cx="6075363" cy="12214225"/>
          </a:xfrm>
          <a:prstGeom prst="homePlate">
            <a:avLst>
              <a:gd name="adj" fmla="val 7912"/>
            </a:avLst>
          </a:prstGeom>
          <a:solidFill>
            <a:srgbClr val="0AB79B">
              <a:alpha val="93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sz="2400">
              <a:solidFill>
                <a:srgbClr val="FFFFFF"/>
              </a:solidFill>
              <a:latin typeface="Aparajita" panose="020B0502040204020203" pitchFamily="18" charset="0"/>
              <a:sym typeface="Aparajita" panose="020B0502040204020203" pitchFamily="18" charset="0"/>
            </a:endParaRPr>
          </a:p>
        </p:txBody>
      </p:sp>
      <p:sp>
        <p:nvSpPr>
          <p:cNvPr id="3751" name="文本框 2">
            <a:extLst>
              <a:ext uri="{FF2B5EF4-FFF2-40B4-BE49-F238E27FC236}">
                <a16:creationId xmlns:a16="http://schemas.microsoft.com/office/drawing/2014/main" id="{96238E87-1894-40E5-957E-1F8118C03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5413" y="3051175"/>
            <a:ext cx="94011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latin typeface="华康俪金黑W8" pitchFamily="1" charset="-122"/>
                <a:ea typeface="华康俪金黑W8" pitchFamily="1" charset="-122"/>
                <a:sym typeface="华康俪金黑W8" pitchFamily="1" charset="-122"/>
              </a:rPr>
              <a:t>Enterprise publicity with high-end atmospheric common template</a:t>
            </a:r>
          </a:p>
        </p:txBody>
      </p:sp>
      <p:grpSp>
        <p:nvGrpSpPr>
          <p:cNvPr id="3752" name="Group 680">
            <a:extLst>
              <a:ext uri="{FF2B5EF4-FFF2-40B4-BE49-F238E27FC236}">
                <a16:creationId xmlns:a16="http://schemas.microsoft.com/office/drawing/2014/main" id="{D409C623-7C01-4B8B-ACEF-1CFE86177172}"/>
              </a:ext>
            </a:extLst>
          </p:cNvPr>
          <p:cNvGrpSpPr>
            <a:grpSpLocks/>
          </p:cNvGrpSpPr>
          <p:nvPr/>
        </p:nvGrpSpPr>
        <p:grpSpPr bwMode="auto">
          <a:xfrm>
            <a:off x="4476750" y="4365625"/>
            <a:ext cx="3243263" cy="369888"/>
            <a:chOff x="0" y="0"/>
            <a:chExt cx="3243479" cy="369332"/>
          </a:xfrm>
        </p:grpSpPr>
        <p:sp>
          <p:nvSpPr>
            <p:cNvPr id="3753" name="文本框 682">
              <a:extLst>
                <a:ext uri="{FF2B5EF4-FFF2-40B4-BE49-F238E27FC236}">
                  <a16:creationId xmlns:a16="http://schemas.microsoft.com/office/drawing/2014/main" id="{34DDDF87-7D23-43F7-A4C9-FCDDC348B1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9750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latin typeface="Aparajita" panose="020B0502040204020203" pitchFamily="18" charset="0"/>
                  <a:ea typeface="微软雅黑" panose="020B0503020204020204" pitchFamily="34" charset="-122"/>
                  <a:sym typeface="Aparajita" panose="020B0502040204020203" pitchFamily="18" charset="0"/>
                </a:rPr>
                <a:t>Introduction</a:t>
              </a:r>
              <a:endParaRPr lang="zh-CN" altLang="en-US"/>
            </a:p>
          </p:txBody>
        </p:sp>
        <p:sp>
          <p:nvSpPr>
            <p:cNvPr id="3754" name="文本框 683">
              <a:extLst>
                <a:ext uri="{FF2B5EF4-FFF2-40B4-BE49-F238E27FC236}">
                  <a16:creationId xmlns:a16="http://schemas.microsoft.com/office/drawing/2014/main" id="{0CE7B766-6ADE-4321-BF6B-0DD00969E0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3787" y="0"/>
              <a:ext cx="109750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latin typeface="Aparajita" panose="020B0502040204020203" pitchFamily="18" charset="0"/>
                  <a:ea typeface="微软雅黑" panose="020B0503020204020204" pitchFamily="34" charset="-122"/>
                  <a:sym typeface="Aparajita" panose="020B0502040204020203" pitchFamily="18" charset="0"/>
                </a:rPr>
                <a:t>Production</a:t>
              </a:r>
              <a:endParaRPr lang="zh-CN" altLang="en-US"/>
            </a:p>
          </p:txBody>
        </p:sp>
        <p:sp>
          <p:nvSpPr>
            <p:cNvPr id="3755" name="文本框 684">
              <a:extLst>
                <a:ext uri="{FF2B5EF4-FFF2-40B4-BE49-F238E27FC236}">
                  <a16:creationId xmlns:a16="http://schemas.microsoft.com/office/drawing/2014/main" id="{828E87CB-2B40-41F1-BB68-0B82172294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5974" y="0"/>
              <a:ext cx="109750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latin typeface="Aparajita" panose="020B0502040204020203" pitchFamily="18" charset="0"/>
                  <a:ea typeface="微软雅黑" panose="020B0503020204020204" pitchFamily="34" charset="-122"/>
                  <a:sym typeface="Aparajita" panose="020B0502040204020203" pitchFamily="18" charset="0"/>
                </a:rPr>
                <a:t>Market</a:t>
              </a:r>
              <a:endParaRPr lang="zh-CN" altLang="en-US"/>
            </a:p>
          </p:txBody>
        </p:sp>
      </p:grpSp>
      <p:grpSp>
        <p:nvGrpSpPr>
          <p:cNvPr id="3756" name="Group 684">
            <a:extLst>
              <a:ext uri="{FF2B5EF4-FFF2-40B4-BE49-F238E27FC236}">
                <a16:creationId xmlns:a16="http://schemas.microsoft.com/office/drawing/2014/main" id="{58D86FF8-9494-43A8-98C4-3868B8BD7973}"/>
              </a:ext>
            </a:extLst>
          </p:cNvPr>
          <p:cNvGrpSpPr>
            <a:grpSpLocks/>
          </p:cNvGrpSpPr>
          <p:nvPr/>
        </p:nvGrpSpPr>
        <p:grpSpPr bwMode="auto">
          <a:xfrm>
            <a:off x="5057775" y="4970463"/>
            <a:ext cx="2082800" cy="0"/>
            <a:chOff x="0" y="0"/>
            <a:chExt cx="2082006" cy="1"/>
          </a:xfrm>
        </p:grpSpPr>
        <p:sp>
          <p:nvSpPr>
            <p:cNvPr id="3757" name="直接连接符 686">
              <a:extLst>
                <a:ext uri="{FF2B5EF4-FFF2-40B4-BE49-F238E27FC236}">
                  <a16:creationId xmlns:a16="http://schemas.microsoft.com/office/drawing/2014/main" id="{E056AC1E-CF3D-4896-AEE5-547C3A05F8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601662" cy="1"/>
            </a:xfrm>
            <a:prstGeom prst="line">
              <a:avLst/>
            </a:prstGeom>
            <a:noFill/>
            <a:ln w="28575" cap="flat" cmpd="sng">
              <a:solidFill>
                <a:srgbClr val="0CEEC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58" name="直接连接符 688">
              <a:extLst>
                <a:ext uri="{FF2B5EF4-FFF2-40B4-BE49-F238E27FC236}">
                  <a16:creationId xmlns:a16="http://schemas.microsoft.com/office/drawing/2014/main" id="{32A7462D-A455-4D78-8A15-1087D8C358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0172" y="0"/>
              <a:ext cx="601662" cy="1"/>
            </a:xfrm>
            <a:prstGeom prst="line">
              <a:avLst/>
            </a:prstGeom>
            <a:noFill/>
            <a:ln w="28575" cap="flat" cmpd="sng">
              <a:solidFill>
                <a:schemeClr val="bg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59" name="直接连接符 689">
              <a:extLst>
                <a:ext uri="{FF2B5EF4-FFF2-40B4-BE49-F238E27FC236}">
                  <a16:creationId xmlns:a16="http://schemas.microsoft.com/office/drawing/2014/main" id="{8FC4F747-2E4B-4BAE-939D-77EA581FCD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0344" y="0"/>
              <a:ext cx="601662" cy="1"/>
            </a:xfrm>
            <a:prstGeom prst="line">
              <a:avLst/>
            </a:prstGeom>
            <a:noFill/>
            <a:ln w="28575" cap="flat" cmpd="sng">
              <a:solidFill>
                <a:schemeClr val="bg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760" name="椭圆 4">
            <a:extLst>
              <a:ext uri="{FF2B5EF4-FFF2-40B4-BE49-F238E27FC236}">
                <a16:creationId xmlns:a16="http://schemas.microsoft.com/office/drawing/2014/main" id="{B221416F-E0E0-4DAC-ADC0-28ECFC629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588" y="4524375"/>
            <a:ext cx="44450" cy="4445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sz="2400">
              <a:solidFill>
                <a:srgbClr val="FFFFFF"/>
              </a:solidFill>
              <a:latin typeface="Aparajita" panose="020B0502040204020203" pitchFamily="18" charset="0"/>
              <a:sym typeface="Aparajita" panose="020B0502040204020203" pitchFamily="18" charset="0"/>
            </a:endParaRPr>
          </a:p>
        </p:txBody>
      </p:sp>
      <p:sp>
        <p:nvSpPr>
          <p:cNvPr id="3761" name="椭圆 691">
            <a:extLst>
              <a:ext uri="{FF2B5EF4-FFF2-40B4-BE49-F238E27FC236}">
                <a16:creationId xmlns:a16="http://schemas.microsoft.com/office/drawing/2014/main" id="{5FE910A8-E43E-475E-9978-8BF40A09A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0050" y="4524375"/>
            <a:ext cx="44450" cy="4445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sz="2400">
              <a:solidFill>
                <a:srgbClr val="FFFFFF"/>
              </a:solidFill>
              <a:latin typeface="Aparajita" panose="020B0502040204020203" pitchFamily="18" charset="0"/>
              <a:sym typeface="Aparajita" panose="020B0502040204020203" pitchFamily="18" charset="0"/>
            </a:endParaRPr>
          </a:p>
        </p:txBody>
      </p:sp>
      <p:sp>
        <p:nvSpPr>
          <p:cNvPr id="3762" name="椭圆 692">
            <a:extLst>
              <a:ext uri="{FF2B5EF4-FFF2-40B4-BE49-F238E27FC236}">
                <a16:creationId xmlns:a16="http://schemas.microsoft.com/office/drawing/2014/main" id="{2D79610D-1EE4-4D35-9214-CB69FEB49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8363" y="5524500"/>
            <a:ext cx="295275" cy="295275"/>
          </a:xfrm>
          <a:prstGeom prst="ellipse">
            <a:avLst/>
          </a:prstGeom>
          <a:noFill/>
          <a:ln w="12700" cap="flat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764" name="文本框 5">
            <a:extLst>
              <a:ext uri="{FF2B5EF4-FFF2-40B4-BE49-F238E27FC236}">
                <a16:creationId xmlns:a16="http://schemas.microsoft.com/office/drawing/2014/main" id="{1B6D7CA3-E400-465C-9A75-3500E5A5E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7350" y="6105525"/>
            <a:ext cx="3810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3600">
                <a:solidFill>
                  <a:srgbClr val="757070"/>
                </a:solidFill>
                <a:latin typeface="Aparajita" panose="020B0502040204020203" pitchFamily="18" charset="0"/>
                <a:sym typeface="Aparajita" panose="020B0502040204020203" pitchFamily="18" charset="0"/>
              </a:rPr>
              <a:t>BY DBLPPT</a:t>
            </a:r>
            <a:endParaRPr lang="zh-CN" altLang="en-US" sz="3600">
              <a:solidFill>
                <a:srgbClr val="757070"/>
              </a:solidFill>
              <a:latin typeface="Aparajita" panose="020B0502040204020203" pitchFamily="18" charset="0"/>
              <a:sym typeface="Aparajita" panose="020B0502040204020203" pitchFamily="18" charset="0"/>
            </a:endParaRPr>
          </a:p>
        </p:txBody>
      </p:sp>
      <p:sp>
        <p:nvSpPr>
          <p:cNvPr id="3765" name="Freeform 5">
            <a:extLst>
              <a:ext uri="{FF2B5EF4-FFF2-40B4-BE49-F238E27FC236}">
                <a16:creationId xmlns:a16="http://schemas.microsoft.com/office/drawing/2014/main" id="{A103FA3E-C5F4-45BF-B0AC-B16C75733716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346700" y="1219200"/>
            <a:ext cx="1509713" cy="1470025"/>
          </a:xfrm>
          <a:custGeom>
            <a:avLst/>
            <a:gdLst>
              <a:gd name="T0" fmla="*/ 374 w 441"/>
              <a:gd name="T1" fmla="*/ 304 h 472"/>
              <a:gd name="T2" fmla="*/ 275 w 441"/>
              <a:gd name="T3" fmla="*/ 261 h 472"/>
              <a:gd name="T4" fmla="*/ 252 w 441"/>
              <a:gd name="T5" fmla="*/ 117 h 472"/>
              <a:gd name="T6" fmla="*/ 228 w 441"/>
              <a:gd name="T7" fmla="*/ 22 h 472"/>
              <a:gd name="T8" fmla="*/ 204 w 441"/>
              <a:gd name="T9" fmla="*/ 17 h 472"/>
              <a:gd name="T10" fmla="*/ 161 w 441"/>
              <a:gd name="T11" fmla="*/ 146 h 472"/>
              <a:gd name="T12" fmla="*/ 109 w 441"/>
              <a:gd name="T13" fmla="*/ 340 h 472"/>
              <a:gd name="T14" fmla="*/ 67 w 441"/>
              <a:gd name="T15" fmla="*/ 239 h 472"/>
              <a:gd name="T16" fmla="*/ 39 w 441"/>
              <a:gd name="T17" fmla="*/ 331 h 472"/>
              <a:gd name="T18" fmla="*/ 98 w 441"/>
              <a:gd name="T19" fmla="*/ 442 h 472"/>
              <a:gd name="T20" fmla="*/ 164 w 441"/>
              <a:gd name="T21" fmla="*/ 462 h 472"/>
              <a:gd name="T22" fmla="*/ 237 w 441"/>
              <a:gd name="T23" fmla="*/ 442 h 472"/>
              <a:gd name="T24" fmla="*/ 311 w 441"/>
              <a:gd name="T25" fmla="*/ 466 h 472"/>
              <a:gd name="T26" fmla="*/ 369 w 441"/>
              <a:gd name="T27" fmla="*/ 401 h 472"/>
              <a:gd name="T28" fmla="*/ 394 w 441"/>
              <a:gd name="T29" fmla="*/ 170 h 472"/>
              <a:gd name="T30" fmla="*/ 401 w 441"/>
              <a:gd name="T31" fmla="*/ 243 h 472"/>
              <a:gd name="T32" fmla="*/ 218 w 441"/>
              <a:gd name="T33" fmla="*/ 7 h 472"/>
              <a:gd name="T34" fmla="*/ 223 w 441"/>
              <a:gd name="T35" fmla="*/ 109 h 472"/>
              <a:gd name="T36" fmla="*/ 213 w 441"/>
              <a:gd name="T37" fmla="*/ 102 h 472"/>
              <a:gd name="T38" fmla="*/ 213 w 441"/>
              <a:gd name="T39" fmla="*/ 83 h 472"/>
              <a:gd name="T40" fmla="*/ 247 w 441"/>
              <a:gd name="T41" fmla="*/ 117 h 472"/>
              <a:gd name="T42" fmla="*/ 272 w 441"/>
              <a:gd name="T43" fmla="*/ 362 h 472"/>
              <a:gd name="T44" fmla="*/ 34 w 441"/>
              <a:gd name="T45" fmla="*/ 217 h 472"/>
              <a:gd name="T46" fmla="*/ 12 w 441"/>
              <a:gd name="T47" fmla="*/ 310 h 472"/>
              <a:gd name="T48" fmla="*/ 115 w 441"/>
              <a:gd name="T49" fmla="*/ 342 h 472"/>
              <a:gd name="T50" fmla="*/ 185 w 441"/>
              <a:gd name="T51" fmla="*/ 306 h 472"/>
              <a:gd name="T52" fmla="*/ 58 w 441"/>
              <a:gd name="T53" fmla="*/ 386 h 472"/>
              <a:gd name="T54" fmla="*/ 86 w 441"/>
              <a:gd name="T55" fmla="*/ 432 h 472"/>
              <a:gd name="T56" fmla="*/ 109 w 441"/>
              <a:gd name="T57" fmla="*/ 453 h 472"/>
              <a:gd name="T58" fmla="*/ 122 w 441"/>
              <a:gd name="T59" fmla="*/ 454 h 472"/>
              <a:gd name="T60" fmla="*/ 160 w 441"/>
              <a:gd name="T61" fmla="*/ 461 h 472"/>
              <a:gd name="T62" fmla="*/ 183 w 441"/>
              <a:gd name="T63" fmla="*/ 455 h 472"/>
              <a:gd name="T64" fmla="*/ 130 w 441"/>
              <a:gd name="T65" fmla="*/ 441 h 472"/>
              <a:gd name="T66" fmla="*/ 96 w 441"/>
              <a:gd name="T67" fmla="*/ 411 h 472"/>
              <a:gd name="T68" fmla="*/ 179 w 441"/>
              <a:gd name="T69" fmla="*/ 306 h 472"/>
              <a:gd name="T70" fmla="*/ 210 w 441"/>
              <a:gd name="T71" fmla="*/ 404 h 472"/>
              <a:gd name="T72" fmla="*/ 209 w 441"/>
              <a:gd name="T73" fmla="*/ 412 h 472"/>
              <a:gd name="T74" fmla="*/ 198 w 441"/>
              <a:gd name="T75" fmla="*/ 429 h 472"/>
              <a:gd name="T76" fmla="*/ 199 w 441"/>
              <a:gd name="T77" fmla="*/ 438 h 472"/>
              <a:gd name="T78" fmla="*/ 222 w 441"/>
              <a:gd name="T79" fmla="*/ 419 h 472"/>
              <a:gd name="T80" fmla="*/ 215 w 441"/>
              <a:gd name="T81" fmla="*/ 416 h 472"/>
              <a:gd name="T82" fmla="*/ 215 w 441"/>
              <a:gd name="T83" fmla="*/ 405 h 472"/>
              <a:gd name="T84" fmla="*/ 223 w 441"/>
              <a:gd name="T85" fmla="*/ 402 h 472"/>
              <a:gd name="T86" fmla="*/ 229 w 441"/>
              <a:gd name="T87" fmla="*/ 407 h 472"/>
              <a:gd name="T88" fmla="*/ 229 w 441"/>
              <a:gd name="T89" fmla="*/ 415 h 472"/>
              <a:gd name="T90" fmla="*/ 229 w 441"/>
              <a:gd name="T91" fmla="*/ 437 h 472"/>
              <a:gd name="T92" fmla="*/ 251 w 441"/>
              <a:gd name="T93" fmla="*/ 436 h 472"/>
              <a:gd name="T94" fmla="*/ 275 w 441"/>
              <a:gd name="T95" fmla="*/ 447 h 472"/>
              <a:gd name="T96" fmla="*/ 294 w 441"/>
              <a:gd name="T97" fmla="*/ 449 h 472"/>
              <a:gd name="T98" fmla="*/ 319 w 441"/>
              <a:gd name="T99" fmla="*/ 449 h 472"/>
              <a:gd name="T100" fmla="*/ 278 w 441"/>
              <a:gd name="T101" fmla="*/ 444 h 472"/>
              <a:gd name="T102" fmla="*/ 233 w 441"/>
              <a:gd name="T103" fmla="*/ 416 h 472"/>
              <a:gd name="T104" fmla="*/ 234 w 441"/>
              <a:gd name="T105" fmla="*/ 410 h 472"/>
              <a:gd name="T106" fmla="*/ 232 w 441"/>
              <a:gd name="T107" fmla="*/ 403 h 472"/>
              <a:gd name="T108" fmla="*/ 278 w 441"/>
              <a:gd name="T109" fmla="*/ 359 h 472"/>
              <a:gd name="T110" fmla="*/ 352 w 441"/>
              <a:gd name="T111" fmla="*/ 400 h 472"/>
              <a:gd name="T112" fmla="*/ 322 w 441"/>
              <a:gd name="T113" fmla="*/ 436 h 472"/>
              <a:gd name="T114" fmla="*/ 357 w 441"/>
              <a:gd name="T115" fmla="*/ 432 h 472"/>
              <a:gd name="T116" fmla="*/ 352 w 441"/>
              <a:gd name="T117" fmla="*/ 410 h 472"/>
              <a:gd name="T118" fmla="*/ 316 w 441"/>
              <a:gd name="T119" fmla="*/ 345 h 472"/>
              <a:gd name="T120" fmla="*/ 246 w 441"/>
              <a:gd name="T121" fmla="*/ 302 h 472"/>
              <a:gd name="T122" fmla="*/ 391 w 441"/>
              <a:gd name="T123" fmla="*/ 332 h 47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441"/>
              <a:gd name="T187" fmla="*/ 0 h 472"/>
              <a:gd name="T188" fmla="*/ 441 w 441"/>
              <a:gd name="T189" fmla="*/ 472 h 472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441" h="472">
                <a:moveTo>
                  <a:pt x="435" y="304"/>
                </a:moveTo>
                <a:cubicBezTo>
                  <a:pt x="407" y="304"/>
                  <a:pt x="407" y="304"/>
                  <a:pt x="407" y="304"/>
                </a:cubicBezTo>
                <a:cubicBezTo>
                  <a:pt x="407" y="239"/>
                  <a:pt x="407" y="239"/>
                  <a:pt x="407" y="239"/>
                </a:cubicBezTo>
                <a:cubicBezTo>
                  <a:pt x="410" y="234"/>
                  <a:pt x="413" y="227"/>
                  <a:pt x="413" y="217"/>
                </a:cubicBezTo>
                <a:cubicBezTo>
                  <a:pt x="414" y="198"/>
                  <a:pt x="407" y="175"/>
                  <a:pt x="398" y="166"/>
                </a:cubicBezTo>
                <a:cubicBezTo>
                  <a:pt x="396" y="164"/>
                  <a:pt x="393" y="162"/>
                  <a:pt x="390" y="162"/>
                </a:cubicBezTo>
                <a:cubicBezTo>
                  <a:pt x="388" y="162"/>
                  <a:pt x="385" y="164"/>
                  <a:pt x="382" y="166"/>
                </a:cubicBezTo>
                <a:cubicBezTo>
                  <a:pt x="374" y="175"/>
                  <a:pt x="367" y="198"/>
                  <a:pt x="368" y="217"/>
                </a:cubicBezTo>
                <a:cubicBezTo>
                  <a:pt x="368" y="227"/>
                  <a:pt x="371" y="234"/>
                  <a:pt x="374" y="239"/>
                </a:cubicBezTo>
                <a:cubicBezTo>
                  <a:pt x="374" y="304"/>
                  <a:pt x="374" y="304"/>
                  <a:pt x="374" y="304"/>
                </a:cubicBezTo>
                <a:cubicBezTo>
                  <a:pt x="340" y="304"/>
                  <a:pt x="340" y="304"/>
                  <a:pt x="340" y="304"/>
                </a:cubicBezTo>
                <a:cubicBezTo>
                  <a:pt x="343" y="309"/>
                  <a:pt x="343" y="309"/>
                  <a:pt x="343" y="309"/>
                </a:cubicBezTo>
                <a:cubicBezTo>
                  <a:pt x="344" y="310"/>
                  <a:pt x="355" y="327"/>
                  <a:pt x="379" y="331"/>
                </a:cubicBezTo>
                <a:cubicBezTo>
                  <a:pt x="379" y="349"/>
                  <a:pt x="379" y="349"/>
                  <a:pt x="379" y="349"/>
                </a:cubicBezTo>
                <a:cubicBezTo>
                  <a:pt x="379" y="360"/>
                  <a:pt x="376" y="368"/>
                  <a:pt x="372" y="373"/>
                </a:cubicBezTo>
                <a:cubicBezTo>
                  <a:pt x="367" y="378"/>
                  <a:pt x="360" y="378"/>
                  <a:pt x="360" y="378"/>
                </a:cubicBezTo>
                <a:cubicBezTo>
                  <a:pt x="346" y="377"/>
                  <a:pt x="342" y="365"/>
                  <a:pt x="334" y="345"/>
                </a:cubicBezTo>
                <a:cubicBezTo>
                  <a:pt x="332" y="340"/>
                  <a:pt x="332" y="340"/>
                  <a:pt x="332" y="340"/>
                </a:cubicBezTo>
                <a:cubicBezTo>
                  <a:pt x="332" y="340"/>
                  <a:pt x="324" y="320"/>
                  <a:pt x="324" y="320"/>
                </a:cubicBezTo>
                <a:cubicBezTo>
                  <a:pt x="310" y="281"/>
                  <a:pt x="299" y="262"/>
                  <a:pt x="275" y="261"/>
                </a:cubicBezTo>
                <a:cubicBezTo>
                  <a:pt x="264" y="261"/>
                  <a:pt x="256" y="264"/>
                  <a:pt x="250" y="270"/>
                </a:cubicBezTo>
                <a:cubicBezTo>
                  <a:pt x="243" y="277"/>
                  <a:pt x="240" y="288"/>
                  <a:pt x="240" y="302"/>
                </a:cubicBezTo>
                <a:cubicBezTo>
                  <a:pt x="240" y="302"/>
                  <a:pt x="240" y="302"/>
                  <a:pt x="240" y="302"/>
                </a:cubicBezTo>
                <a:cubicBezTo>
                  <a:pt x="240" y="356"/>
                  <a:pt x="240" y="356"/>
                  <a:pt x="240" y="356"/>
                </a:cubicBezTo>
                <a:cubicBezTo>
                  <a:pt x="234" y="356"/>
                  <a:pt x="234" y="356"/>
                  <a:pt x="234" y="356"/>
                </a:cubicBezTo>
                <a:cubicBezTo>
                  <a:pt x="234" y="307"/>
                  <a:pt x="234" y="190"/>
                  <a:pt x="234" y="187"/>
                </a:cubicBezTo>
                <a:cubicBezTo>
                  <a:pt x="236" y="186"/>
                  <a:pt x="281" y="146"/>
                  <a:pt x="281" y="146"/>
                </a:cubicBezTo>
                <a:cubicBezTo>
                  <a:pt x="273" y="146"/>
                  <a:pt x="273" y="146"/>
                  <a:pt x="273" y="146"/>
                </a:cubicBezTo>
                <a:cubicBezTo>
                  <a:pt x="232" y="146"/>
                  <a:pt x="232" y="146"/>
                  <a:pt x="232" y="146"/>
                </a:cubicBezTo>
                <a:cubicBezTo>
                  <a:pt x="244" y="142"/>
                  <a:pt x="252" y="130"/>
                  <a:pt x="252" y="117"/>
                </a:cubicBezTo>
                <a:cubicBezTo>
                  <a:pt x="252" y="103"/>
                  <a:pt x="242" y="91"/>
                  <a:pt x="229" y="87"/>
                </a:cubicBezTo>
                <a:cubicBezTo>
                  <a:pt x="236" y="85"/>
                  <a:pt x="241" y="79"/>
                  <a:pt x="241" y="72"/>
                </a:cubicBezTo>
                <a:cubicBezTo>
                  <a:pt x="241" y="44"/>
                  <a:pt x="241" y="44"/>
                  <a:pt x="241" y="44"/>
                </a:cubicBezTo>
                <a:cubicBezTo>
                  <a:pt x="241" y="38"/>
                  <a:pt x="237" y="33"/>
                  <a:pt x="232" y="30"/>
                </a:cubicBezTo>
                <a:cubicBezTo>
                  <a:pt x="237" y="27"/>
                  <a:pt x="241" y="22"/>
                  <a:pt x="241" y="17"/>
                </a:cubicBezTo>
                <a:cubicBezTo>
                  <a:pt x="241" y="0"/>
                  <a:pt x="241" y="0"/>
                  <a:pt x="241" y="0"/>
                </a:cubicBezTo>
                <a:cubicBezTo>
                  <a:pt x="236" y="0"/>
                  <a:pt x="236" y="0"/>
                  <a:pt x="236" y="0"/>
                </a:cubicBezTo>
                <a:cubicBezTo>
                  <a:pt x="236" y="17"/>
                  <a:pt x="236" y="17"/>
                  <a:pt x="236" y="17"/>
                </a:cubicBezTo>
                <a:cubicBezTo>
                  <a:pt x="236" y="21"/>
                  <a:pt x="233" y="26"/>
                  <a:pt x="228" y="27"/>
                </a:cubicBezTo>
                <a:cubicBezTo>
                  <a:pt x="228" y="22"/>
                  <a:pt x="228" y="22"/>
                  <a:pt x="228" y="22"/>
                </a:cubicBezTo>
                <a:cubicBezTo>
                  <a:pt x="230" y="21"/>
                  <a:pt x="231" y="19"/>
                  <a:pt x="231" y="17"/>
                </a:cubicBezTo>
                <a:cubicBezTo>
                  <a:pt x="231" y="0"/>
                  <a:pt x="231" y="0"/>
                  <a:pt x="231" y="0"/>
                </a:cubicBezTo>
                <a:cubicBezTo>
                  <a:pt x="222" y="0"/>
                  <a:pt x="222" y="0"/>
                  <a:pt x="222" y="0"/>
                </a:cubicBezTo>
                <a:cubicBezTo>
                  <a:pt x="222" y="0"/>
                  <a:pt x="221" y="1"/>
                  <a:pt x="220" y="1"/>
                </a:cubicBezTo>
                <a:cubicBezTo>
                  <a:pt x="220" y="1"/>
                  <a:pt x="219" y="0"/>
                  <a:pt x="218" y="0"/>
                </a:cubicBezTo>
                <a:cubicBezTo>
                  <a:pt x="210" y="0"/>
                  <a:pt x="210" y="0"/>
                  <a:pt x="210" y="0"/>
                </a:cubicBezTo>
                <a:cubicBezTo>
                  <a:pt x="210" y="17"/>
                  <a:pt x="210" y="17"/>
                  <a:pt x="210" y="17"/>
                </a:cubicBezTo>
                <a:cubicBezTo>
                  <a:pt x="210" y="19"/>
                  <a:pt x="211" y="21"/>
                  <a:pt x="213" y="22"/>
                </a:cubicBezTo>
                <a:cubicBezTo>
                  <a:pt x="213" y="27"/>
                  <a:pt x="213" y="27"/>
                  <a:pt x="213" y="27"/>
                </a:cubicBezTo>
                <a:cubicBezTo>
                  <a:pt x="208" y="26"/>
                  <a:pt x="204" y="21"/>
                  <a:pt x="204" y="17"/>
                </a:cubicBezTo>
                <a:cubicBezTo>
                  <a:pt x="204" y="0"/>
                  <a:pt x="204" y="0"/>
                  <a:pt x="204" y="0"/>
                </a:cubicBezTo>
                <a:cubicBezTo>
                  <a:pt x="200" y="0"/>
                  <a:pt x="200" y="0"/>
                  <a:pt x="200" y="0"/>
                </a:cubicBezTo>
                <a:cubicBezTo>
                  <a:pt x="200" y="17"/>
                  <a:pt x="200" y="17"/>
                  <a:pt x="200" y="17"/>
                </a:cubicBezTo>
                <a:cubicBezTo>
                  <a:pt x="200" y="22"/>
                  <a:pt x="204" y="27"/>
                  <a:pt x="209" y="30"/>
                </a:cubicBezTo>
                <a:cubicBezTo>
                  <a:pt x="204" y="33"/>
                  <a:pt x="200" y="38"/>
                  <a:pt x="200" y="44"/>
                </a:cubicBezTo>
                <a:cubicBezTo>
                  <a:pt x="200" y="72"/>
                  <a:pt x="200" y="72"/>
                  <a:pt x="200" y="72"/>
                </a:cubicBezTo>
                <a:cubicBezTo>
                  <a:pt x="200" y="79"/>
                  <a:pt x="205" y="85"/>
                  <a:pt x="212" y="87"/>
                </a:cubicBezTo>
                <a:cubicBezTo>
                  <a:pt x="199" y="91"/>
                  <a:pt x="189" y="103"/>
                  <a:pt x="189" y="117"/>
                </a:cubicBezTo>
                <a:cubicBezTo>
                  <a:pt x="189" y="130"/>
                  <a:pt x="197" y="142"/>
                  <a:pt x="209" y="146"/>
                </a:cubicBezTo>
                <a:cubicBezTo>
                  <a:pt x="161" y="146"/>
                  <a:pt x="161" y="146"/>
                  <a:pt x="161" y="146"/>
                </a:cubicBezTo>
                <a:cubicBezTo>
                  <a:pt x="161" y="146"/>
                  <a:pt x="207" y="186"/>
                  <a:pt x="209" y="188"/>
                </a:cubicBezTo>
                <a:cubicBezTo>
                  <a:pt x="209" y="190"/>
                  <a:pt x="209" y="307"/>
                  <a:pt x="209" y="356"/>
                </a:cubicBezTo>
                <a:cubicBezTo>
                  <a:pt x="202" y="356"/>
                  <a:pt x="202" y="356"/>
                  <a:pt x="202" y="356"/>
                </a:cubicBezTo>
                <a:cubicBezTo>
                  <a:pt x="202" y="302"/>
                  <a:pt x="202" y="302"/>
                  <a:pt x="202" y="302"/>
                </a:cubicBezTo>
                <a:cubicBezTo>
                  <a:pt x="202" y="302"/>
                  <a:pt x="202" y="302"/>
                  <a:pt x="202" y="302"/>
                </a:cubicBezTo>
                <a:cubicBezTo>
                  <a:pt x="201" y="289"/>
                  <a:pt x="197" y="277"/>
                  <a:pt x="189" y="270"/>
                </a:cubicBezTo>
                <a:cubicBezTo>
                  <a:pt x="182" y="264"/>
                  <a:pt x="173" y="261"/>
                  <a:pt x="163" y="262"/>
                </a:cubicBezTo>
                <a:cubicBezTo>
                  <a:pt x="139" y="264"/>
                  <a:pt x="132" y="283"/>
                  <a:pt x="120" y="312"/>
                </a:cubicBezTo>
                <a:cubicBezTo>
                  <a:pt x="117" y="320"/>
                  <a:pt x="117" y="320"/>
                  <a:pt x="117" y="320"/>
                </a:cubicBezTo>
                <a:cubicBezTo>
                  <a:pt x="117" y="320"/>
                  <a:pt x="109" y="340"/>
                  <a:pt x="109" y="340"/>
                </a:cubicBezTo>
                <a:cubicBezTo>
                  <a:pt x="109" y="340"/>
                  <a:pt x="107" y="345"/>
                  <a:pt x="107" y="345"/>
                </a:cubicBezTo>
                <a:cubicBezTo>
                  <a:pt x="100" y="365"/>
                  <a:pt x="95" y="377"/>
                  <a:pt x="81" y="378"/>
                </a:cubicBezTo>
                <a:cubicBezTo>
                  <a:pt x="81" y="378"/>
                  <a:pt x="75" y="378"/>
                  <a:pt x="70" y="373"/>
                </a:cubicBezTo>
                <a:cubicBezTo>
                  <a:pt x="65" y="368"/>
                  <a:pt x="62" y="360"/>
                  <a:pt x="62" y="349"/>
                </a:cubicBezTo>
                <a:cubicBezTo>
                  <a:pt x="62" y="331"/>
                  <a:pt x="62" y="331"/>
                  <a:pt x="62" y="331"/>
                </a:cubicBezTo>
                <a:cubicBezTo>
                  <a:pt x="87" y="327"/>
                  <a:pt x="98" y="310"/>
                  <a:pt x="98" y="309"/>
                </a:cubicBezTo>
                <a:cubicBezTo>
                  <a:pt x="101" y="304"/>
                  <a:pt x="101" y="304"/>
                  <a:pt x="101" y="304"/>
                </a:cubicBezTo>
                <a:cubicBezTo>
                  <a:pt x="96" y="304"/>
                  <a:pt x="96" y="304"/>
                  <a:pt x="96" y="304"/>
                </a:cubicBezTo>
                <a:cubicBezTo>
                  <a:pt x="67" y="304"/>
                  <a:pt x="67" y="304"/>
                  <a:pt x="67" y="304"/>
                </a:cubicBezTo>
                <a:cubicBezTo>
                  <a:pt x="67" y="239"/>
                  <a:pt x="67" y="239"/>
                  <a:pt x="67" y="239"/>
                </a:cubicBezTo>
                <a:cubicBezTo>
                  <a:pt x="70" y="234"/>
                  <a:pt x="73" y="227"/>
                  <a:pt x="73" y="217"/>
                </a:cubicBezTo>
                <a:cubicBezTo>
                  <a:pt x="74" y="198"/>
                  <a:pt x="67" y="175"/>
                  <a:pt x="59" y="166"/>
                </a:cubicBezTo>
                <a:cubicBezTo>
                  <a:pt x="56" y="164"/>
                  <a:pt x="53" y="162"/>
                  <a:pt x="51" y="162"/>
                </a:cubicBezTo>
                <a:cubicBezTo>
                  <a:pt x="48" y="162"/>
                  <a:pt x="45" y="164"/>
                  <a:pt x="43" y="166"/>
                </a:cubicBezTo>
                <a:cubicBezTo>
                  <a:pt x="34" y="175"/>
                  <a:pt x="28" y="198"/>
                  <a:pt x="28" y="217"/>
                </a:cubicBezTo>
                <a:cubicBezTo>
                  <a:pt x="29" y="227"/>
                  <a:pt x="31" y="234"/>
                  <a:pt x="34" y="239"/>
                </a:cubicBezTo>
                <a:cubicBezTo>
                  <a:pt x="34" y="304"/>
                  <a:pt x="34" y="304"/>
                  <a:pt x="34" y="304"/>
                </a:cubicBezTo>
                <a:cubicBezTo>
                  <a:pt x="0" y="304"/>
                  <a:pt x="0" y="304"/>
                  <a:pt x="0" y="304"/>
                </a:cubicBezTo>
                <a:cubicBezTo>
                  <a:pt x="3" y="309"/>
                  <a:pt x="3" y="309"/>
                  <a:pt x="3" y="309"/>
                </a:cubicBezTo>
                <a:cubicBezTo>
                  <a:pt x="4" y="310"/>
                  <a:pt x="15" y="327"/>
                  <a:pt x="39" y="331"/>
                </a:cubicBezTo>
                <a:cubicBezTo>
                  <a:pt x="39" y="349"/>
                  <a:pt x="39" y="349"/>
                  <a:pt x="39" y="349"/>
                </a:cubicBezTo>
                <a:cubicBezTo>
                  <a:pt x="39" y="367"/>
                  <a:pt x="44" y="381"/>
                  <a:pt x="54" y="390"/>
                </a:cubicBezTo>
                <a:cubicBezTo>
                  <a:pt x="61" y="397"/>
                  <a:pt x="70" y="400"/>
                  <a:pt x="76" y="400"/>
                </a:cubicBezTo>
                <a:cubicBezTo>
                  <a:pt x="75" y="401"/>
                  <a:pt x="75" y="401"/>
                  <a:pt x="75" y="401"/>
                </a:cubicBezTo>
                <a:cubicBezTo>
                  <a:pt x="69" y="406"/>
                  <a:pt x="69" y="414"/>
                  <a:pt x="74" y="419"/>
                </a:cubicBezTo>
                <a:cubicBezTo>
                  <a:pt x="76" y="422"/>
                  <a:pt x="80" y="424"/>
                  <a:pt x="83" y="424"/>
                </a:cubicBezTo>
                <a:cubicBezTo>
                  <a:pt x="82" y="427"/>
                  <a:pt x="81" y="430"/>
                  <a:pt x="82" y="433"/>
                </a:cubicBezTo>
                <a:cubicBezTo>
                  <a:pt x="83" y="436"/>
                  <a:pt x="85" y="439"/>
                  <a:pt x="88" y="441"/>
                </a:cubicBezTo>
                <a:cubicBezTo>
                  <a:pt x="91" y="443"/>
                  <a:pt x="94" y="443"/>
                  <a:pt x="98" y="442"/>
                </a:cubicBezTo>
                <a:cubicBezTo>
                  <a:pt x="98" y="442"/>
                  <a:pt x="98" y="442"/>
                  <a:pt x="98" y="442"/>
                </a:cubicBezTo>
                <a:cubicBezTo>
                  <a:pt x="97" y="449"/>
                  <a:pt x="101" y="456"/>
                  <a:pt x="108" y="457"/>
                </a:cubicBezTo>
                <a:cubicBezTo>
                  <a:pt x="111" y="458"/>
                  <a:pt x="114" y="457"/>
                  <a:pt x="117" y="456"/>
                </a:cubicBezTo>
                <a:cubicBezTo>
                  <a:pt x="118" y="456"/>
                  <a:pt x="118" y="455"/>
                  <a:pt x="118" y="455"/>
                </a:cubicBezTo>
                <a:cubicBezTo>
                  <a:pt x="118" y="459"/>
                  <a:pt x="120" y="462"/>
                  <a:pt x="122" y="464"/>
                </a:cubicBezTo>
                <a:cubicBezTo>
                  <a:pt x="125" y="466"/>
                  <a:pt x="128" y="467"/>
                  <a:pt x="131" y="467"/>
                </a:cubicBezTo>
                <a:cubicBezTo>
                  <a:pt x="135" y="467"/>
                  <a:pt x="138" y="465"/>
                  <a:pt x="140" y="463"/>
                </a:cubicBezTo>
                <a:cubicBezTo>
                  <a:pt x="140" y="463"/>
                  <a:pt x="141" y="462"/>
                  <a:pt x="141" y="462"/>
                </a:cubicBezTo>
                <a:cubicBezTo>
                  <a:pt x="143" y="469"/>
                  <a:pt x="150" y="472"/>
                  <a:pt x="157" y="469"/>
                </a:cubicBezTo>
                <a:cubicBezTo>
                  <a:pt x="160" y="468"/>
                  <a:pt x="163" y="466"/>
                  <a:pt x="164" y="463"/>
                </a:cubicBezTo>
                <a:cubicBezTo>
                  <a:pt x="164" y="463"/>
                  <a:pt x="164" y="462"/>
                  <a:pt x="164" y="462"/>
                </a:cubicBezTo>
                <a:cubicBezTo>
                  <a:pt x="166" y="465"/>
                  <a:pt x="169" y="466"/>
                  <a:pt x="173" y="467"/>
                </a:cubicBezTo>
                <a:cubicBezTo>
                  <a:pt x="176" y="467"/>
                  <a:pt x="179" y="466"/>
                  <a:pt x="182" y="464"/>
                </a:cubicBezTo>
                <a:cubicBezTo>
                  <a:pt x="185" y="462"/>
                  <a:pt x="187" y="459"/>
                  <a:pt x="187" y="456"/>
                </a:cubicBezTo>
                <a:cubicBezTo>
                  <a:pt x="187" y="456"/>
                  <a:pt x="187" y="455"/>
                  <a:pt x="187" y="455"/>
                </a:cubicBezTo>
                <a:cubicBezTo>
                  <a:pt x="193" y="459"/>
                  <a:pt x="201" y="458"/>
                  <a:pt x="205" y="452"/>
                </a:cubicBezTo>
                <a:cubicBezTo>
                  <a:pt x="207" y="449"/>
                  <a:pt x="207" y="445"/>
                  <a:pt x="207" y="442"/>
                </a:cubicBezTo>
                <a:cubicBezTo>
                  <a:pt x="213" y="444"/>
                  <a:pt x="219" y="441"/>
                  <a:pt x="222" y="436"/>
                </a:cubicBezTo>
                <a:cubicBezTo>
                  <a:pt x="223" y="438"/>
                  <a:pt x="224" y="439"/>
                  <a:pt x="226" y="440"/>
                </a:cubicBezTo>
                <a:cubicBezTo>
                  <a:pt x="229" y="442"/>
                  <a:pt x="233" y="443"/>
                  <a:pt x="236" y="442"/>
                </a:cubicBezTo>
                <a:cubicBezTo>
                  <a:pt x="236" y="442"/>
                  <a:pt x="236" y="442"/>
                  <a:pt x="237" y="442"/>
                </a:cubicBezTo>
                <a:cubicBezTo>
                  <a:pt x="235" y="448"/>
                  <a:pt x="239" y="455"/>
                  <a:pt x="246" y="457"/>
                </a:cubicBezTo>
                <a:cubicBezTo>
                  <a:pt x="250" y="458"/>
                  <a:pt x="253" y="457"/>
                  <a:pt x="256" y="455"/>
                </a:cubicBezTo>
                <a:cubicBezTo>
                  <a:pt x="257" y="462"/>
                  <a:pt x="263" y="467"/>
                  <a:pt x="270" y="467"/>
                </a:cubicBezTo>
                <a:cubicBezTo>
                  <a:pt x="273" y="466"/>
                  <a:pt x="276" y="465"/>
                  <a:pt x="279" y="462"/>
                </a:cubicBezTo>
                <a:cubicBezTo>
                  <a:pt x="279" y="462"/>
                  <a:pt x="279" y="462"/>
                  <a:pt x="279" y="462"/>
                </a:cubicBezTo>
                <a:cubicBezTo>
                  <a:pt x="280" y="465"/>
                  <a:pt x="283" y="467"/>
                  <a:pt x="285" y="469"/>
                </a:cubicBezTo>
                <a:cubicBezTo>
                  <a:pt x="289" y="470"/>
                  <a:pt x="292" y="470"/>
                  <a:pt x="295" y="469"/>
                </a:cubicBezTo>
                <a:cubicBezTo>
                  <a:pt x="299" y="468"/>
                  <a:pt x="301" y="465"/>
                  <a:pt x="303" y="462"/>
                </a:cubicBezTo>
                <a:cubicBezTo>
                  <a:pt x="303" y="462"/>
                  <a:pt x="303" y="462"/>
                  <a:pt x="303" y="462"/>
                </a:cubicBezTo>
                <a:cubicBezTo>
                  <a:pt x="305" y="464"/>
                  <a:pt x="308" y="466"/>
                  <a:pt x="311" y="466"/>
                </a:cubicBezTo>
                <a:cubicBezTo>
                  <a:pt x="314" y="467"/>
                  <a:pt x="318" y="466"/>
                  <a:pt x="320" y="464"/>
                </a:cubicBezTo>
                <a:cubicBezTo>
                  <a:pt x="323" y="462"/>
                  <a:pt x="325" y="458"/>
                  <a:pt x="325" y="455"/>
                </a:cubicBezTo>
                <a:cubicBezTo>
                  <a:pt x="331" y="459"/>
                  <a:pt x="339" y="457"/>
                  <a:pt x="343" y="452"/>
                </a:cubicBezTo>
                <a:cubicBezTo>
                  <a:pt x="345" y="449"/>
                  <a:pt x="346" y="445"/>
                  <a:pt x="345" y="442"/>
                </a:cubicBezTo>
                <a:cubicBezTo>
                  <a:pt x="345" y="442"/>
                  <a:pt x="345" y="442"/>
                  <a:pt x="345" y="441"/>
                </a:cubicBezTo>
                <a:cubicBezTo>
                  <a:pt x="352" y="443"/>
                  <a:pt x="359" y="440"/>
                  <a:pt x="361" y="433"/>
                </a:cubicBezTo>
                <a:cubicBezTo>
                  <a:pt x="362" y="430"/>
                  <a:pt x="362" y="426"/>
                  <a:pt x="360" y="423"/>
                </a:cubicBezTo>
                <a:cubicBezTo>
                  <a:pt x="360" y="423"/>
                  <a:pt x="360" y="423"/>
                  <a:pt x="360" y="423"/>
                </a:cubicBezTo>
                <a:cubicBezTo>
                  <a:pt x="367" y="423"/>
                  <a:pt x="373" y="417"/>
                  <a:pt x="373" y="410"/>
                </a:cubicBezTo>
                <a:cubicBezTo>
                  <a:pt x="373" y="407"/>
                  <a:pt x="372" y="404"/>
                  <a:pt x="369" y="401"/>
                </a:cubicBezTo>
                <a:cubicBezTo>
                  <a:pt x="369" y="401"/>
                  <a:pt x="368" y="400"/>
                  <a:pt x="368" y="400"/>
                </a:cubicBezTo>
                <a:cubicBezTo>
                  <a:pt x="374" y="399"/>
                  <a:pt x="381" y="396"/>
                  <a:pt x="387" y="390"/>
                </a:cubicBezTo>
                <a:cubicBezTo>
                  <a:pt x="397" y="381"/>
                  <a:pt x="402" y="367"/>
                  <a:pt x="402" y="349"/>
                </a:cubicBezTo>
                <a:cubicBezTo>
                  <a:pt x="402" y="331"/>
                  <a:pt x="402" y="331"/>
                  <a:pt x="402" y="331"/>
                </a:cubicBezTo>
                <a:cubicBezTo>
                  <a:pt x="426" y="327"/>
                  <a:pt x="437" y="310"/>
                  <a:pt x="438" y="309"/>
                </a:cubicBezTo>
                <a:cubicBezTo>
                  <a:pt x="441" y="304"/>
                  <a:pt x="441" y="304"/>
                  <a:pt x="441" y="304"/>
                </a:cubicBezTo>
                <a:lnTo>
                  <a:pt x="435" y="304"/>
                </a:lnTo>
                <a:close/>
                <a:moveTo>
                  <a:pt x="387" y="170"/>
                </a:moveTo>
                <a:cubicBezTo>
                  <a:pt x="388" y="169"/>
                  <a:pt x="389" y="168"/>
                  <a:pt x="390" y="168"/>
                </a:cubicBezTo>
                <a:cubicBezTo>
                  <a:pt x="392" y="168"/>
                  <a:pt x="393" y="169"/>
                  <a:pt x="394" y="170"/>
                </a:cubicBezTo>
                <a:cubicBezTo>
                  <a:pt x="401" y="177"/>
                  <a:pt x="408" y="198"/>
                  <a:pt x="407" y="217"/>
                </a:cubicBezTo>
                <a:cubicBezTo>
                  <a:pt x="407" y="226"/>
                  <a:pt x="404" y="233"/>
                  <a:pt x="401" y="237"/>
                </a:cubicBezTo>
                <a:cubicBezTo>
                  <a:pt x="380" y="237"/>
                  <a:pt x="380" y="237"/>
                  <a:pt x="380" y="237"/>
                </a:cubicBezTo>
                <a:cubicBezTo>
                  <a:pt x="377" y="233"/>
                  <a:pt x="374" y="226"/>
                  <a:pt x="374" y="217"/>
                </a:cubicBezTo>
                <a:cubicBezTo>
                  <a:pt x="373" y="198"/>
                  <a:pt x="380" y="177"/>
                  <a:pt x="387" y="170"/>
                </a:cubicBezTo>
                <a:close/>
                <a:moveTo>
                  <a:pt x="401" y="243"/>
                </a:moveTo>
                <a:cubicBezTo>
                  <a:pt x="401" y="247"/>
                  <a:pt x="401" y="290"/>
                  <a:pt x="401" y="304"/>
                </a:cubicBezTo>
                <a:cubicBezTo>
                  <a:pt x="380" y="304"/>
                  <a:pt x="380" y="304"/>
                  <a:pt x="380" y="304"/>
                </a:cubicBezTo>
                <a:cubicBezTo>
                  <a:pt x="380" y="290"/>
                  <a:pt x="380" y="247"/>
                  <a:pt x="380" y="243"/>
                </a:cubicBezTo>
                <a:cubicBezTo>
                  <a:pt x="384" y="243"/>
                  <a:pt x="397" y="243"/>
                  <a:pt x="401" y="243"/>
                </a:cubicBezTo>
                <a:close/>
                <a:moveTo>
                  <a:pt x="228" y="78"/>
                </a:moveTo>
                <a:cubicBezTo>
                  <a:pt x="230" y="76"/>
                  <a:pt x="231" y="74"/>
                  <a:pt x="231" y="72"/>
                </a:cubicBezTo>
                <a:cubicBezTo>
                  <a:pt x="231" y="44"/>
                  <a:pt x="231" y="44"/>
                  <a:pt x="231" y="44"/>
                </a:cubicBezTo>
                <a:cubicBezTo>
                  <a:pt x="231" y="42"/>
                  <a:pt x="230" y="40"/>
                  <a:pt x="228" y="38"/>
                </a:cubicBezTo>
                <a:cubicBezTo>
                  <a:pt x="228" y="33"/>
                  <a:pt x="228" y="33"/>
                  <a:pt x="228" y="33"/>
                </a:cubicBezTo>
                <a:cubicBezTo>
                  <a:pt x="233" y="35"/>
                  <a:pt x="236" y="39"/>
                  <a:pt x="236" y="44"/>
                </a:cubicBezTo>
                <a:cubicBezTo>
                  <a:pt x="236" y="72"/>
                  <a:pt x="236" y="72"/>
                  <a:pt x="236" y="72"/>
                </a:cubicBezTo>
                <a:cubicBezTo>
                  <a:pt x="236" y="77"/>
                  <a:pt x="233" y="81"/>
                  <a:pt x="228" y="83"/>
                </a:cubicBezTo>
                <a:lnTo>
                  <a:pt x="228" y="78"/>
                </a:lnTo>
                <a:close/>
                <a:moveTo>
                  <a:pt x="218" y="7"/>
                </a:moveTo>
                <a:cubicBezTo>
                  <a:pt x="218" y="6"/>
                  <a:pt x="219" y="5"/>
                  <a:pt x="220" y="5"/>
                </a:cubicBezTo>
                <a:cubicBezTo>
                  <a:pt x="222" y="5"/>
                  <a:pt x="223" y="6"/>
                  <a:pt x="223" y="7"/>
                </a:cubicBezTo>
                <a:cubicBezTo>
                  <a:pt x="223" y="54"/>
                  <a:pt x="223" y="54"/>
                  <a:pt x="223" y="54"/>
                </a:cubicBezTo>
                <a:cubicBezTo>
                  <a:pt x="223" y="55"/>
                  <a:pt x="222" y="56"/>
                  <a:pt x="220" y="56"/>
                </a:cubicBezTo>
                <a:cubicBezTo>
                  <a:pt x="219" y="56"/>
                  <a:pt x="218" y="55"/>
                  <a:pt x="218" y="54"/>
                </a:cubicBezTo>
                <a:lnTo>
                  <a:pt x="218" y="7"/>
                </a:lnTo>
                <a:close/>
                <a:moveTo>
                  <a:pt x="218" y="63"/>
                </a:moveTo>
                <a:cubicBezTo>
                  <a:pt x="218" y="61"/>
                  <a:pt x="219" y="61"/>
                  <a:pt x="220" y="61"/>
                </a:cubicBezTo>
                <a:cubicBezTo>
                  <a:pt x="222" y="61"/>
                  <a:pt x="223" y="61"/>
                  <a:pt x="223" y="63"/>
                </a:cubicBezTo>
                <a:cubicBezTo>
                  <a:pt x="223" y="109"/>
                  <a:pt x="223" y="109"/>
                  <a:pt x="223" y="109"/>
                </a:cubicBezTo>
                <a:cubicBezTo>
                  <a:pt x="223" y="111"/>
                  <a:pt x="222" y="112"/>
                  <a:pt x="220" y="112"/>
                </a:cubicBezTo>
                <a:cubicBezTo>
                  <a:pt x="219" y="112"/>
                  <a:pt x="218" y="111"/>
                  <a:pt x="218" y="109"/>
                </a:cubicBezTo>
                <a:lnTo>
                  <a:pt x="218" y="63"/>
                </a:lnTo>
                <a:close/>
                <a:moveTo>
                  <a:pt x="220" y="116"/>
                </a:moveTo>
                <a:cubicBezTo>
                  <a:pt x="224" y="116"/>
                  <a:pt x="228" y="113"/>
                  <a:pt x="228" y="109"/>
                </a:cubicBezTo>
                <a:cubicBezTo>
                  <a:pt x="228" y="102"/>
                  <a:pt x="228" y="102"/>
                  <a:pt x="228" y="102"/>
                </a:cubicBezTo>
                <a:cubicBezTo>
                  <a:pt x="233" y="105"/>
                  <a:pt x="237" y="111"/>
                  <a:pt x="237" y="117"/>
                </a:cubicBezTo>
                <a:cubicBezTo>
                  <a:pt x="237" y="126"/>
                  <a:pt x="229" y="134"/>
                  <a:pt x="220" y="134"/>
                </a:cubicBezTo>
                <a:cubicBezTo>
                  <a:pt x="211" y="134"/>
                  <a:pt x="204" y="126"/>
                  <a:pt x="204" y="117"/>
                </a:cubicBezTo>
                <a:cubicBezTo>
                  <a:pt x="204" y="111"/>
                  <a:pt x="208" y="105"/>
                  <a:pt x="213" y="102"/>
                </a:cubicBezTo>
                <a:cubicBezTo>
                  <a:pt x="213" y="109"/>
                  <a:pt x="213" y="109"/>
                  <a:pt x="213" y="109"/>
                </a:cubicBezTo>
                <a:cubicBezTo>
                  <a:pt x="213" y="113"/>
                  <a:pt x="216" y="116"/>
                  <a:pt x="220" y="116"/>
                </a:cubicBezTo>
                <a:close/>
                <a:moveTo>
                  <a:pt x="204" y="72"/>
                </a:moveTo>
                <a:cubicBezTo>
                  <a:pt x="204" y="44"/>
                  <a:pt x="204" y="44"/>
                  <a:pt x="204" y="44"/>
                </a:cubicBezTo>
                <a:cubicBezTo>
                  <a:pt x="204" y="39"/>
                  <a:pt x="208" y="35"/>
                  <a:pt x="213" y="33"/>
                </a:cubicBezTo>
                <a:cubicBezTo>
                  <a:pt x="213" y="38"/>
                  <a:pt x="213" y="38"/>
                  <a:pt x="213" y="38"/>
                </a:cubicBezTo>
                <a:cubicBezTo>
                  <a:pt x="211" y="40"/>
                  <a:pt x="210" y="42"/>
                  <a:pt x="210" y="44"/>
                </a:cubicBezTo>
                <a:cubicBezTo>
                  <a:pt x="210" y="72"/>
                  <a:pt x="210" y="72"/>
                  <a:pt x="210" y="72"/>
                </a:cubicBezTo>
                <a:cubicBezTo>
                  <a:pt x="210" y="74"/>
                  <a:pt x="211" y="76"/>
                  <a:pt x="213" y="78"/>
                </a:cubicBezTo>
                <a:cubicBezTo>
                  <a:pt x="213" y="83"/>
                  <a:pt x="213" y="83"/>
                  <a:pt x="213" y="83"/>
                </a:cubicBezTo>
                <a:cubicBezTo>
                  <a:pt x="208" y="81"/>
                  <a:pt x="204" y="77"/>
                  <a:pt x="204" y="72"/>
                </a:cubicBezTo>
                <a:close/>
                <a:moveTo>
                  <a:pt x="194" y="117"/>
                </a:moveTo>
                <a:cubicBezTo>
                  <a:pt x="194" y="105"/>
                  <a:pt x="202" y="95"/>
                  <a:pt x="213" y="91"/>
                </a:cubicBezTo>
                <a:cubicBezTo>
                  <a:pt x="213" y="98"/>
                  <a:pt x="213" y="98"/>
                  <a:pt x="213" y="98"/>
                </a:cubicBezTo>
                <a:cubicBezTo>
                  <a:pt x="205" y="101"/>
                  <a:pt x="200" y="108"/>
                  <a:pt x="200" y="117"/>
                </a:cubicBezTo>
                <a:cubicBezTo>
                  <a:pt x="200" y="129"/>
                  <a:pt x="209" y="138"/>
                  <a:pt x="220" y="138"/>
                </a:cubicBezTo>
                <a:cubicBezTo>
                  <a:pt x="232" y="138"/>
                  <a:pt x="241" y="129"/>
                  <a:pt x="241" y="117"/>
                </a:cubicBezTo>
                <a:cubicBezTo>
                  <a:pt x="241" y="108"/>
                  <a:pt x="236" y="101"/>
                  <a:pt x="228" y="98"/>
                </a:cubicBezTo>
                <a:cubicBezTo>
                  <a:pt x="228" y="91"/>
                  <a:pt x="228" y="91"/>
                  <a:pt x="228" y="91"/>
                </a:cubicBezTo>
                <a:cubicBezTo>
                  <a:pt x="239" y="95"/>
                  <a:pt x="247" y="105"/>
                  <a:pt x="247" y="117"/>
                </a:cubicBezTo>
                <a:cubicBezTo>
                  <a:pt x="247" y="132"/>
                  <a:pt x="235" y="144"/>
                  <a:pt x="220" y="144"/>
                </a:cubicBezTo>
                <a:cubicBezTo>
                  <a:pt x="206" y="144"/>
                  <a:pt x="194" y="132"/>
                  <a:pt x="194" y="117"/>
                </a:cubicBezTo>
                <a:close/>
                <a:moveTo>
                  <a:pt x="177" y="152"/>
                </a:moveTo>
                <a:cubicBezTo>
                  <a:pt x="189" y="152"/>
                  <a:pt x="253" y="152"/>
                  <a:pt x="265" y="152"/>
                </a:cubicBezTo>
                <a:cubicBezTo>
                  <a:pt x="256" y="160"/>
                  <a:pt x="228" y="185"/>
                  <a:pt x="228" y="185"/>
                </a:cubicBezTo>
                <a:cubicBezTo>
                  <a:pt x="228" y="185"/>
                  <a:pt x="228" y="312"/>
                  <a:pt x="228" y="356"/>
                </a:cubicBezTo>
                <a:cubicBezTo>
                  <a:pt x="215" y="356"/>
                  <a:pt x="215" y="356"/>
                  <a:pt x="215" y="356"/>
                </a:cubicBezTo>
                <a:cubicBezTo>
                  <a:pt x="215" y="312"/>
                  <a:pt x="215" y="185"/>
                  <a:pt x="215" y="185"/>
                </a:cubicBezTo>
                <a:cubicBezTo>
                  <a:pt x="215" y="185"/>
                  <a:pt x="186" y="160"/>
                  <a:pt x="177" y="152"/>
                </a:cubicBezTo>
                <a:close/>
                <a:moveTo>
                  <a:pt x="272" y="362"/>
                </a:moveTo>
                <a:cubicBezTo>
                  <a:pt x="269" y="371"/>
                  <a:pt x="260" y="394"/>
                  <a:pt x="221" y="394"/>
                </a:cubicBezTo>
                <a:cubicBezTo>
                  <a:pt x="183" y="394"/>
                  <a:pt x="173" y="371"/>
                  <a:pt x="170" y="362"/>
                </a:cubicBezTo>
                <a:cubicBezTo>
                  <a:pt x="177" y="362"/>
                  <a:pt x="265" y="362"/>
                  <a:pt x="272" y="362"/>
                </a:cubicBezTo>
                <a:close/>
                <a:moveTo>
                  <a:pt x="47" y="170"/>
                </a:moveTo>
                <a:cubicBezTo>
                  <a:pt x="48" y="169"/>
                  <a:pt x="50" y="168"/>
                  <a:pt x="51" y="168"/>
                </a:cubicBezTo>
                <a:cubicBezTo>
                  <a:pt x="52" y="168"/>
                  <a:pt x="53" y="169"/>
                  <a:pt x="54" y="170"/>
                </a:cubicBezTo>
                <a:cubicBezTo>
                  <a:pt x="61" y="177"/>
                  <a:pt x="68" y="198"/>
                  <a:pt x="67" y="217"/>
                </a:cubicBezTo>
                <a:cubicBezTo>
                  <a:pt x="67" y="226"/>
                  <a:pt x="64" y="233"/>
                  <a:pt x="61" y="237"/>
                </a:cubicBezTo>
                <a:cubicBezTo>
                  <a:pt x="40" y="237"/>
                  <a:pt x="40" y="237"/>
                  <a:pt x="40" y="237"/>
                </a:cubicBezTo>
                <a:cubicBezTo>
                  <a:pt x="37" y="233"/>
                  <a:pt x="35" y="226"/>
                  <a:pt x="34" y="217"/>
                </a:cubicBezTo>
                <a:cubicBezTo>
                  <a:pt x="34" y="198"/>
                  <a:pt x="40" y="177"/>
                  <a:pt x="47" y="170"/>
                </a:cubicBezTo>
                <a:close/>
                <a:moveTo>
                  <a:pt x="61" y="243"/>
                </a:moveTo>
                <a:cubicBezTo>
                  <a:pt x="61" y="247"/>
                  <a:pt x="61" y="290"/>
                  <a:pt x="61" y="304"/>
                </a:cubicBezTo>
                <a:cubicBezTo>
                  <a:pt x="40" y="304"/>
                  <a:pt x="40" y="304"/>
                  <a:pt x="40" y="304"/>
                </a:cubicBezTo>
                <a:cubicBezTo>
                  <a:pt x="40" y="290"/>
                  <a:pt x="40" y="247"/>
                  <a:pt x="40" y="243"/>
                </a:cubicBezTo>
                <a:cubicBezTo>
                  <a:pt x="44" y="243"/>
                  <a:pt x="57" y="243"/>
                  <a:pt x="61" y="243"/>
                </a:cubicBezTo>
                <a:close/>
                <a:moveTo>
                  <a:pt x="12" y="310"/>
                </a:moveTo>
                <a:cubicBezTo>
                  <a:pt x="22" y="310"/>
                  <a:pt x="79" y="310"/>
                  <a:pt x="89" y="310"/>
                </a:cubicBezTo>
                <a:cubicBezTo>
                  <a:pt x="84" y="316"/>
                  <a:pt x="71" y="326"/>
                  <a:pt x="51" y="326"/>
                </a:cubicBezTo>
                <a:cubicBezTo>
                  <a:pt x="30" y="326"/>
                  <a:pt x="18" y="316"/>
                  <a:pt x="12" y="310"/>
                </a:cubicBezTo>
                <a:close/>
                <a:moveTo>
                  <a:pt x="58" y="386"/>
                </a:moveTo>
                <a:cubicBezTo>
                  <a:pt x="50" y="378"/>
                  <a:pt x="45" y="365"/>
                  <a:pt x="45" y="349"/>
                </a:cubicBezTo>
                <a:cubicBezTo>
                  <a:pt x="45" y="349"/>
                  <a:pt x="45" y="339"/>
                  <a:pt x="45" y="332"/>
                </a:cubicBezTo>
                <a:cubicBezTo>
                  <a:pt x="47" y="332"/>
                  <a:pt x="49" y="332"/>
                  <a:pt x="51" y="332"/>
                </a:cubicBezTo>
                <a:cubicBezTo>
                  <a:pt x="53" y="332"/>
                  <a:pt x="54" y="332"/>
                  <a:pt x="56" y="332"/>
                </a:cubicBezTo>
                <a:cubicBezTo>
                  <a:pt x="56" y="339"/>
                  <a:pt x="56" y="349"/>
                  <a:pt x="56" y="349"/>
                </a:cubicBezTo>
                <a:cubicBezTo>
                  <a:pt x="56" y="362"/>
                  <a:pt x="59" y="372"/>
                  <a:pt x="66" y="378"/>
                </a:cubicBezTo>
                <a:cubicBezTo>
                  <a:pt x="72" y="384"/>
                  <a:pt x="80" y="384"/>
                  <a:pt x="81" y="384"/>
                </a:cubicBezTo>
                <a:cubicBezTo>
                  <a:pt x="99" y="383"/>
                  <a:pt x="105" y="368"/>
                  <a:pt x="113" y="347"/>
                </a:cubicBezTo>
                <a:cubicBezTo>
                  <a:pt x="115" y="342"/>
                  <a:pt x="115" y="342"/>
                  <a:pt x="115" y="342"/>
                </a:cubicBezTo>
                <a:cubicBezTo>
                  <a:pt x="115" y="342"/>
                  <a:pt x="122" y="322"/>
                  <a:pt x="122" y="322"/>
                </a:cubicBezTo>
                <a:cubicBezTo>
                  <a:pt x="122" y="322"/>
                  <a:pt x="126" y="314"/>
                  <a:pt x="126" y="314"/>
                </a:cubicBezTo>
                <a:cubicBezTo>
                  <a:pt x="137" y="286"/>
                  <a:pt x="143" y="270"/>
                  <a:pt x="163" y="268"/>
                </a:cubicBezTo>
                <a:cubicBezTo>
                  <a:pt x="172" y="267"/>
                  <a:pt x="179" y="269"/>
                  <a:pt x="185" y="275"/>
                </a:cubicBezTo>
                <a:cubicBezTo>
                  <a:pt x="192" y="281"/>
                  <a:pt x="196" y="291"/>
                  <a:pt x="196" y="302"/>
                </a:cubicBezTo>
                <a:cubicBezTo>
                  <a:pt x="196" y="302"/>
                  <a:pt x="196" y="302"/>
                  <a:pt x="196" y="302"/>
                </a:cubicBezTo>
                <a:cubicBezTo>
                  <a:pt x="196" y="302"/>
                  <a:pt x="196" y="302"/>
                  <a:pt x="196" y="302"/>
                </a:cubicBezTo>
                <a:cubicBezTo>
                  <a:pt x="196" y="303"/>
                  <a:pt x="196" y="338"/>
                  <a:pt x="196" y="356"/>
                </a:cubicBezTo>
                <a:cubicBezTo>
                  <a:pt x="185" y="356"/>
                  <a:pt x="185" y="356"/>
                  <a:pt x="185" y="356"/>
                </a:cubicBezTo>
                <a:cubicBezTo>
                  <a:pt x="185" y="339"/>
                  <a:pt x="185" y="306"/>
                  <a:pt x="185" y="306"/>
                </a:cubicBezTo>
                <a:cubicBezTo>
                  <a:pt x="185" y="306"/>
                  <a:pt x="185" y="306"/>
                  <a:pt x="185" y="306"/>
                </a:cubicBezTo>
                <a:cubicBezTo>
                  <a:pt x="184" y="300"/>
                  <a:pt x="184" y="290"/>
                  <a:pt x="178" y="284"/>
                </a:cubicBezTo>
                <a:cubicBezTo>
                  <a:pt x="175" y="280"/>
                  <a:pt x="170" y="279"/>
                  <a:pt x="164" y="279"/>
                </a:cubicBezTo>
                <a:cubicBezTo>
                  <a:pt x="150" y="280"/>
                  <a:pt x="146" y="293"/>
                  <a:pt x="133" y="326"/>
                </a:cubicBezTo>
                <a:cubicBezTo>
                  <a:pt x="129" y="336"/>
                  <a:pt x="129" y="336"/>
                  <a:pt x="129" y="336"/>
                </a:cubicBezTo>
                <a:cubicBezTo>
                  <a:pt x="129" y="336"/>
                  <a:pt x="129" y="336"/>
                  <a:pt x="129" y="335"/>
                </a:cubicBezTo>
                <a:cubicBezTo>
                  <a:pt x="129" y="336"/>
                  <a:pt x="129" y="337"/>
                  <a:pt x="126" y="345"/>
                </a:cubicBezTo>
                <a:cubicBezTo>
                  <a:pt x="124" y="350"/>
                  <a:pt x="124" y="350"/>
                  <a:pt x="124" y="350"/>
                </a:cubicBezTo>
                <a:cubicBezTo>
                  <a:pt x="116" y="372"/>
                  <a:pt x="108" y="393"/>
                  <a:pt x="82" y="395"/>
                </a:cubicBezTo>
                <a:cubicBezTo>
                  <a:pt x="81" y="395"/>
                  <a:pt x="68" y="395"/>
                  <a:pt x="58" y="386"/>
                </a:cubicBezTo>
                <a:close/>
                <a:moveTo>
                  <a:pt x="77" y="416"/>
                </a:moveTo>
                <a:cubicBezTo>
                  <a:pt x="74" y="413"/>
                  <a:pt x="74" y="408"/>
                  <a:pt x="78" y="405"/>
                </a:cubicBezTo>
                <a:cubicBezTo>
                  <a:pt x="81" y="402"/>
                  <a:pt x="86" y="402"/>
                  <a:pt x="89" y="405"/>
                </a:cubicBezTo>
                <a:cubicBezTo>
                  <a:pt x="89" y="405"/>
                  <a:pt x="89" y="405"/>
                  <a:pt x="89" y="405"/>
                </a:cubicBezTo>
                <a:cubicBezTo>
                  <a:pt x="91" y="407"/>
                  <a:pt x="92" y="409"/>
                  <a:pt x="92" y="411"/>
                </a:cubicBezTo>
                <a:cubicBezTo>
                  <a:pt x="91" y="414"/>
                  <a:pt x="90" y="416"/>
                  <a:pt x="89" y="417"/>
                </a:cubicBezTo>
                <a:cubicBezTo>
                  <a:pt x="85" y="420"/>
                  <a:pt x="80" y="420"/>
                  <a:pt x="77" y="416"/>
                </a:cubicBezTo>
                <a:close/>
                <a:moveTo>
                  <a:pt x="96" y="438"/>
                </a:moveTo>
                <a:cubicBezTo>
                  <a:pt x="94" y="439"/>
                  <a:pt x="92" y="438"/>
                  <a:pt x="90" y="437"/>
                </a:cubicBezTo>
                <a:cubicBezTo>
                  <a:pt x="88" y="436"/>
                  <a:pt x="87" y="434"/>
                  <a:pt x="86" y="432"/>
                </a:cubicBezTo>
                <a:cubicBezTo>
                  <a:pt x="86" y="430"/>
                  <a:pt x="86" y="427"/>
                  <a:pt x="87" y="426"/>
                </a:cubicBezTo>
                <a:cubicBezTo>
                  <a:pt x="88" y="424"/>
                  <a:pt x="90" y="422"/>
                  <a:pt x="92" y="422"/>
                </a:cubicBezTo>
                <a:cubicBezTo>
                  <a:pt x="95" y="421"/>
                  <a:pt x="97" y="421"/>
                  <a:pt x="99" y="423"/>
                </a:cubicBezTo>
                <a:cubicBezTo>
                  <a:pt x="99" y="423"/>
                  <a:pt x="99" y="423"/>
                  <a:pt x="99" y="423"/>
                </a:cubicBezTo>
                <a:cubicBezTo>
                  <a:pt x="101" y="424"/>
                  <a:pt x="102" y="426"/>
                  <a:pt x="103" y="428"/>
                </a:cubicBezTo>
                <a:cubicBezTo>
                  <a:pt x="103" y="430"/>
                  <a:pt x="103" y="432"/>
                  <a:pt x="102" y="434"/>
                </a:cubicBezTo>
                <a:cubicBezTo>
                  <a:pt x="100" y="436"/>
                  <a:pt x="99" y="437"/>
                  <a:pt x="96" y="438"/>
                </a:cubicBezTo>
                <a:close/>
                <a:moveTo>
                  <a:pt x="119" y="447"/>
                </a:moveTo>
                <a:cubicBezTo>
                  <a:pt x="118" y="449"/>
                  <a:pt x="117" y="451"/>
                  <a:pt x="115" y="452"/>
                </a:cubicBezTo>
                <a:cubicBezTo>
                  <a:pt x="113" y="453"/>
                  <a:pt x="111" y="453"/>
                  <a:pt x="109" y="453"/>
                </a:cubicBezTo>
                <a:cubicBezTo>
                  <a:pt x="104" y="452"/>
                  <a:pt x="101" y="447"/>
                  <a:pt x="103" y="443"/>
                </a:cubicBezTo>
                <a:cubicBezTo>
                  <a:pt x="104" y="438"/>
                  <a:pt x="108" y="435"/>
                  <a:pt x="113" y="437"/>
                </a:cubicBezTo>
                <a:cubicBezTo>
                  <a:pt x="113" y="437"/>
                  <a:pt x="113" y="437"/>
                  <a:pt x="113" y="437"/>
                </a:cubicBezTo>
                <a:cubicBezTo>
                  <a:pt x="115" y="437"/>
                  <a:pt x="117" y="438"/>
                  <a:pt x="118" y="440"/>
                </a:cubicBezTo>
                <a:cubicBezTo>
                  <a:pt x="119" y="442"/>
                  <a:pt x="119" y="445"/>
                  <a:pt x="119" y="447"/>
                </a:cubicBezTo>
                <a:close/>
                <a:moveTo>
                  <a:pt x="137" y="460"/>
                </a:moveTo>
                <a:cubicBezTo>
                  <a:pt x="135" y="461"/>
                  <a:pt x="133" y="462"/>
                  <a:pt x="131" y="462"/>
                </a:cubicBezTo>
                <a:cubicBezTo>
                  <a:pt x="129" y="463"/>
                  <a:pt x="127" y="462"/>
                  <a:pt x="125" y="460"/>
                </a:cubicBezTo>
                <a:cubicBezTo>
                  <a:pt x="123" y="459"/>
                  <a:pt x="122" y="457"/>
                  <a:pt x="122" y="455"/>
                </a:cubicBezTo>
                <a:cubicBezTo>
                  <a:pt x="122" y="454"/>
                  <a:pt x="122" y="454"/>
                  <a:pt x="122" y="454"/>
                </a:cubicBezTo>
                <a:cubicBezTo>
                  <a:pt x="122" y="450"/>
                  <a:pt x="126" y="446"/>
                  <a:pt x="130" y="446"/>
                </a:cubicBezTo>
                <a:cubicBezTo>
                  <a:pt x="135" y="445"/>
                  <a:pt x="139" y="449"/>
                  <a:pt x="139" y="454"/>
                </a:cubicBezTo>
                <a:cubicBezTo>
                  <a:pt x="139" y="456"/>
                  <a:pt x="138" y="458"/>
                  <a:pt x="137" y="460"/>
                </a:cubicBezTo>
                <a:close/>
                <a:moveTo>
                  <a:pt x="160" y="461"/>
                </a:moveTo>
                <a:cubicBezTo>
                  <a:pt x="159" y="463"/>
                  <a:pt x="157" y="464"/>
                  <a:pt x="155" y="465"/>
                </a:cubicBezTo>
                <a:cubicBezTo>
                  <a:pt x="151" y="467"/>
                  <a:pt x="146" y="465"/>
                  <a:pt x="145" y="460"/>
                </a:cubicBezTo>
                <a:cubicBezTo>
                  <a:pt x="143" y="456"/>
                  <a:pt x="145" y="451"/>
                  <a:pt x="150" y="449"/>
                </a:cubicBezTo>
                <a:cubicBezTo>
                  <a:pt x="152" y="449"/>
                  <a:pt x="154" y="449"/>
                  <a:pt x="156" y="450"/>
                </a:cubicBezTo>
                <a:cubicBezTo>
                  <a:pt x="158" y="451"/>
                  <a:pt x="160" y="452"/>
                  <a:pt x="160" y="454"/>
                </a:cubicBezTo>
                <a:cubicBezTo>
                  <a:pt x="161" y="457"/>
                  <a:pt x="161" y="459"/>
                  <a:pt x="160" y="461"/>
                </a:cubicBezTo>
                <a:close/>
                <a:moveTo>
                  <a:pt x="183" y="455"/>
                </a:moveTo>
                <a:cubicBezTo>
                  <a:pt x="182" y="457"/>
                  <a:pt x="181" y="459"/>
                  <a:pt x="179" y="461"/>
                </a:cubicBezTo>
                <a:cubicBezTo>
                  <a:pt x="178" y="462"/>
                  <a:pt x="175" y="463"/>
                  <a:pt x="173" y="462"/>
                </a:cubicBezTo>
                <a:cubicBezTo>
                  <a:pt x="171" y="462"/>
                  <a:pt x="169" y="461"/>
                  <a:pt x="168" y="459"/>
                </a:cubicBezTo>
                <a:cubicBezTo>
                  <a:pt x="166" y="457"/>
                  <a:pt x="166" y="455"/>
                  <a:pt x="166" y="453"/>
                </a:cubicBezTo>
                <a:cubicBezTo>
                  <a:pt x="166" y="451"/>
                  <a:pt x="167" y="449"/>
                  <a:pt x="169" y="447"/>
                </a:cubicBezTo>
                <a:cubicBezTo>
                  <a:pt x="169" y="447"/>
                  <a:pt x="169" y="447"/>
                  <a:pt x="169" y="447"/>
                </a:cubicBezTo>
                <a:cubicBezTo>
                  <a:pt x="171" y="446"/>
                  <a:pt x="173" y="445"/>
                  <a:pt x="175" y="446"/>
                </a:cubicBezTo>
                <a:cubicBezTo>
                  <a:pt x="178" y="446"/>
                  <a:pt x="180" y="447"/>
                  <a:pt x="181" y="449"/>
                </a:cubicBezTo>
                <a:cubicBezTo>
                  <a:pt x="182" y="451"/>
                  <a:pt x="183" y="453"/>
                  <a:pt x="183" y="455"/>
                </a:cubicBezTo>
                <a:close/>
                <a:moveTo>
                  <a:pt x="184" y="437"/>
                </a:moveTo>
                <a:cubicBezTo>
                  <a:pt x="182" y="439"/>
                  <a:pt x="182" y="441"/>
                  <a:pt x="181" y="443"/>
                </a:cubicBezTo>
                <a:cubicBezTo>
                  <a:pt x="180" y="442"/>
                  <a:pt x="178" y="442"/>
                  <a:pt x="176" y="441"/>
                </a:cubicBezTo>
                <a:cubicBezTo>
                  <a:pt x="173" y="441"/>
                  <a:pt x="169" y="442"/>
                  <a:pt x="167" y="444"/>
                </a:cubicBezTo>
                <a:cubicBezTo>
                  <a:pt x="165" y="445"/>
                  <a:pt x="163" y="447"/>
                  <a:pt x="162" y="449"/>
                </a:cubicBezTo>
                <a:cubicBezTo>
                  <a:pt x="161" y="448"/>
                  <a:pt x="160" y="446"/>
                  <a:pt x="158" y="446"/>
                </a:cubicBezTo>
                <a:cubicBezTo>
                  <a:pt x="155" y="444"/>
                  <a:pt x="151" y="444"/>
                  <a:pt x="148" y="445"/>
                </a:cubicBezTo>
                <a:cubicBezTo>
                  <a:pt x="146" y="446"/>
                  <a:pt x="144" y="447"/>
                  <a:pt x="143" y="449"/>
                </a:cubicBezTo>
                <a:cubicBezTo>
                  <a:pt x="141" y="444"/>
                  <a:pt x="136" y="441"/>
                  <a:pt x="130" y="441"/>
                </a:cubicBezTo>
                <a:cubicBezTo>
                  <a:pt x="130" y="441"/>
                  <a:pt x="130" y="441"/>
                  <a:pt x="130" y="441"/>
                </a:cubicBezTo>
                <a:cubicBezTo>
                  <a:pt x="128" y="441"/>
                  <a:pt x="125" y="442"/>
                  <a:pt x="124" y="443"/>
                </a:cubicBezTo>
                <a:cubicBezTo>
                  <a:pt x="123" y="442"/>
                  <a:pt x="123" y="440"/>
                  <a:pt x="122" y="438"/>
                </a:cubicBezTo>
                <a:cubicBezTo>
                  <a:pt x="120" y="435"/>
                  <a:pt x="117" y="433"/>
                  <a:pt x="114" y="432"/>
                </a:cubicBezTo>
                <a:cubicBezTo>
                  <a:pt x="111" y="432"/>
                  <a:pt x="109" y="432"/>
                  <a:pt x="107" y="432"/>
                </a:cubicBezTo>
                <a:cubicBezTo>
                  <a:pt x="107" y="432"/>
                  <a:pt x="107" y="431"/>
                  <a:pt x="107" y="430"/>
                </a:cubicBezTo>
                <a:cubicBezTo>
                  <a:pt x="107" y="429"/>
                  <a:pt x="107" y="428"/>
                  <a:pt x="107" y="427"/>
                </a:cubicBezTo>
                <a:cubicBezTo>
                  <a:pt x="106" y="423"/>
                  <a:pt x="104" y="421"/>
                  <a:pt x="101" y="419"/>
                </a:cubicBezTo>
                <a:cubicBezTo>
                  <a:pt x="99" y="418"/>
                  <a:pt x="97" y="417"/>
                  <a:pt x="94" y="417"/>
                </a:cubicBezTo>
                <a:cubicBezTo>
                  <a:pt x="95" y="415"/>
                  <a:pt x="96" y="413"/>
                  <a:pt x="96" y="411"/>
                </a:cubicBezTo>
                <a:cubicBezTo>
                  <a:pt x="96" y="411"/>
                  <a:pt x="96" y="411"/>
                  <a:pt x="96" y="411"/>
                </a:cubicBezTo>
                <a:cubicBezTo>
                  <a:pt x="96" y="408"/>
                  <a:pt x="95" y="405"/>
                  <a:pt x="93" y="402"/>
                </a:cubicBezTo>
                <a:cubicBezTo>
                  <a:pt x="92" y="401"/>
                  <a:pt x="91" y="400"/>
                  <a:pt x="90" y="400"/>
                </a:cubicBezTo>
                <a:cubicBezTo>
                  <a:pt x="114" y="395"/>
                  <a:pt x="122" y="373"/>
                  <a:pt x="129" y="352"/>
                </a:cubicBezTo>
                <a:cubicBezTo>
                  <a:pt x="131" y="347"/>
                  <a:pt x="131" y="347"/>
                  <a:pt x="131" y="347"/>
                </a:cubicBezTo>
                <a:cubicBezTo>
                  <a:pt x="131" y="347"/>
                  <a:pt x="135" y="338"/>
                  <a:pt x="135" y="338"/>
                </a:cubicBezTo>
                <a:cubicBezTo>
                  <a:pt x="135" y="338"/>
                  <a:pt x="138" y="328"/>
                  <a:pt x="138" y="328"/>
                </a:cubicBezTo>
                <a:cubicBezTo>
                  <a:pt x="150" y="297"/>
                  <a:pt x="155" y="286"/>
                  <a:pt x="164" y="285"/>
                </a:cubicBezTo>
                <a:cubicBezTo>
                  <a:pt x="168" y="285"/>
                  <a:pt x="172" y="286"/>
                  <a:pt x="174" y="288"/>
                </a:cubicBezTo>
                <a:cubicBezTo>
                  <a:pt x="178" y="292"/>
                  <a:pt x="178" y="300"/>
                  <a:pt x="179" y="306"/>
                </a:cubicBezTo>
                <a:cubicBezTo>
                  <a:pt x="179" y="306"/>
                  <a:pt x="179" y="306"/>
                  <a:pt x="179" y="306"/>
                </a:cubicBezTo>
                <a:cubicBezTo>
                  <a:pt x="179" y="356"/>
                  <a:pt x="179" y="356"/>
                  <a:pt x="179" y="356"/>
                </a:cubicBezTo>
                <a:cubicBezTo>
                  <a:pt x="163" y="356"/>
                  <a:pt x="163" y="356"/>
                  <a:pt x="163" y="356"/>
                </a:cubicBezTo>
                <a:cubicBezTo>
                  <a:pt x="164" y="359"/>
                  <a:pt x="164" y="359"/>
                  <a:pt x="164" y="359"/>
                </a:cubicBezTo>
                <a:cubicBezTo>
                  <a:pt x="164" y="360"/>
                  <a:pt x="169" y="396"/>
                  <a:pt x="214" y="400"/>
                </a:cubicBezTo>
                <a:cubicBezTo>
                  <a:pt x="214" y="400"/>
                  <a:pt x="214" y="400"/>
                  <a:pt x="214" y="400"/>
                </a:cubicBezTo>
                <a:cubicBezTo>
                  <a:pt x="214" y="400"/>
                  <a:pt x="214" y="400"/>
                  <a:pt x="214" y="400"/>
                </a:cubicBezTo>
                <a:cubicBezTo>
                  <a:pt x="213" y="401"/>
                  <a:pt x="213" y="401"/>
                  <a:pt x="213" y="401"/>
                </a:cubicBezTo>
                <a:cubicBezTo>
                  <a:pt x="213" y="401"/>
                  <a:pt x="213" y="401"/>
                  <a:pt x="213" y="401"/>
                </a:cubicBezTo>
                <a:cubicBezTo>
                  <a:pt x="213" y="401"/>
                  <a:pt x="213" y="401"/>
                  <a:pt x="213" y="401"/>
                </a:cubicBezTo>
                <a:cubicBezTo>
                  <a:pt x="212" y="402"/>
                  <a:pt x="211" y="403"/>
                  <a:pt x="210" y="404"/>
                </a:cubicBezTo>
                <a:cubicBezTo>
                  <a:pt x="210" y="404"/>
                  <a:pt x="210" y="404"/>
                  <a:pt x="210" y="404"/>
                </a:cubicBezTo>
                <a:cubicBezTo>
                  <a:pt x="210" y="404"/>
                  <a:pt x="210" y="405"/>
                  <a:pt x="210" y="405"/>
                </a:cubicBezTo>
                <a:cubicBezTo>
                  <a:pt x="209" y="406"/>
                  <a:pt x="209" y="408"/>
                  <a:pt x="209" y="410"/>
                </a:cubicBezTo>
                <a:cubicBezTo>
                  <a:pt x="209" y="410"/>
                  <a:pt x="209" y="410"/>
                  <a:pt x="209" y="410"/>
                </a:cubicBezTo>
                <a:cubicBezTo>
                  <a:pt x="209" y="410"/>
                  <a:pt x="209" y="410"/>
                  <a:pt x="209" y="410"/>
                </a:cubicBezTo>
                <a:cubicBezTo>
                  <a:pt x="209" y="410"/>
                  <a:pt x="209" y="410"/>
                  <a:pt x="209" y="410"/>
                </a:cubicBezTo>
                <a:cubicBezTo>
                  <a:pt x="209" y="410"/>
                  <a:pt x="209" y="411"/>
                  <a:pt x="209" y="411"/>
                </a:cubicBezTo>
                <a:cubicBezTo>
                  <a:pt x="209" y="411"/>
                  <a:pt x="209" y="411"/>
                  <a:pt x="209" y="411"/>
                </a:cubicBezTo>
                <a:cubicBezTo>
                  <a:pt x="209" y="411"/>
                  <a:pt x="209" y="412"/>
                  <a:pt x="209" y="412"/>
                </a:cubicBezTo>
                <a:cubicBezTo>
                  <a:pt x="209" y="412"/>
                  <a:pt x="209" y="412"/>
                  <a:pt x="209" y="412"/>
                </a:cubicBezTo>
                <a:cubicBezTo>
                  <a:pt x="209" y="413"/>
                  <a:pt x="209" y="413"/>
                  <a:pt x="209" y="413"/>
                </a:cubicBezTo>
                <a:cubicBezTo>
                  <a:pt x="209" y="413"/>
                  <a:pt x="209" y="413"/>
                  <a:pt x="209" y="414"/>
                </a:cubicBezTo>
                <a:cubicBezTo>
                  <a:pt x="209" y="414"/>
                  <a:pt x="209" y="414"/>
                  <a:pt x="209" y="414"/>
                </a:cubicBezTo>
                <a:cubicBezTo>
                  <a:pt x="209" y="415"/>
                  <a:pt x="209" y="415"/>
                  <a:pt x="209" y="415"/>
                </a:cubicBezTo>
                <a:cubicBezTo>
                  <a:pt x="210" y="415"/>
                  <a:pt x="210" y="415"/>
                  <a:pt x="210" y="415"/>
                </a:cubicBezTo>
                <a:cubicBezTo>
                  <a:pt x="210" y="416"/>
                  <a:pt x="210" y="416"/>
                  <a:pt x="210" y="416"/>
                </a:cubicBezTo>
                <a:cubicBezTo>
                  <a:pt x="210" y="416"/>
                  <a:pt x="210" y="416"/>
                  <a:pt x="210" y="417"/>
                </a:cubicBezTo>
                <a:cubicBezTo>
                  <a:pt x="210" y="417"/>
                  <a:pt x="210" y="417"/>
                  <a:pt x="210" y="417"/>
                </a:cubicBezTo>
                <a:cubicBezTo>
                  <a:pt x="205" y="417"/>
                  <a:pt x="200" y="420"/>
                  <a:pt x="198" y="425"/>
                </a:cubicBezTo>
                <a:cubicBezTo>
                  <a:pt x="198" y="427"/>
                  <a:pt x="198" y="428"/>
                  <a:pt x="198" y="429"/>
                </a:cubicBezTo>
                <a:cubicBezTo>
                  <a:pt x="198" y="430"/>
                  <a:pt x="198" y="431"/>
                  <a:pt x="198" y="432"/>
                </a:cubicBezTo>
                <a:cubicBezTo>
                  <a:pt x="196" y="432"/>
                  <a:pt x="194" y="431"/>
                  <a:pt x="192" y="432"/>
                </a:cubicBezTo>
                <a:cubicBezTo>
                  <a:pt x="189" y="432"/>
                  <a:pt x="186" y="434"/>
                  <a:pt x="184" y="437"/>
                </a:cubicBezTo>
                <a:close/>
                <a:moveTo>
                  <a:pt x="201" y="449"/>
                </a:moveTo>
                <a:cubicBezTo>
                  <a:pt x="198" y="453"/>
                  <a:pt x="193" y="454"/>
                  <a:pt x="189" y="451"/>
                </a:cubicBezTo>
                <a:cubicBezTo>
                  <a:pt x="187" y="450"/>
                  <a:pt x="186" y="448"/>
                  <a:pt x="186" y="446"/>
                </a:cubicBezTo>
                <a:cubicBezTo>
                  <a:pt x="186" y="444"/>
                  <a:pt x="186" y="441"/>
                  <a:pt x="187" y="440"/>
                </a:cubicBezTo>
                <a:cubicBezTo>
                  <a:pt x="187" y="440"/>
                  <a:pt x="187" y="440"/>
                  <a:pt x="187" y="440"/>
                </a:cubicBezTo>
                <a:cubicBezTo>
                  <a:pt x="189" y="438"/>
                  <a:pt x="191" y="437"/>
                  <a:pt x="193" y="436"/>
                </a:cubicBezTo>
                <a:cubicBezTo>
                  <a:pt x="195" y="436"/>
                  <a:pt x="197" y="436"/>
                  <a:pt x="199" y="438"/>
                </a:cubicBezTo>
                <a:cubicBezTo>
                  <a:pt x="203" y="440"/>
                  <a:pt x="204" y="446"/>
                  <a:pt x="201" y="449"/>
                </a:cubicBezTo>
                <a:close/>
                <a:moveTo>
                  <a:pt x="218" y="432"/>
                </a:moveTo>
                <a:cubicBezTo>
                  <a:pt x="217" y="437"/>
                  <a:pt x="212" y="439"/>
                  <a:pt x="208" y="437"/>
                </a:cubicBezTo>
                <a:cubicBezTo>
                  <a:pt x="206" y="437"/>
                  <a:pt x="204" y="435"/>
                  <a:pt x="203" y="433"/>
                </a:cubicBezTo>
                <a:cubicBezTo>
                  <a:pt x="202" y="431"/>
                  <a:pt x="202" y="429"/>
                  <a:pt x="202" y="427"/>
                </a:cubicBezTo>
                <a:cubicBezTo>
                  <a:pt x="204" y="422"/>
                  <a:pt x="209" y="420"/>
                  <a:pt x="213" y="422"/>
                </a:cubicBezTo>
                <a:cubicBezTo>
                  <a:pt x="218" y="423"/>
                  <a:pt x="220" y="428"/>
                  <a:pt x="218" y="432"/>
                </a:cubicBezTo>
                <a:close/>
                <a:moveTo>
                  <a:pt x="224" y="418"/>
                </a:moveTo>
                <a:cubicBezTo>
                  <a:pt x="223" y="419"/>
                  <a:pt x="223" y="419"/>
                  <a:pt x="223" y="419"/>
                </a:cubicBezTo>
                <a:cubicBezTo>
                  <a:pt x="223" y="419"/>
                  <a:pt x="222" y="419"/>
                  <a:pt x="222" y="419"/>
                </a:cubicBezTo>
                <a:cubicBezTo>
                  <a:pt x="222" y="419"/>
                  <a:pt x="222" y="419"/>
                  <a:pt x="221" y="419"/>
                </a:cubicBezTo>
                <a:cubicBezTo>
                  <a:pt x="221" y="419"/>
                  <a:pt x="221" y="419"/>
                  <a:pt x="221" y="419"/>
                </a:cubicBezTo>
                <a:cubicBezTo>
                  <a:pt x="220" y="419"/>
                  <a:pt x="220" y="419"/>
                  <a:pt x="220" y="419"/>
                </a:cubicBezTo>
                <a:cubicBezTo>
                  <a:pt x="219" y="419"/>
                  <a:pt x="219" y="419"/>
                  <a:pt x="219" y="419"/>
                </a:cubicBezTo>
                <a:cubicBezTo>
                  <a:pt x="219" y="418"/>
                  <a:pt x="218" y="418"/>
                  <a:pt x="218" y="418"/>
                </a:cubicBezTo>
                <a:cubicBezTo>
                  <a:pt x="218" y="418"/>
                  <a:pt x="218" y="418"/>
                  <a:pt x="218" y="418"/>
                </a:cubicBezTo>
                <a:cubicBezTo>
                  <a:pt x="217" y="418"/>
                  <a:pt x="217" y="417"/>
                  <a:pt x="217" y="417"/>
                </a:cubicBezTo>
                <a:cubicBezTo>
                  <a:pt x="216" y="417"/>
                  <a:pt x="216" y="417"/>
                  <a:pt x="216" y="417"/>
                </a:cubicBezTo>
                <a:cubicBezTo>
                  <a:pt x="216" y="417"/>
                  <a:pt x="216" y="416"/>
                  <a:pt x="215" y="416"/>
                </a:cubicBezTo>
                <a:cubicBezTo>
                  <a:pt x="215" y="416"/>
                  <a:pt x="215" y="416"/>
                  <a:pt x="215" y="416"/>
                </a:cubicBezTo>
                <a:cubicBezTo>
                  <a:pt x="215" y="415"/>
                  <a:pt x="215" y="415"/>
                  <a:pt x="214" y="415"/>
                </a:cubicBezTo>
                <a:cubicBezTo>
                  <a:pt x="214" y="415"/>
                  <a:pt x="214" y="414"/>
                  <a:pt x="214" y="414"/>
                </a:cubicBezTo>
                <a:cubicBezTo>
                  <a:pt x="214" y="414"/>
                  <a:pt x="214" y="414"/>
                  <a:pt x="214" y="413"/>
                </a:cubicBezTo>
                <a:cubicBezTo>
                  <a:pt x="214" y="413"/>
                  <a:pt x="214" y="413"/>
                  <a:pt x="214" y="413"/>
                </a:cubicBezTo>
                <a:cubicBezTo>
                  <a:pt x="213" y="412"/>
                  <a:pt x="213" y="412"/>
                  <a:pt x="213" y="412"/>
                </a:cubicBezTo>
                <a:cubicBezTo>
                  <a:pt x="213" y="412"/>
                  <a:pt x="213" y="411"/>
                  <a:pt x="213" y="411"/>
                </a:cubicBezTo>
                <a:cubicBezTo>
                  <a:pt x="213" y="410"/>
                  <a:pt x="213" y="408"/>
                  <a:pt x="214" y="407"/>
                </a:cubicBezTo>
                <a:cubicBezTo>
                  <a:pt x="214" y="407"/>
                  <a:pt x="214" y="407"/>
                  <a:pt x="214" y="407"/>
                </a:cubicBezTo>
                <a:cubicBezTo>
                  <a:pt x="214" y="406"/>
                  <a:pt x="214" y="406"/>
                  <a:pt x="215" y="406"/>
                </a:cubicBezTo>
                <a:cubicBezTo>
                  <a:pt x="215" y="405"/>
                  <a:pt x="215" y="405"/>
                  <a:pt x="215" y="405"/>
                </a:cubicBezTo>
                <a:cubicBezTo>
                  <a:pt x="215" y="405"/>
                  <a:pt x="215" y="405"/>
                  <a:pt x="216" y="404"/>
                </a:cubicBezTo>
                <a:cubicBezTo>
                  <a:pt x="216" y="404"/>
                  <a:pt x="216" y="404"/>
                  <a:pt x="216" y="404"/>
                </a:cubicBezTo>
                <a:cubicBezTo>
                  <a:pt x="216" y="404"/>
                  <a:pt x="217" y="404"/>
                  <a:pt x="217" y="403"/>
                </a:cubicBezTo>
                <a:cubicBezTo>
                  <a:pt x="217" y="403"/>
                  <a:pt x="217" y="403"/>
                  <a:pt x="217" y="403"/>
                </a:cubicBezTo>
                <a:cubicBezTo>
                  <a:pt x="218" y="403"/>
                  <a:pt x="218" y="403"/>
                  <a:pt x="219" y="403"/>
                </a:cubicBezTo>
                <a:cubicBezTo>
                  <a:pt x="219" y="403"/>
                  <a:pt x="219" y="403"/>
                  <a:pt x="219" y="402"/>
                </a:cubicBezTo>
                <a:cubicBezTo>
                  <a:pt x="219" y="402"/>
                  <a:pt x="220" y="402"/>
                  <a:pt x="220" y="402"/>
                </a:cubicBezTo>
                <a:cubicBezTo>
                  <a:pt x="220" y="402"/>
                  <a:pt x="220" y="402"/>
                  <a:pt x="220" y="402"/>
                </a:cubicBezTo>
                <a:cubicBezTo>
                  <a:pt x="221" y="402"/>
                  <a:pt x="221" y="402"/>
                  <a:pt x="222" y="402"/>
                </a:cubicBezTo>
                <a:cubicBezTo>
                  <a:pt x="222" y="402"/>
                  <a:pt x="222" y="402"/>
                  <a:pt x="223" y="402"/>
                </a:cubicBezTo>
                <a:cubicBezTo>
                  <a:pt x="223" y="402"/>
                  <a:pt x="223" y="402"/>
                  <a:pt x="224" y="402"/>
                </a:cubicBezTo>
                <a:cubicBezTo>
                  <a:pt x="224" y="402"/>
                  <a:pt x="224" y="402"/>
                  <a:pt x="224" y="403"/>
                </a:cubicBezTo>
                <a:cubicBezTo>
                  <a:pt x="225" y="403"/>
                  <a:pt x="225" y="403"/>
                  <a:pt x="225" y="403"/>
                </a:cubicBezTo>
                <a:cubicBezTo>
                  <a:pt x="225" y="403"/>
                  <a:pt x="226" y="403"/>
                  <a:pt x="226" y="403"/>
                </a:cubicBezTo>
                <a:cubicBezTo>
                  <a:pt x="226" y="403"/>
                  <a:pt x="226" y="403"/>
                  <a:pt x="226" y="404"/>
                </a:cubicBezTo>
                <a:cubicBezTo>
                  <a:pt x="227" y="404"/>
                  <a:pt x="227" y="404"/>
                  <a:pt x="227" y="404"/>
                </a:cubicBezTo>
                <a:cubicBezTo>
                  <a:pt x="227" y="404"/>
                  <a:pt x="228" y="405"/>
                  <a:pt x="228" y="405"/>
                </a:cubicBezTo>
                <a:cubicBezTo>
                  <a:pt x="228" y="405"/>
                  <a:pt x="228" y="405"/>
                  <a:pt x="228" y="405"/>
                </a:cubicBezTo>
                <a:cubicBezTo>
                  <a:pt x="228" y="406"/>
                  <a:pt x="229" y="406"/>
                  <a:pt x="229" y="406"/>
                </a:cubicBezTo>
                <a:cubicBezTo>
                  <a:pt x="229" y="406"/>
                  <a:pt x="229" y="407"/>
                  <a:pt x="229" y="407"/>
                </a:cubicBezTo>
                <a:cubicBezTo>
                  <a:pt x="229" y="407"/>
                  <a:pt x="229" y="407"/>
                  <a:pt x="229" y="408"/>
                </a:cubicBezTo>
                <a:cubicBezTo>
                  <a:pt x="230" y="408"/>
                  <a:pt x="230" y="408"/>
                  <a:pt x="230" y="409"/>
                </a:cubicBezTo>
                <a:cubicBezTo>
                  <a:pt x="230" y="409"/>
                  <a:pt x="230" y="409"/>
                  <a:pt x="230" y="409"/>
                </a:cubicBezTo>
                <a:cubicBezTo>
                  <a:pt x="230" y="409"/>
                  <a:pt x="230" y="410"/>
                  <a:pt x="230" y="410"/>
                </a:cubicBezTo>
                <a:cubicBezTo>
                  <a:pt x="230" y="410"/>
                  <a:pt x="230" y="411"/>
                  <a:pt x="230" y="411"/>
                </a:cubicBezTo>
                <a:cubicBezTo>
                  <a:pt x="230" y="411"/>
                  <a:pt x="230" y="411"/>
                  <a:pt x="230" y="412"/>
                </a:cubicBezTo>
                <a:cubicBezTo>
                  <a:pt x="230" y="412"/>
                  <a:pt x="230" y="412"/>
                  <a:pt x="230" y="412"/>
                </a:cubicBezTo>
                <a:cubicBezTo>
                  <a:pt x="230" y="413"/>
                  <a:pt x="229" y="413"/>
                  <a:pt x="229" y="413"/>
                </a:cubicBezTo>
                <a:cubicBezTo>
                  <a:pt x="229" y="414"/>
                  <a:pt x="229" y="414"/>
                  <a:pt x="229" y="414"/>
                </a:cubicBezTo>
                <a:cubicBezTo>
                  <a:pt x="229" y="414"/>
                  <a:pt x="229" y="415"/>
                  <a:pt x="229" y="415"/>
                </a:cubicBezTo>
                <a:cubicBezTo>
                  <a:pt x="229" y="415"/>
                  <a:pt x="228" y="415"/>
                  <a:pt x="228" y="415"/>
                </a:cubicBezTo>
                <a:cubicBezTo>
                  <a:pt x="228" y="416"/>
                  <a:pt x="228" y="416"/>
                  <a:pt x="228" y="416"/>
                </a:cubicBezTo>
                <a:cubicBezTo>
                  <a:pt x="228" y="416"/>
                  <a:pt x="227" y="416"/>
                  <a:pt x="227" y="417"/>
                </a:cubicBezTo>
                <a:cubicBezTo>
                  <a:pt x="227" y="417"/>
                  <a:pt x="227" y="417"/>
                  <a:pt x="227" y="417"/>
                </a:cubicBezTo>
                <a:cubicBezTo>
                  <a:pt x="226" y="417"/>
                  <a:pt x="226" y="417"/>
                  <a:pt x="226" y="418"/>
                </a:cubicBezTo>
                <a:cubicBezTo>
                  <a:pt x="226" y="418"/>
                  <a:pt x="225" y="418"/>
                  <a:pt x="225" y="418"/>
                </a:cubicBezTo>
                <a:cubicBezTo>
                  <a:pt x="225" y="418"/>
                  <a:pt x="225" y="418"/>
                  <a:pt x="224" y="418"/>
                </a:cubicBezTo>
                <a:cubicBezTo>
                  <a:pt x="224" y="418"/>
                  <a:pt x="224" y="418"/>
                  <a:pt x="224" y="418"/>
                </a:cubicBezTo>
                <a:close/>
                <a:moveTo>
                  <a:pt x="235" y="438"/>
                </a:moveTo>
                <a:cubicBezTo>
                  <a:pt x="233" y="438"/>
                  <a:pt x="230" y="438"/>
                  <a:pt x="229" y="437"/>
                </a:cubicBezTo>
                <a:cubicBezTo>
                  <a:pt x="225" y="434"/>
                  <a:pt x="223" y="429"/>
                  <a:pt x="226" y="425"/>
                </a:cubicBezTo>
                <a:cubicBezTo>
                  <a:pt x="228" y="421"/>
                  <a:pt x="233" y="420"/>
                  <a:pt x="237" y="422"/>
                </a:cubicBezTo>
                <a:cubicBezTo>
                  <a:pt x="237" y="422"/>
                  <a:pt x="237" y="422"/>
                  <a:pt x="237" y="422"/>
                </a:cubicBezTo>
                <a:cubicBezTo>
                  <a:pt x="239" y="423"/>
                  <a:pt x="240" y="425"/>
                  <a:pt x="241" y="427"/>
                </a:cubicBezTo>
                <a:cubicBezTo>
                  <a:pt x="241" y="430"/>
                  <a:pt x="241" y="432"/>
                  <a:pt x="240" y="434"/>
                </a:cubicBezTo>
                <a:cubicBezTo>
                  <a:pt x="239" y="436"/>
                  <a:pt x="237" y="437"/>
                  <a:pt x="235" y="438"/>
                </a:cubicBezTo>
                <a:close/>
                <a:moveTo>
                  <a:pt x="257" y="446"/>
                </a:moveTo>
                <a:cubicBezTo>
                  <a:pt x="256" y="451"/>
                  <a:pt x="252" y="454"/>
                  <a:pt x="247" y="452"/>
                </a:cubicBezTo>
                <a:cubicBezTo>
                  <a:pt x="243" y="451"/>
                  <a:pt x="240" y="447"/>
                  <a:pt x="241" y="442"/>
                </a:cubicBezTo>
                <a:cubicBezTo>
                  <a:pt x="242" y="438"/>
                  <a:pt x="247" y="435"/>
                  <a:pt x="251" y="436"/>
                </a:cubicBezTo>
                <a:cubicBezTo>
                  <a:pt x="251" y="436"/>
                  <a:pt x="251" y="436"/>
                  <a:pt x="251" y="436"/>
                </a:cubicBezTo>
                <a:cubicBezTo>
                  <a:pt x="253" y="437"/>
                  <a:pt x="255" y="438"/>
                  <a:pt x="256" y="440"/>
                </a:cubicBezTo>
                <a:cubicBezTo>
                  <a:pt x="257" y="442"/>
                  <a:pt x="258" y="444"/>
                  <a:pt x="257" y="446"/>
                </a:cubicBezTo>
                <a:close/>
                <a:moveTo>
                  <a:pt x="275" y="459"/>
                </a:moveTo>
                <a:cubicBezTo>
                  <a:pt x="274" y="461"/>
                  <a:pt x="272" y="462"/>
                  <a:pt x="270" y="462"/>
                </a:cubicBezTo>
                <a:cubicBezTo>
                  <a:pt x="265" y="462"/>
                  <a:pt x="261" y="459"/>
                  <a:pt x="261" y="454"/>
                </a:cubicBezTo>
                <a:cubicBezTo>
                  <a:pt x="261" y="452"/>
                  <a:pt x="261" y="450"/>
                  <a:pt x="263" y="448"/>
                </a:cubicBezTo>
                <a:cubicBezTo>
                  <a:pt x="264" y="446"/>
                  <a:pt x="266" y="445"/>
                  <a:pt x="269" y="445"/>
                </a:cubicBezTo>
                <a:cubicBezTo>
                  <a:pt x="269" y="445"/>
                  <a:pt x="269" y="445"/>
                  <a:pt x="269" y="445"/>
                </a:cubicBezTo>
                <a:cubicBezTo>
                  <a:pt x="271" y="445"/>
                  <a:pt x="273" y="446"/>
                  <a:pt x="275" y="447"/>
                </a:cubicBezTo>
                <a:cubicBezTo>
                  <a:pt x="276" y="449"/>
                  <a:pt x="277" y="451"/>
                  <a:pt x="277" y="453"/>
                </a:cubicBezTo>
                <a:cubicBezTo>
                  <a:pt x="278" y="455"/>
                  <a:pt x="277" y="458"/>
                  <a:pt x="275" y="459"/>
                </a:cubicBezTo>
                <a:close/>
                <a:moveTo>
                  <a:pt x="299" y="460"/>
                </a:moveTo>
                <a:cubicBezTo>
                  <a:pt x="298" y="462"/>
                  <a:pt x="296" y="464"/>
                  <a:pt x="294" y="465"/>
                </a:cubicBezTo>
                <a:cubicBezTo>
                  <a:pt x="292" y="466"/>
                  <a:pt x="289" y="465"/>
                  <a:pt x="287" y="465"/>
                </a:cubicBezTo>
                <a:cubicBezTo>
                  <a:pt x="285" y="464"/>
                  <a:pt x="284" y="462"/>
                  <a:pt x="283" y="460"/>
                </a:cubicBezTo>
                <a:cubicBezTo>
                  <a:pt x="282" y="458"/>
                  <a:pt x="282" y="455"/>
                  <a:pt x="283" y="453"/>
                </a:cubicBezTo>
                <a:cubicBezTo>
                  <a:pt x="284" y="451"/>
                  <a:pt x="286" y="450"/>
                  <a:pt x="288" y="449"/>
                </a:cubicBezTo>
                <a:cubicBezTo>
                  <a:pt x="288" y="449"/>
                  <a:pt x="288" y="449"/>
                  <a:pt x="288" y="449"/>
                </a:cubicBezTo>
                <a:cubicBezTo>
                  <a:pt x="290" y="448"/>
                  <a:pt x="292" y="448"/>
                  <a:pt x="294" y="449"/>
                </a:cubicBezTo>
                <a:cubicBezTo>
                  <a:pt x="296" y="450"/>
                  <a:pt x="298" y="452"/>
                  <a:pt x="299" y="454"/>
                </a:cubicBezTo>
                <a:cubicBezTo>
                  <a:pt x="300" y="456"/>
                  <a:pt x="299" y="458"/>
                  <a:pt x="299" y="460"/>
                </a:cubicBezTo>
                <a:close/>
                <a:moveTo>
                  <a:pt x="318" y="460"/>
                </a:moveTo>
                <a:cubicBezTo>
                  <a:pt x="316" y="462"/>
                  <a:pt x="314" y="462"/>
                  <a:pt x="312" y="462"/>
                </a:cubicBezTo>
                <a:cubicBezTo>
                  <a:pt x="309" y="462"/>
                  <a:pt x="307" y="460"/>
                  <a:pt x="306" y="459"/>
                </a:cubicBezTo>
                <a:cubicBezTo>
                  <a:pt x="305" y="457"/>
                  <a:pt x="304" y="455"/>
                  <a:pt x="304" y="452"/>
                </a:cubicBezTo>
                <a:cubicBezTo>
                  <a:pt x="305" y="450"/>
                  <a:pt x="306" y="448"/>
                  <a:pt x="308" y="447"/>
                </a:cubicBezTo>
                <a:cubicBezTo>
                  <a:pt x="308" y="447"/>
                  <a:pt x="308" y="447"/>
                  <a:pt x="308" y="447"/>
                </a:cubicBezTo>
                <a:cubicBezTo>
                  <a:pt x="309" y="446"/>
                  <a:pt x="312" y="445"/>
                  <a:pt x="314" y="445"/>
                </a:cubicBezTo>
                <a:cubicBezTo>
                  <a:pt x="316" y="446"/>
                  <a:pt x="318" y="447"/>
                  <a:pt x="319" y="449"/>
                </a:cubicBezTo>
                <a:cubicBezTo>
                  <a:pt x="322" y="452"/>
                  <a:pt x="321" y="457"/>
                  <a:pt x="318" y="460"/>
                </a:cubicBezTo>
                <a:close/>
                <a:moveTo>
                  <a:pt x="322" y="436"/>
                </a:moveTo>
                <a:cubicBezTo>
                  <a:pt x="321" y="438"/>
                  <a:pt x="320" y="441"/>
                  <a:pt x="320" y="443"/>
                </a:cubicBezTo>
                <a:cubicBezTo>
                  <a:pt x="318" y="442"/>
                  <a:pt x="316" y="441"/>
                  <a:pt x="314" y="441"/>
                </a:cubicBezTo>
                <a:cubicBezTo>
                  <a:pt x="311" y="440"/>
                  <a:pt x="308" y="441"/>
                  <a:pt x="305" y="443"/>
                </a:cubicBezTo>
                <a:cubicBezTo>
                  <a:pt x="303" y="445"/>
                  <a:pt x="302" y="447"/>
                  <a:pt x="301" y="449"/>
                </a:cubicBezTo>
                <a:cubicBezTo>
                  <a:pt x="300" y="447"/>
                  <a:pt x="298" y="446"/>
                  <a:pt x="296" y="445"/>
                </a:cubicBezTo>
                <a:cubicBezTo>
                  <a:pt x="293" y="444"/>
                  <a:pt x="290" y="444"/>
                  <a:pt x="286" y="445"/>
                </a:cubicBezTo>
                <a:cubicBezTo>
                  <a:pt x="284" y="446"/>
                  <a:pt x="282" y="447"/>
                  <a:pt x="281" y="449"/>
                </a:cubicBezTo>
                <a:cubicBezTo>
                  <a:pt x="280" y="447"/>
                  <a:pt x="279" y="445"/>
                  <a:pt x="278" y="444"/>
                </a:cubicBezTo>
                <a:cubicBezTo>
                  <a:pt x="275" y="442"/>
                  <a:pt x="272" y="441"/>
                  <a:pt x="268" y="441"/>
                </a:cubicBezTo>
                <a:cubicBezTo>
                  <a:pt x="266" y="441"/>
                  <a:pt x="264" y="442"/>
                  <a:pt x="262" y="443"/>
                </a:cubicBezTo>
                <a:cubicBezTo>
                  <a:pt x="262" y="441"/>
                  <a:pt x="261" y="439"/>
                  <a:pt x="260" y="438"/>
                </a:cubicBezTo>
                <a:cubicBezTo>
                  <a:pt x="258" y="435"/>
                  <a:pt x="256" y="433"/>
                  <a:pt x="252" y="432"/>
                </a:cubicBezTo>
                <a:cubicBezTo>
                  <a:pt x="250" y="431"/>
                  <a:pt x="248" y="431"/>
                  <a:pt x="245" y="432"/>
                </a:cubicBezTo>
                <a:cubicBezTo>
                  <a:pt x="246" y="431"/>
                  <a:pt x="246" y="430"/>
                  <a:pt x="246" y="429"/>
                </a:cubicBezTo>
                <a:cubicBezTo>
                  <a:pt x="246" y="428"/>
                  <a:pt x="246" y="427"/>
                  <a:pt x="245" y="426"/>
                </a:cubicBezTo>
                <a:cubicBezTo>
                  <a:pt x="244" y="423"/>
                  <a:pt x="242" y="420"/>
                  <a:pt x="239" y="418"/>
                </a:cubicBezTo>
                <a:cubicBezTo>
                  <a:pt x="237" y="417"/>
                  <a:pt x="235" y="417"/>
                  <a:pt x="233" y="417"/>
                </a:cubicBezTo>
                <a:cubicBezTo>
                  <a:pt x="233" y="416"/>
                  <a:pt x="233" y="416"/>
                  <a:pt x="233" y="416"/>
                </a:cubicBezTo>
                <a:cubicBezTo>
                  <a:pt x="233" y="416"/>
                  <a:pt x="233" y="416"/>
                  <a:pt x="233" y="415"/>
                </a:cubicBezTo>
                <a:cubicBezTo>
                  <a:pt x="234" y="415"/>
                  <a:pt x="234" y="415"/>
                  <a:pt x="234" y="415"/>
                </a:cubicBezTo>
                <a:cubicBezTo>
                  <a:pt x="234" y="415"/>
                  <a:pt x="234" y="414"/>
                  <a:pt x="234" y="414"/>
                </a:cubicBezTo>
                <a:cubicBezTo>
                  <a:pt x="234" y="414"/>
                  <a:pt x="234" y="414"/>
                  <a:pt x="234" y="413"/>
                </a:cubicBezTo>
                <a:cubicBezTo>
                  <a:pt x="234" y="413"/>
                  <a:pt x="234" y="413"/>
                  <a:pt x="234" y="413"/>
                </a:cubicBezTo>
                <a:cubicBezTo>
                  <a:pt x="234" y="413"/>
                  <a:pt x="234" y="412"/>
                  <a:pt x="234" y="412"/>
                </a:cubicBezTo>
                <a:cubicBezTo>
                  <a:pt x="234" y="412"/>
                  <a:pt x="234" y="412"/>
                  <a:pt x="234" y="412"/>
                </a:cubicBezTo>
                <a:cubicBezTo>
                  <a:pt x="234" y="412"/>
                  <a:pt x="234" y="411"/>
                  <a:pt x="234" y="411"/>
                </a:cubicBezTo>
                <a:cubicBezTo>
                  <a:pt x="234" y="411"/>
                  <a:pt x="234" y="411"/>
                  <a:pt x="234" y="410"/>
                </a:cubicBezTo>
                <a:cubicBezTo>
                  <a:pt x="234" y="410"/>
                  <a:pt x="234" y="410"/>
                  <a:pt x="234" y="410"/>
                </a:cubicBezTo>
                <a:cubicBezTo>
                  <a:pt x="234" y="410"/>
                  <a:pt x="234" y="410"/>
                  <a:pt x="234" y="409"/>
                </a:cubicBezTo>
                <a:cubicBezTo>
                  <a:pt x="234" y="409"/>
                  <a:pt x="234" y="409"/>
                  <a:pt x="234" y="409"/>
                </a:cubicBezTo>
                <a:cubicBezTo>
                  <a:pt x="234" y="408"/>
                  <a:pt x="234" y="408"/>
                  <a:pt x="234" y="408"/>
                </a:cubicBezTo>
                <a:cubicBezTo>
                  <a:pt x="234" y="408"/>
                  <a:pt x="234" y="408"/>
                  <a:pt x="234" y="407"/>
                </a:cubicBezTo>
                <a:cubicBezTo>
                  <a:pt x="234" y="407"/>
                  <a:pt x="234" y="407"/>
                  <a:pt x="234" y="407"/>
                </a:cubicBezTo>
                <a:cubicBezTo>
                  <a:pt x="234" y="407"/>
                  <a:pt x="234" y="406"/>
                  <a:pt x="234" y="406"/>
                </a:cubicBezTo>
                <a:cubicBezTo>
                  <a:pt x="234" y="406"/>
                  <a:pt x="234" y="406"/>
                  <a:pt x="234" y="406"/>
                </a:cubicBezTo>
                <a:cubicBezTo>
                  <a:pt x="233" y="405"/>
                  <a:pt x="233" y="404"/>
                  <a:pt x="232" y="404"/>
                </a:cubicBezTo>
                <a:cubicBezTo>
                  <a:pt x="232" y="404"/>
                  <a:pt x="232" y="404"/>
                  <a:pt x="232" y="403"/>
                </a:cubicBezTo>
                <a:cubicBezTo>
                  <a:pt x="232" y="403"/>
                  <a:pt x="232" y="403"/>
                  <a:pt x="232" y="403"/>
                </a:cubicBezTo>
                <a:cubicBezTo>
                  <a:pt x="232" y="403"/>
                  <a:pt x="232" y="402"/>
                  <a:pt x="231" y="402"/>
                </a:cubicBezTo>
                <a:cubicBezTo>
                  <a:pt x="231" y="402"/>
                  <a:pt x="231" y="402"/>
                  <a:pt x="231" y="402"/>
                </a:cubicBezTo>
                <a:cubicBezTo>
                  <a:pt x="231" y="402"/>
                  <a:pt x="231" y="402"/>
                  <a:pt x="231" y="402"/>
                </a:cubicBezTo>
                <a:cubicBezTo>
                  <a:pt x="231" y="402"/>
                  <a:pt x="231" y="402"/>
                  <a:pt x="231" y="402"/>
                </a:cubicBezTo>
                <a:cubicBezTo>
                  <a:pt x="231" y="402"/>
                  <a:pt x="231" y="401"/>
                  <a:pt x="231" y="401"/>
                </a:cubicBezTo>
                <a:cubicBezTo>
                  <a:pt x="230" y="401"/>
                  <a:pt x="230" y="401"/>
                  <a:pt x="230" y="401"/>
                </a:cubicBezTo>
                <a:cubicBezTo>
                  <a:pt x="230" y="401"/>
                  <a:pt x="230" y="401"/>
                  <a:pt x="230" y="400"/>
                </a:cubicBezTo>
                <a:cubicBezTo>
                  <a:pt x="229" y="400"/>
                  <a:pt x="229" y="400"/>
                  <a:pt x="229" y="400"/>
                </a:cubicBezTo>
                <a:cubicBezTo>
                  <a:pt x="229" y="400"/>
                  <a:pt x="230" y="400"/>
                  <a:pt x="230" y="400"/>
                </a:cubicBezTo>
                <a:cubicBezTo>
                  <a:pt x="274" y="395"/>
                  <a:pt x="278" y="360"/>
                  <a:pt x="278" y="359"/>
                </a:cubicBezTo>
                <a:cubicBezTo>
                  <a:pt x="279" y="356"/>
                  <a:pt x="279" y="356"/>
                  <a:pt x="279" y="356"/>
                </a:cubicBezTo>
                <a:cubicBezTo>
                  <a:pt x="275" y="356"/>
                  <a:pt x="275" y="356"/>
                  <a:pt x="275" y="356"/>
                </a:cubicBezTo>
                <a:cubicBezTo>
                  <a:pt x="263" y="356"/>
                  <a:pt x="263" y="356"/>
                  <a:pt x="263" y="356"/>
                </a:cubicBezTo>
                <a:cubicBezTo>
                  <a:pt x="263" y="306"/>
                  <a:pt x="263" y="306"/>
                  <a:pt x="263" y="306"/>
                </a:cubicBezTo>
                <a:cubicBezTo>
                  <a:pt x="263" y="302"/>
                  <a:pt x="263" y="292"/>
                  <a:pt x="267" y="288"/>
                </a:cubicBezTo>
                <a:cubicBezTo>
                  <a:pt x="269" y="286"/>
                  <a:pt x="272" y="285"/>
                  <a:pt x="275" y="285"/>
                </a:cubicBezTo>
                <a:cubicBezTo>
                  <a:pt x="285" y="285"/>
                  <a:pt x="290" y="296"/>
                  <a:pt x="305" y="336"/>
                </a:cubicBezTo>
                <a:cubicBezTo>
                  <a:pt x="305" y="336"/>
                  <a:pt x="310" y="347"/>
                  <a:pt x="310" y="347"/>
                </a:cubicBezTo>
                <a:cubicBezTo>
                  <a:pt x="310" y="347"/>
                  <a:pt x="312" y="352"/>
                  <a:pt x="312" y="352"/>
                </a:cubicBezTo>
                <a:cubicBezTo>
                  <a:pt x="320" y="373"/>
                  <a:pt x="327" y="395"/>
                  <a:pt x="352" y="400"/>
                </a:cubicBezTo>
                <a:cubicBezTo>
                  <a:pt x="352" y="400"/>
                  <a:pt x="351" y="400"/>
                  <a:pt x="351" y="401"/>
                </a:cubicBezTo>
                <a:cubicBezTo>
                  <a:pt x="349" y="403"/>
                  <a:pt x="347" y="406"/>
                  <a:pt x="347" y="410"/>
                </a:cubicBezTo>
                <a:cubicBezTo>
                  <a:pt x="347" y="410"/>
                  <a:pt x="347" y="410"/>
                  <a:pt x="347" y="410"/>
                </a:cubicBezTo>
                <a:cubicBezTo>
                  <a:pt x="347" y="412"/>
                  <a:pt x="348" y="414"/>
                  <a:pt x="349" y="416"/>
                </a:cubicBezTo>
                <a:cubicBezTo>
                  <a:pt x="347" y="416"/>
                  <a:pt x="345" y="417"/>
                  <a:pt x="343" y="418"/>
                </a:cubicBezTo>
                <a:cubicBezTo>
                  <a:pt x="340" y="419"/>
                  <a:pt x="338" y="422"/>
                  <a:pt x="337" y="425"/>
                </a:cubicBezTo>
                <a:cubicBezTo>
                  <a:pt x="336" y="426"/>
                  <a:pt x="336" y="428"/>
                  <a:pt x="336" y="429"/>
                </a:cubicBezTo>
                <a:cubicBezTo>
                  <a:pt x="336" y="430"/>
                  <a:pt x="336" y="431"/>
                  <a:pt x="336" y="432"/>
                </a:cubicBezTo>
                <a:cubicBezTo>
                  <a:pt x="334" y="431"/>
                  <a:pt x="332" y="431"/>
                  <a:pt x="331" y="431"/>
                </a:cubicBezTo>
                <a:cubicBezTo>
                  <a:pt x="327" y="432"/>
                  <a:pt x="324" y="434"/>
                  <a:pt x="322" y="436"/>
                </a:cubicBezTo>
                <a:close/>
                <a:moveTo>
                  <a:pt x="339" y="449"/>
                </a:moveTo>
                <a:cubicBezTo>
                  <a:pt x="337" y="453"/>
                  <a:pt x="331" y="454"/>
                  <a:pt x="328" y="451"/>
                </a:cubicBezTo>
                <a:cubicBezTo>
                  <a:pt x="326" y="450"/>
                  <a:pt x="325" y="448"/>
                  <a:pt x="324" y="445"/>
                </a:cubicBezTo>
                <a:cubicBezTo>
                  <a:pt x="324" y="443"/>
                  <a:pt x="324" y="441"/>
                  <a:pt x="326" y="439"/>
                </a:cubicBezTo>
                <a:cubicBezTo>
                  <a:pt x="326" y="439"/>
                  <a:pt x="326" y="439"/>
                  <a:pt x="326" y="439"/>
                </a:cubicBezTo>
                <a:cubicBezTo>
                  <a:pt x="327" y="437"/>
                  <a:pt x="329" y="436"/>
                  <a:pt x="331" y="436"/>
                </a:cubicBezTo>
                <a:cubicBezTo>
                  <a:pt x="333" y="435"/>
                  <a:pt x="336" y="436"/>
                  <a:pt x="337" y="437"/>
                </a:cubicBezTo>
                <a:cubicBezTo>
                  <a:pt x="339" y="439"/>
                  <a:pt x="341" y="440"/>
                  <a:pt x="341" y="443"/>
                </a:cubicBezTo>
                <a:cubicBezTo>
                  <a:pt x="341" y="445"/>
                  <a:pt x="341" y="447"/>
                  <a:pt x="339" y="449"/>
                </a:cubicBezTo>
                <a:close/>
                <a:moveTo>
                  <a:pt x="357" y="432"/>
                </a:moveTo>
                <a:cubicBezTo>
                  <a:pt x="355" y="436"/>
                  <a:pt x="350" y="438"/>
                  <a:pt x="346" y="437"/>
                </a:cubicBezTo>
                <a:cubicBezTo>
                  <a:pt x="344" y="436"/>
                  <a:pt x="342" y="435"/>
                  <a:pt x="341" y="433"/>
                </a:cubicBezTo>
                <a:cubicBezTo>
                  <a:pt x="340" y="431"/>
                  <a:pt x="340" y="428"/>
                  <a:pt x="341" y="426"/>
                </a:cubicBezTo>
                <a:cubicBezTo>
                  <a:pt x="342" y="424"/>
                  <a:pt x="343" y="423"/>
                  <a:pt x="345" y="422"/>
                </a:cubicBezTo>
                <a:cubicBezTo>
                  <a:pt x="347" y="421"/>
                  <a:pt x="349" y="420"/>
                  <a:pt x="352" y="421"/>
                </a:cubicBezTo>
                <a:cubicBezTo>
                  <a:pt x="354" y="422"/>
                  <a:pt x="355" y="423"/>
                  <a:pt x="356" y="425"/>
                </a:cubicBezTo>
                <a:cubicBezTo>
                  <a:pt x="357" y="427"/>
                  <a:pt x="357" y="430"/>
                  <a:pt x="357" y="432"/>
                </a:cubicBezTo>
                <a:close/>
                <a:moveTo>
                  <a:pt x="368" y="410"/>
                </a:moveTo>
                <a:cubicBezTo>
                  <a:pt x="368" y="415"/>
                  <a:pt x="364" y="419"/>
                  <a:pt x="360" y="418"/>
                </a:cubicBezTo>
                <a:cubicBezTo>
                  <a:pt x="355" y="418"/>
                  <a:pt x="351" y="414"/>
                  <a:pt x="352" y="410"/>
                </a:cubicBezTo>
                <a:cubicBezTo>
                  <a:pt x="352" y="410"/>
                  <a:pt x="352" y="410"/>
                  <a:pt x="352" y="410"/>
                </a:cubicBezTo>
                <a:cubicBezTo>
                  <a:pt x="352" y="408"/>
                  <a:pt x="353" y="405"/>
                  <a:pt x="354" y="404"/>
                </a:cubicBezTo>
                <a:cubicBezTo>
                  <a:pt x="356" y="402"/>
                  <a:pt x="358" y="402"/>
                  <a:pt x="360" y="402"/>
                </a:cubicBezTo>
                <a:cubicBezTo>
                  <a:pt x="362" y="402"/>
                  <a:pt x="365" y="403"/>
                  <a:pt x="366" y="404"/>
                </a:cubicBezTo>
                <a:cubicBezTo>
                  <a:pt x="368" y="406"/>
                  <a:pt x="368" y="408"/>
                  <a:pt x="368" y="410"/>
                </a:cubicBezTo>
                <a:close/>
                <a:moveTo>
                  <a:pt x="396" y="349"/>
                </a:moveTo>
                <a:cubicBezTo>
                  <a:pt x="396" y="365"/>
                  <a:pt x="392" y="378"/>
                  <a:pt x="383" y="386"/>
                </a:cubicBezTo>
                <a:cubicBezTo>
                  <a:pt x="373" y="395"/>
                  <a:pt x="360" y="395"/>
                  <a:pt x="359" y="395"/>
                </a:cubicBezTo>
                <a:cubicBezTo>
                  <a:pt x="333" y="393"/>
                  <a:pt x="326" y="372"/>
                  <a:pt x="318" y="350"/>
                </a:cubicBezTo>
                <a:cubicBezTo>
                  <a:pt x="316" y="345"/>
                  <a:pt x="316" y="345"/>
                  <a:pt x="316" y="345"/>
                </a:cubicBezTo>
                <a:cubicBezTo>
                  <a:pt x="312" y="337"/>
                  <a:pt x="311" y="335"/>
                  <a:pt x="311" y="334"/>
                </a:cubicBezTo>
                <a:cubicBezTo>
                  <a:pt x="296" y="294"/>
                  <a:pt x="290" y="280"/>
                  <a:pt x="275" y="279"/>
                </a:cubicBezTo>
                <a:cubicBezTo>
                  <a:pt x="270" y="279"/>
                  <a:pt x="266" y="280"/>
                  <a:pt x="263" y="283"/>
                </a:cubicBezTo>
                <a:cubicBezTo>
                  <a:pt x="257" y="290"/>
                  <a:pt x="257" y="301"/>
                  <a:pt x="257" y="306"/>
                </a:cubicBezTo>
                <a:cubicBezTo>
                  <a:pt x="257" y="306"/>
                  <a:pt x="257" y="339"/>
                  <a:pt x="257" y="356"/>
                </a:cubicBezTo>
                <a:cubicBezTo>
                  <a:pt x="246" y="356"/>
                  <a:pt x="246" y="356"/>
                  <a:pt x="246" y="356"/>
                </a:cubicBezTo>
                <a:cubicBezTo>
                  <a:pt x="246" y="338"/>
                  <a:pt x="246" y="303"/>
                  <a:pt x="246" y="302"/>
                </a:cubicBezTo>
                <a:cubicBezTo>
                  <a:pt x="246" y="302"/>
                  <a:pt x="246" y="302"/>
                  <a:pt x="246" y="302"/>
                </a:cubicBezTo>
                <a:cubicBezTo>
                  <a:pt x="246" y="302"/>
                  <a:pt x="246" y="302"/>
                  <a:pt x="246" y="302"/>
                </a:cubicBezTo>
                <a:cubicBezTo>
                  <a:pt x="246" y="302"/>
                  <a:pt x="246" y="302"/>
                  <a:pt x="246" y="302"/>
                </a:cubicBezTo>
                <a:cubicBezTo>
                  <a:pt x="246" y="289"/>
                  <a:pt x="249" y="280"/>
                  <a:pt x="254" y="274"/>
                </a:cubicBezTo>
                <a:cubicBezTo>
                  <a:pt x="259" y="270"/>
                  <a:pt x="266" y="267"/>
                  <a:pt x="275" y="267"/>
                </a:cubicBezTo>
                <a:cubicBezTo>
                  <a:pt x="296" y="268"/>
                  <a:pt x="305" y="285"/>
                  <a:pt x="319" y="322"/>
                </a:cubicBezTo>
                <a:cubicBezTo>
                  <a:pt x="319" y="322"/>
                  <a:pt x="326" y="342"/>
                  <a:pt x="326" y="342"/>
                </a:cubicBezTo>
                <a:cubicBezTo>
                  <a:pt x="326" y="342"/>
                  <a:pt x="328" y="347"/>
                  <a:pt x="328" y="347"/>
                </a:cubicBezTo>
                <a:cubicBezTo>
                  <a:pt x="336" y="368"/>
                  <a:pt x="342" y="383"/>
                  <a:pt x="360" y="384"/>
                </a:cubicBezTo>
                <a:cubicBezTo>
                  <a:pt x="361" y="384"/>
                  <a:pt x="369" y="384"/>
                  <a:pt x="376" y="378"/>
                </a:cubicBezTo>
                <a:cubicBezTo>
                  <a:pt x="382" y="372"/>
                  <a:pt x="385" y="362"/>
                  <a:pt x="385" y="349"/>
                </a:cubicBezTo>
                <a:cubicBezTo>
                  <a:pt x="385" y="349"/>
                  <a:pt x="385" y="339"/>
                  <a:pt x="385" y="332"/>
                </a:cubicBezTo>
                <a:cubicBezTo>
                  <a:pt x="387" y="332"/>
                  <a:pt x="389" y="332"/>
                  <a:pt x="391" y="332"/>
                </a:cubicBezTo>
                <a:cubicBezTo>
                  <a:pt x="392" y="332"/>
                  <a:pt x="394" y="332"/>
                  <a:pt x="396" y="332"/>
                </a:cubicBezTo>
                <a:cubicBezTo>
                  <a:pt x="396" y="339"/>
                  <a:pt x="396" y="349"/>
                  <a:pt x="396" y="349"/>
                </a:cubicBezTo>
                <a:close/>
                <a:moveTo>
                  <a:pt x="391" y="326"/>
                </a:moveTo>
                <a:cubicBezTo>
                  <a:pt x="370" y="326"/>
                  <a:pt x="358" y="316"/>
                  <a:pt x="352" y="310"/>
                </a:cubicBezTo>
                <a:cubicBezTo>
                  <a:pt x="362" y="310"/>
                  <a:pt x="419" y="310"/>
                  <a:pt x="429" y="310"/>
                </a:cubicBezTo>
                <a:cubicBezTo>
                  <a:pt x="424" y="316"/>
                  <a:pt x="411" y="326"/>
                  <a:pt x="391" y="3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grpSp>
        <p:nvGrpSpPr>
          <p:cNvPr id="3766" name="Group 694">
            <a:extLst>
              <a:ext uri="{FF2B5EF4-FFF2-40B4-BE49-F238E27FC236}">
                <a16:creationId xmlns:a16="http://schemas.microsoft.com/office/drawing/2014/main" id="{DCD1AE22-2C7A-4333-BD15-B0AE0F503999}"/>
              </a:ext>
            </a:extLst>
          </p:cNvPr>
          <p:cNvGrpSpPr>
            <a:grpSpLocks/>
          </p:cNvGrpSpPr>
          <p:nvPr/>
        </p:nvGrpSpPr>
        <p:grpSpPr bwMode="auto">
          <a:xfrm>
            <a:off x="206375" y="234950"/>
            <a:ext cx="3281363" cy="400050"/>
            <a:chOff x="0" y="0"/>
            <a:chExt cx="3280587" cy="400110"/>
          </a:xfrm>
        </p:grpSpPr>
        <p:sp>
          <p:nvSpPr>
            <p:cNvPr id="3767" name="直接连接符 1373">
              <a:extLst>
                <a:ext uri="{FF2B5EF4-FFF2-40B4-BE49-F238E27FC236}">
                  <a16:creationId xmlns:a16="http://schemas.microsoft.com/office/drawing/2014/main" id="{9538F733-A309-4706-A580-80892FF07E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7081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chemeClr val="bg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68" name="直接连接符 1374">
              <a:extLst>
                <a:ext uri="{FF2B5EF4-FFF2-40B4-BE49-F238E27FC236}">
                  <a16:creationId xmlns:a16="http://schemas.microsoft.com/office/drawing/2014/main" id="{DF2A0F5E-48D6-4F1D-97D8-2F9DDA9FD8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6606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chemeClr val="bg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69" name="直接连接符 1375">
              <a:extLst>
                <a:ext uri="{FF2B5EF4-FFF2-40B4-BE49-F238E27FC236}">
                  <a16:creationId xmlns:a16="http://schemas.microsoft.com/office/drawing/2014/main" id="{298640B5-DBA6-40A5-94A2-F5039F63D6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6131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chemeClr val="bg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70" name="文本框 1376">
              <a:extLst>
                <a:ext uri="{FF2B5EF4-FFF2-40B4-BE49-F238E27FC236}">
                  <a16:creationId xmlns:a16="http://schemas.microsoft.com/office/drawing/2014/main" id="{349D314C-1256-4DD1-A4C0-20DF8BAB0B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707" y="0"/>
              <a:ext cx="284988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000" b="1">
                  <a:solidFill>
                    <a:schemeClr val="bg1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YOUR LOGO HERE</a:t>
              </a:r>
              <a:endParaRPr lang="zh-CN" altLang="en-US" sz="2000" b="1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灯片编号占位符 4">
            <a:extLst>
              <a:ext uri="{FF2B5EF4-FFF2-40B4-BE49-F238E27FC236}">
                <a16:creationId xmlns:a16="http://schemas.microsoft.com/office/drawing/2014/main" id="{093DBEE7-C6E3-4F75-AA1F-CF8A2BD73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F8483-F9FD-40D6-A2A4-5451A623AF6B}" type="slidenum">
              <a:rPr lang="zh-CN" altLang="en-US"/>
              <a:pPr/>
              <a:t>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6386" name="椭圆 13">
            <a:extLst>
              <a:ext uri="{FF2B5EF4-FFF2-40B4-BE49-F238E27FC236}">
                <a16:creationId xmlns:a16="http://schemas.microsoft.com/office/drawing/2014/main" id="{AA6D8E64-4869-436D-8B1C-551DF6B59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325" y="2214563"/>
            <a:ext cx="1400175" cy="1400175"/>
          </a:xfrm>
          <a:prstGeom prst="ellipse">
            <a:avLst/>
          </a:prstGeom>
          <a:solidFill>
            <a:srgbClr val="0AB79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sz="2400">
              <a:solidFill>
                <a:srgbClr val="FFFFFF"/>
              </a:solidFill>
              <a:latin typeface="Aparajita" panose="020B0502040204020203" pitchFamily="18" charset="0"/>
              <a:sym typeface="Aparajita" panose="020B0502040204020203" pitchFamily="18" charset="0"/>
            </a:endParaRPr>
          </a:p>
        </p:txBody>
      </p:sp>
      <p:sp>
        <p:nvSpPr>
          <p:cNvPr id="16387" name="Freeform 5">
            <a:extLst>
              <a:ext uri="{FF2B5EF4-FFF2-40B4-BE49-F238E27FC236}">
                <a16:creationId xmlns:a16="http://schemas.microsoft.com/office/drawing/2014/main" id="{57D719DE-7B5A-4C1C-9518-EB2E2FE961C6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387475" y="2486025"/>
            <a:ext cx="777875" cy="857250"/>
          </a:xfrm>
          <a:custGeom>
            <a:avLst/>
            <a:gdLst>
              <a:gd name="T0" fmla="*/ 59 w 111"/>
              <a:gd name="T1" fmla="*/ 0 h 123"/>
              <a:gd name="T2" fmla="*/ 53 w 111"/>
              <a:gd name="T3" fmla="*/ 18 h 123"/>
              <a:gd name="T4" fmla="*/ 111 w 111"/>
              <a:gd name="T5" fmla="*/ 52 h 123"/>
              <a:gd name="T6" fmla="*/ 93 w 111"/>
              <a:gd name="T7" fmla="*/ 59 h 123"/>
              <a:gd name="T8" fmla="*/ 111 w 111"/>
              <a:gd name="T9" fmla="*/ 52 h 123"/>
              <a:gd name="T10" fmla="*/ 106 w 111"/>
              <a:gd name="T11" fmla="*/ 30 h 123"/>
              <a:gd name="T12" fmla="*/ 86 w 111"/>
              <a:gd name="T13" fmla="*/ 34 h 123"/>
              <a:gd name="T14" fmla="*/ 81 w 111"/>
              <a:gd name="T15" fmla="*/ 5 h 123"/>
              <a:gd name="T16" fmla="*/ 78 w 111"/>
              <a:gd name="T17" fmla="*/ 25 h 123"/>
              <a:gd name="T18" fmla="*/ 81 w 111"/>
              <a:gd name="T19" fmla="*/ 5 h 123"/>
              <a:gd name="T20" fmla="*/ 0 w 111"/>
              <a:gd name="T21" fmla="*/ 52 h 123"/>
              <a:gd name="T22" fmla="*/ 19 w 111"/>
              <a:gd name="T23" fmla="*/ 59 h 123"/>
              <a:gd name="T24" fmla="*/ 6 w 111"/>
              <a:gd name="T25" fmla="*/ 30 h 123"/>
              <a:gd name="T26" fmla="*/ 26 w 111"/>
              <a:gd name="T27" fmla="*/ 34 h 123"/>
              <a:gd name="T28" fmla="*/ 6 w 111"/>
              <a:gd name="T29" fmla="*/ 30 h 123"/>
              <a:gd name="T30" fmla="*/ 35 w 111"/>
              <a:gd name="T31" fmla="*/ 25 h 123"/>
              <a:gd name="T32" fmla="*/ 31 w 111"/>
              <a:gd name="T33" fmla="*/ 5 h 123"/>
              <a:gd name="T34" fmla="*/ 56 w 111"/>
              <a:gd name="T35" fmla="*/ 27 h 123"/>
              <a:gd name="T36" fmla="*/ 86 w 111"/>
              <a:gd name="T37" fmla="*/ 56 h 123"/>
              <a:gd name="T38" fmla="*/ 72 w 111"/>
              <a:gd name="T39" fmla="*/ 81 h 123"/>
              <a:gd name="T40" fmla="*/ 73 w 111"/>
              <a:gd name="T41" fmla="*/ 84 h 123"/>
              <a:gd name="T42" fmla="*/ 76 w 111"/>
              <a:gd name="T43" fmla="*/ 86 h 123"/>
              <a:gd name="T44" fmla="*/ 76 w 111"/>
              <a:gd name="T45" fmla="*/ 96 h 123"/>
              <a:gd name="T46" fmla="*/ 76 w 111"/>
              <a:gd name="T47" fmla="*/ 97 h 123"/>
              <a:gd name="T48" fmla="*/ 76 w 111"/>
              <a:gd name="T49" fmla="*/ 107 h 123"/>
              <a:gd name="T50" fmla="*/ 74 w 111"/>
              <a:gd name="T51" fmla="*/ 109 h 123"/>
              <a:gd name="T52" fmla="*/ 38 w 111"/>
              <a:gd name="T53" fmla="*/ 112 h 123"/>
              <a:gd name="T54" fmla="*/ 36 w 111"/>
              <a:gd name="T55" fmla="*/ 105 h 123"/>
              <a:gd name="T56" fmla="*/ 37 w 111"/>
              <a:gd name="T57" fmla="*/ 99 h 123"/>
              <a:gd name="T58" fmla="*/ 36 w 111"/>
              <a:gd name="T59" fmla="*/ 94 h 123"/>
              <a:gd name="T60" fmla="*/ 38 w 111"/>
              <a:gd name="T61" fmla="*/ 87 h 123"/>
              <a:gd name="T62" fmla="*/ 41 w 111"/>
              <a:gd name="T63" fmla="*/ 87 h 123"/>
              <a:gd name="T64" fmla="*/ 31 w 111"/>
              <a:gd name="T65" fmla="*/ 71 h 123"/>
              <a:gd name="T66" fmla="*/ 35 w 111"/>
              <a:gd name="T67" fmla="*/ 35 h 123"/>
              <a:gd name="T68" fmla="*/ 65 w 111"/>
              <a:gd name="T69" fmla="*/ 114 h 123"/>
              <a:gd name="T70" fmla="*/ 56 w 111"/>
              <a:gd name="T71" fmla="*/ 123 h 123"/>
              <a:gd name="T72" fmla="*/ 65 w 111"/>
              <a:gd name="T73" fmla="*/ 114 h 123"/>
              <a:gd name="T74" fmla="*/ 42 w 111"/>
              <a:gd name="T75" fmla="*/ 104 h 123"/>
              <a:gd name="T76" fmla="*/ 42 w 111"/>
              <a:gd name="T77" fmla="*/ 105 h 123"/>
              <a:gd name="T78" fmla="*/ 71 w 111"/>
              <a:gd name="T79" fmla="*/ 102 h 123"/>
              <a:gd name="T80" fmla="*/ 71 w 111"/>
              <a:gd name="T81" fmla="*/ 90 h 123"/>
              <a:gd name="T82" fmla="*/ 42 w 111"/>
              <a:gd name="T83" fmla="*/ 94 h 123"/>
              <a:gd name="T84" fmla="*/ 71 w 111"/>
              <a:gd name="T85" fmla="*/ 92 h 123"/>
              <a:gd name="T86" fmla="*/ 71 w 111"/>
              <a:gd name="T87" fmla="*/ 90 h 12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1"/>
              <a:gd name="T133" fmla="*/ 0 h 123"/>
              <a:gd name="T134" fmla="*/ 111 w 111"/>
              <a:gd name="T135" fmla="*/ 123 h 123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1" h="123">
                <a:moveTo>
                  <a:pt x="53" y="0"/>
                </a:moveTo>
                <a:cubicBezTo>
                  <a:pt x="59" y="0"/>
                  <a:pt x="59" y="0"/>
                  <a:pt x="59" y="0"/>
                </a:cubicBezTo>
                <a:cubicBezTo>
                  <a:pt x="59" y="18"/>
                  <a:pt x="59" y="18"/>
                  <a:pt x="59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111" y="52"/>
                </a:moveTo>
                <a:cubicBezTo>
                  <a:pt x="111" y="59"/>
                  <a:pt x="111" y="59"/>
                  <a:pt x="111" y="59"/>
                </a:cubicBezTo>
                <a:cubicBezTo>
                  <a:pt x="93" y="59"/>
                  <a:pt x="93" y="59"/>
                  <a:pt x="93" y="59"/>
                </a:cubicBezTo>
                <a:cubicBezTo>
                  <a:pt x="93" y="52"/>
                  <a:pt x="93" y="52"/>
                  <a:pt x="93" y="52"/>
                </a:cubicBezTo>
                <a:cubicBezTo>
                  <a:pt x="111" y="52"/>
                  <a:pt x="111" y="52"/>
                  <a:pt x="111" y="52"/>
                </a:cubicBezTo>
                <a:close/>
                <a:moveTo>
                  <a:pt x="102" y="25"/>
                </a:moveTo>
                <a:cubicBezTo>
                  <a:pt x="106" y="30"/>
                  <a:pt x="106" y="30"/>
                  <a:pt x="106" y="30"/>
                </a:cubicBezTo>
                <a:cubicBezTo>
                  <a:pt x="90" y="40"/>
                  <a:pt x="90" y="40"/>
                  <a:pt x="90" y="40"/>
                </a:cubicBezTo>
                <a:cubicBezTo>
                  <a:pt x="86" y="34"/>
                  <a:pt x="86" y="34"/>
                  <a:pt x="86" y="34"/>
                </a:cubicBezTo>
                <a:cubicBezTo>
                  <a:pt x="102" y="25"/>
                  <a:pt x="102" y="25"/>
                  <a:pt x="102" y="25"/>
                </a:cubicBezTo>
                <a:close/>
                <a:moveTo>
                  <a:pt x="81" y="5"/>
                </a:moveTo>
                <a:cubicBezTo>
                  <a:pt x="72" y="21"/>
                  <a:pt x="72" y="21"/>
                  <a:pt x="72" y="21"/>
                </a:cubicBezTo>
                <a:cubicBezTo>
                  <a:pt x="78" y="25"/>
                  <a:pt x="78" y="25"/>
                  <a:pt x="78" y="25"/>
                </a:cubicBezTo>
                <a:cubicBezTo>
                  <a:pt x="87" y="9"/>
                  <a:pt x="87" y="9"/>
                  <a:pt x="87" y="9"/>
                </a:cubicBezTo>
                <a:cubicBezTo>
                  <a:pt x="81" y="5"/>
                  <a:pt x="81" y="5"/>
                  <a:pt x="81" y="5"/>
                </a:cubicBezTo>
                <a:close/>
                <a:moveTo>
                  <a:pt x="0" y="59"/>
                </a:moveTo>
                <a:cubicBezTo>
                  <a:pt x="0" y="52"/>
                  <a:pt x="0" y="52"/>
                  <a:pt x="0" y="52"/>
                </a:cubicBezTo>
                <a:cubicBezTo>
                  <a:pt x="19" y="52"/>
                  <a:pt x="19" y="52"/>
                  <a:pt x="19" y="52"/>
                </a:cubicBezTo>
                <a:cubicBezTo>
                  <a:pt x="19" y="59"/>
                  <a:pt x="19" y="59"/>
                  <a:pt x="19" y="59"/>
                </a:cubicBezTo>
                <a:cubicBezTo>
                  <a:pt x="0" y="59"/>
                  <a:pt x="0" y="59"/>
                  <a:pt x="0" y="59"/>
                </a:cubicBezTo>
                <a:close/>
                <a:moveTo>
                  <a:pt x="6" y="30"/>
                </a:moveTo>
                <a:cubicBezTo>
                  <a:pt x="10" y="24"/>
                  <a:pt x="10" y="24"/>
                  <a:pt x="10" y="24"/>
                </a:cubicBezTo>
                <a:cubicBezTo>
                  <a:pt x="26" y="34"/>
                  <a:pt x="26" y="34"/>
                  <a:pt x="26" y="34"/>
                </a:cubicBezTo>
                <a:cubicBezTo>
                  <a:pt x="22" y="40"/>
                  <a:pt x="22" y="40"/>
                  <a:pt x="22" y="40"/>
                </a:cubicBezTo>
                <a:cubicBezTo>
                  <a:pt x="6" y="30"/>
                  <a:pt x="6" y="30"/>
                  <a:pt x="6" y="30"/>
                </a:cubicBezTo>
                <a:close/>
                <a:moveTo>
                  <a:pt x="25" y="9"/>
                </a:moveTo>
                <a:cubicBezTo>
                  <a:pt x="35" y="25"/>
                  <a:pt x="35" y="25"/>
                  <a:pt x="35" y="25"/>
                </a:cubicBezTo>
                <a:cubicBezTo>
                  <a:pt x="40" y="21"/>
                  <a:pt x="40" y="21"/>
                  <a:pt x="40" y="21"/>
                </a:cubicBezTo>
                <a:cubicBezTo>
                  <a:pt x="31" y="5"/>
                  <a:pt x="31" y="5"/>
                  <a:pt x="31" y="5"/>
                </a:cubicBezTo>
                <a:cubicBezTo>
                  <a:pt x="25" y="9"/>
                  <a:pt x="25" y="9"/>
                  <a:pt x="25" y="9"/>
                </a:cubicBezTo>
                <a:close/>
                <a:moveTo>
                  <a:pt x="56" y="27"/>
                </a:moveTo>
                <a:cubicBezTo>
                  <a:pt x="63" y="27"/>
                  <a:pt x="72" y="30"/>
                  <a:pt x="77" y="35"/>
                </a:cubicBezTo>
                <a:cubicBezTo>
                  <a:pt x="82" y="41"/>
                  <a:pt x="86" y="48"/>
                  <a:pt x="86" y="56"/>
                </a:cubicBezTo>
                <a:cubicBezTo>
                  <a:pt x="86" y="62"/>
                  <a:pt x="84" y="67"/>
                  <a:pt x="82" y="71"/>
                </a:cubicBezTo>
                <a:cubicBezTo>
                  <a:pt x="79" y="75"/>
                  <a:pt x="76" y="79"/>
                  <a:pt x="72" y="81"/>
                </a:cubicBezTo>
                <a:cubicBezTo>
                  <a:pt x="72" y="84"/>
                  <a:pt x="72" y="84"/>
                  <a:pt x="72" y="84"/>
                </a:cubicBezTo>
                <a:cubicBezTo>
                  <a:pt x="73" y="84"/>
                  <a:pt x="73" y="84"/>
                  <a:pt x="73" y="84"/>
                </a:cubicBezTo>
                <a:cubicBezTo>
                  <a:pt x="75" y="84"/>
                  <a:pt x="75" y="84"/>
                  <a:pt x="75" y="84"/>
                </a:cubicBezTo>
                <a:cubicBezTo>
                  <a:pt x="76" y="86"/>
                  <a:pt x="76" y="86"/>
                  <a:pt x="76" y="86"/>
                </a:cubicBezTo>
                <a:cubicBezTo>
                  <a:pt x="77" y="88"/>
                  <a:pt x="77" y="89"/>
                  <a:pt x="77" y="91"/>
                </a:cubicBezTo>
                <a:cubicBezTo>
                  <a:pt x="77" y="93"/>
                  <a:pt x="77" y="94"/>
                  <a:pt x="76" y="96"/>
                </a:cubicBezTo>
                <a:cubicBezTo>
                  <a:pt x="76" y="96"/>
                  <a:pt x="76" y="96"/>
                  <a:pt x="76" y="96"/>
                </a:cubicBezTo>
                <a:cubicBezTo>
                  <a:pt x="76" y="97"/>
                  <a:pt x="76" y="97"/>
                  <a:pt x="76" y="97"/>
                </a:cubicBezTo>
                <a:cubicBezTo>
                  <a:pt x="77" y="99"/>
                  <a:pt x="77" y="100"/>
                  <a:pt x="77" y="102"/>
                </a:cubicBezTo>
                <a:cubicBezTo>
                  <a:pt x="77" y="104"/>
                  <a:pt x="77" y="105"/>
                  <a:pt x="76" y="107"/>
                </a:cubicBezTo>
                <a:cubicBezTo>
                  <a:pt x="75" y="109"/>
                  <a:pt x="75" y="109"/>
                  <a:pt x="75" y="109"/>
                </a:cubicBezTo>
                <a:cubicBezTo>
                  <a:pt x="74" y="109"/>
                  <a:pt x="74" y="109"/>
                  <a:pt x="74" y="109"/>
                </a:cubicBezTo>
                <a:cubicBezTo>
                  <a:pt x="40" y="112"/>
                  <a:pt x="40" y="112"/>
                  <a:pt x="40" y="112"/>
                </a:cubicBezTo>
                <a:cubicBezTo>
                  <a:pt x="38" y="112"/>
                  <a:pt x="38" y="112"/>
                  <a:pt x="38" y="112"/>
                </a:cubicBezTo>
                <a:cubicBezTo>
                  <a:pt x="37" y="110"/>
                  <a:pt x="37" y="110"/>
                  <a:pt x="37" y="110"/>
                </a:cubicBezTo>
                <a:cubicBezTo>
                  <a:pt x="36" y="108"/>
                  <a:pt x="36" y="107"/>
                  <a:pt x="36" y="105"/>
                </a:cubicBezTo>
                <a:cubicBezTo>
                  <a:pt x="36" y="103"/>
                  <a:pt x="36" y="102"/>
                  <a:pt x="37" y="100"/>
                </a:cubicBezTo>
                <a:cubicBezTo>
                  <a:pt x="37" y="99"/>
                  <a:pt x="37" y="99"/>
                  <a:pt x="37" y="99"/>
                </a:cubicBezTo>
                <a:cubicBezTo>
                  <a:pt x="37" y="99"/>
                  <a:pt x="37" y="99"/>
                  <a:pt x="37" y="99"/>
                </a:cubicBezTo>
                <a:cubicBezTo>
                  <a:pt x="36" y="97"/>
                  <a:pt x="36" y="96"/>
                  <a:pt x="36" y="94"/>
                </a:cubicBezTo>
                <a:cubicBezTo>
                  <a:pt x="36" y="92"/>
                  <a:pt x="36" y="91"/>
                  <a:pt x="37" y="89"/>
                </a:cubicBezTo>
                <a:cubicBezTo>
                  <a:pt x="38" y="87"/>
                  <a:pt x="38" y="87"/>
                  <a:pt x="38" y="87"/>
                </a:cubicBezTo>
                <a:cubicBezTo>
                  <a:pt x="40" y="87"/>
                  <a:pt x="40" y="87"/>
                  <a:pt x="40" y="87"/>
                </a:cubicBezTo>
                <a:cubicBezTo>
                  <a:pt x="41" y="87"/>
                  <a:pt x="41" y="87"/>
                  <a:pt x="41" y="87"/>
                </a:cubicBezTo>
                <a:cubicBezTo>
                  <a:pt x="41" y="81"/>
                  <a:pt x="41" y="81"/>
                  <a:pt x="41" y="81"/>
                </a:cubicBezTo>
                <a:cubicBezTo>
                  <a:pt x="37" y="79"/>
                  <a:pt x="33" y="76"/>
                  <a:pt x="31" y="71"/>
                </a:cubicBezTo>
                <a:cubicBezTo>
                  <a:pt x="28" y="67"/>
                  <a:pt x="27" y="62"/>
                  <a:pt x="27" y="56"/>
                </a:cubicBezTo>
                <a:cubicBezTo>
                  <a:pt x="27" y="48"/>
                  <a:pt x="30" y="41"/>
                  <a:pt x="35" y="35"/>
                </a:cubicBezTo>
                <a:cubicBezTo>
                  <a:pt x="41" y="30"/>
                  <a:pt x="48" y="27"/>
                  <a:pt x="56" y="27"/>
                </a:cubicBezTo>
                <a:close/>
                <a:moveTo>
                  <a:pt x="65" y="114"/>
                </a:moveTo>
                <a:cubicBezTo>
                  <a:pt x="65" y="114"/>
                  <a:pt x="65" y="114"/>
                  <a:pt x="65" y="114"/>
                </a:cubicBezTo>
                <a:cubicBezTo>
                  <a:pt x="65" y="119"/>
                  <a:pt x="61" y="123"/>
                  <a:pt x="56" y="123"/>
                </a:cubicBezTo>
                <a:cubicBezTo>
                  <a:pt x="52" y="123"/>
                  <a:pt x="49" y="120"/>
                  <a:pt x="48" y="115"/>
                </a:cubicBezTo>
                <a:cubicBezTo>
                  <a:pt x="65" y="114"/>
                  <a:pt x="65" y="114"/>
                  <a:pt x="65" y="114"/>
                </a:cubicBezTo>
                <a:close/>
                <a:moveTo>
                  <a:pt x="71" y="101"/>
                </a:moveTo>
                <a:cubicBezTo>
                  <a:pt x="42" y="104"/>
                  <a:pt x="42" y="104"/>
                  <a:pt x="42" y="104"/>
                </a:cubicBezTo>
                <a:cubicBezTo>
                  <a:pt x="42" y="104"/>
                  <a:pt x="42" y="105"/>
                  <a:pt x="42" y="105"/>
                </a:cubicBezTo>
                <a:cubicBezTo>
                  <a:pt x="42" y="105"/>
                  <a:pt x="42" y="105"/>
                  <a:pt x="42" y="105"/>
                </a:cubicBezTo>
                <a:cubicBezTo>
                  <a:pt x="71" y="103"/>
                  <a:pt x="71" y="103"/>
                  <a:pt x="71" y="103"/>
                </a:cubicBezTo>
                <a:cubicBezTo>
                  <a:pt x="71" y="103"/>
                  <a:pt x="71" y="102"/>
                  <a:pt x="71" y="102"/>
                </a:cubicBezTo>
                <a:cubicBezTo>
                  <a:pt x="71" y="102"/>
                  <a:pt x="71" y="102"/>
                  <a:pt x="71" y="101"/>
                </a:cubicBezTo>
                <a:close/>
                <a:moveTo>
                  <a:pt x="71" y="90"/>
                </a:moveTo>
                <a:cubicBezTo>
                  <a:pt x="42" y="93"/>
                  <a:pt x="42" y="93"/>
                  <a:pt x="42" y="93"/>
                </a:cubicBezTo>
                <a:cubicBezTo>
                  <a:pt x="42" y="93"/>
                  <a:pt x="42" y="94"/>
                  <a:pt x="42" y="94"/>
                </a:cubicBezTo>
                <a:cubicBezTo>
                  <a:pt x="42" y="94"/>
                  <a:pt x="42" y="94"/>
                  <a:pt x="42" y="94"/>
                </a:cubicBezTo>
                <a:cubicBezTo>
                  <a:pt x="71" y="92"/>
                  <a:pt x="71" y="92"/>
                  <a:pt x="71" y="92"/>
                </a:cubicBezTo>
                <a:cubicBezTo>
                  <a:pt x="71" y="91"/>
                  <a:pt x="71" y="91"/>
                  <a:pt x="71" y="91"/>
                </a:cubicBezTo>
                <a:cubicBezTo>
                  <a:pt x="71" y="91"/>
                  <a:pt x="71" y="91"/>
                  <a:pt x="71" y="9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grpSp>
        <p:nvGrpSpPr>
          <p:cNvPr id="16388" name="Group 4">
            <a:extLst>
              <a:ext uri="{FF2B5EF4-FFF2-40B4-BE49-F238E27FC236}">
                <a16:creationId xmlns:a16="http://schemas.microsoft.com/office/drawing/2014/main" id="{80E9A33C-EFAE-481C-8D9E-0071AEB1F064}"/>
              </a:ext>
            </a:extLst>
          </p:cNvPr>
          <p:cNvGrpSpPr>
            <a:grpSpLocks/>
          </p:cNvGrpSpPr>
          <p:nvPr/>
        </p:nvGrpSpPr>
        <p:grpSpPr bwMode="auto">
          <a:xfrm>
            <a:off x="482600" y="3971925"/>
            <a:ext cx="2589213" cy="1041400"/>
            <a:chOff x="0" y="0"/>
            <a:chExt cx="2589716" cy="1041671"/>
          </a:xfrm>
        </p:grpSpPr>
        <p:sp>
          <p:nvSpPr>
            <p:cNvPr id="16389" name="文本框 35">
              <a:extLst>
                <a:ext uri="{FF2B5EF4-FFF2-40B4-BE49-F238E27FC236}">
                  <a16:creationId xmlns:a16="http://schemas.microsoft.com/office/drawing/2014/main" id="{7B1A7157-E091-4E1E-901E-E428F1174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222" y="0"/>
              <a:ext cx="20472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1600" b="1">
                  <a:solidFill>
                    <a:srgbClr val="078B75"/>
                  </a:solidFill>
                  <a:latin typeface="Aparajita" panose="020B0502040204020203" pitchFamily="18" charset="0"/>
                  <a:ea typeface="PMingLiU" panose="02020500000000000000" pitchFamily="18" charset="-120"/>
                  <a:sym typeface="Aparajita" panose="020B0502040204020203" pitchFamily="18" charset="0"/>
                </a:rPr>
                <a:t>YOUR KEY POINT</a:t>
              </a:r>
              <a:endParaRPr lang="zh-CN" altLang="en-US" sz="1600" b="1">
                <a:solidFill>
                  <a:srgbClr val="078B75"/>
                </a:solidFill>
                <a:latin typeface="Aparajita" panose="020B0502040204020203" pitchFamily="18" charset="0"/>
                <a:ea typeface="PMingLiU" panose="02020500000000000000" pitchFamily="18" charset="-120"/>
                <a:sym typeface="Aparajita" panose="020B0502040204020203" pitchFamily="18" charset="0"/>
              </a:endParaRPr>
            </a:p>
          </p:txBody>
        </p:sp>
        <p:sp>
          <p:nvSpPr>
            <p:cNvPr id="16390" name="文本框 36">
              <a:extLst>
                <a:ext uri="{FF2B5EF4-FFF2-40B4-BE49-F238E27FC236}">
                  <a16:creationId xmlns:a16="http://schemas.microsoft.com/office/drawing/2014/main" id="{07CD9052-6C2D-48EC-8FB3-51E2A0CC8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58792"/>
              <a:ext cx="2589716" cy="682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dist">
                <a:lnSpc>
                  <a:spcPts val="1500"/>
                </a:lnSpc>
              </a:pPr>
              <a:r>
                <a:rPr lang="en-US" altLang="zh-CN" sz="1600" i="1">
                  <a:solidFill>
                    <a:srgbClr val="0C0C0C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I realised hen t-t i hadi a choice. I can choose to end my life or i can choose to live it.</a:t>
              </a:r>
              <a:endParaRPr lang="zh-CN" altLang="en-US"/>
            </a:p>
          </p:txBody>
        </p:sp>
      </p:grpSp>
      <p:sp>
        <p:nvSpPr>
          <p:cNvPr id="16391" name="椭圆 15">
            <a:extLst>
              <a:ext uri="{FF2B5EF4-FFF2-40B4-BE49-F238E27FC236}">
                <a16:creationId xmlns:a16="http://schemas.microsoft.com/office/drawing/2014/main" id="{7CDF8BE5-55B0-46EA-A42E-102C6E282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5" y="2220913"/>
            <a:ext cx="1400175" cy="1401762"/>
          </a:xfrm>
          <a:prstGeom prst="ellipse">
            <a:avLst/>
          </a:prstGeom>
          <a:solidFill>
            <a:srgbClr val="0AB79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sz="2400">
              <a:solidFill>
                <a:srgbClr val="FFFFFF"/>
              </a:solidFill>
              <a:latin typeface="Aparajita" panose="020B0502040204020203" pitchFamily="18" charset="0"/>
              <a:sym typeface="Aparajita" panose="020B0502040204020203" pitchFamily="18" charset="0"/>
            </a:endParaRPr>
          </a:p>
        </p:txBody>
      </p:sp>
      <p:sp>
        <p:nvSpPr>
          <p:cNvPr id="16392" name="Freeform 9">
            <a:extLst>
              <a:ext uri="{FF2B5EF4-FFF2-40B4-BE49-F238E27FC236}">
                <a16:creationId xmlns:a16="http://schemas.microsoft.com/office/drawing/2014/main" id="{2F994895-4114-4BA2-8218-106B956C1329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287838" y="2516188"/>
            <a:ext cx="742950" cy="809625"/>
          </a:xfrm>
          <a:custGeom>
            <a:avLst/>
            <a:gdLst>
              <a:gd name="T0" fmla="*/ 55 w 109"/>
              <a:gd name="T1" fmla="*/ 0 h 119"/>
              <a:gd name="T2" fmla="*/ 109 w 109"/>
              <a:gd name="T3" fmla="*/ 55 h 119"/>
              <a:gd name="T4" fmla="*/ 92 w 109"/>
              <a:gd name="T5" fmla="*/ 95 h 119"/>
              <a:gd name="T6" fmla="*/ 104 w 109"/>
              <a:gd name="T7" fmla="*/ 63 h 119"/>
              <a:gd name="T8" fmla="*/ 55 w 109"/>
              <a:gd name="T9" fmla="*/ 14 h 119"/>
              <a:gd name="T10" fmla="*/ 6 w 109"/>
              <a:gd name="T11" fmla="*/ 63 h 119"/>
              <a:gd name="T12" fmla="*/ 17 w 109"/>
              <a:gd name="T13" fmla="*/ 95 h 119"/>
              <a:gd name="T14" fmla="*/ 0 w 109"/>
              <a:gd name="T15" fmla="*/ 55 h 119"/>
              <a:gd name="T16" fmla="*/ 55 w 109"/>
              <a:gd name="T17" fmla="*/ 0 h 119"/>
              <a:gd name="T18" fmla="*/ 66 w 109"/>
              <a:gd name="T19" fmla="*/ 88 h 119"/>
              <a:gd name="T20" fmla="*/ 76 w 109"/>
              <a:gd name="T21" fmla="*/ 69 h 119"/>
              <a:gd name="T22" fmla="*/ 54 w 109"/>
              <a:gd name="T23" fmla="*/ 48 h 119"/>
              <a:gd name="T24" fmla="*/ 33 w 109"/>
              <a:gd name="T25" fmla="*/ 69 h 119"/>
              <a:gd name="T26" fmla="*/ 44 w 109"/>
              <a:gd name="T27" fmla="*/ 88 h 119"/>
              <a:gd name="T28" fmla="*/ 44 w 109"/>
              <a:gd name="T29" fmla="*/ 119 h 119"/>
              <a:gd name="T30" fmla="*/ 66 w 109"/>
              <a:gd name="T31" fmla="*/ 119 h 119"/>
              <a:gd name="T32" fmla="*/ 66 w 109"/>
              <a:gd name="T33" fmla="*/ 88 h 119"/>
              <a:gd name="T34" fmla="*/ 55 w 109"/>
              <a:gd name="T35" fmla="*/ 26 h 119"/>
              <a:gd name="T36" fmla="*/ 17 w 109"/>
              <a:gd name="T37" fmla="*/ 64 h 119"/>
              <a:gd name="T38" fmla="*/ 33 w 109"/>
              <a:gd name="T39" fmla="*/ 95 h 119"/>
              <a:gd name="T40" fmla="*/ 22 w 109"/>
              <a:gd name="T41" fmla="*/ 70 h 119"/>
              <a:gd name="T42" fmla="*/ 55 w 109"/>
              <a:gd name="T43" fmla="*/ 37 h 119"/>
              <a:gd name="T44" fmla="*/ 88 w 109"/>
              <a:gd name="T45" fmla="*/ 70 h 119"/>
              <a:gd name="T46" fmla="*/ 76 w 109"/>
              <a:gd name="T47" fmla="*/ 95 h 119"/>
              <a:gd name="T48" fmla="*/ 92 w 109"/>
              <a:gd name="T49" fmla="*/ 64 h 119"/>
              <a:gd name="T50" fmla="*/ 55 w 109"/>
              <a:gd name="T51" fmla="*/ 26 h 11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09"/>
              <a:gd name="T79" fmla="*/ 0 h 119"/>
              <a:gd name="T80" fmla="*/ 109 w 109"/>
              <a:gd name="T81" fmla="*/ 119 h 119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09" h="119">
                <a:moveTo>
                  <a:pt x="55" y="0"/>
                </a:moveTo>
                <a:cubicBezTo>
                  <a:pt x="85" y="0"/>
                  <a:pt x="109" y="25"/>
                  <a:pt x="109" y="55"/>
                </a:cubicBezTo>
                <a:cubicBezTo>
                  <a:pt x="109" y="71"/>
                  <a:pt x="103" y="85"/>
                  <a:pt x="92" y="95"/>
                </a:cubicBezTo>
                <a:cubicBezTo>
                  <a:pt x="99" y="86"/>
                  <a:pt x="104" y="75"/>
                  <a:pt x="104" y="63"/>
                </a:cubicBezTo>
                <a:cubicBezTo>
                  <a:pt x="104" y="36"/>
                  <a:pt x="82" y="14"/>
                  <a:pt x="55" y="14"/>
                </a:cubicBezTo>
                <a:cubicBezTo>
                  <a:pt x="28" y="14"/>
                  <a:pt x="6" y="36"/>
                  <a:pt x="6" y="63"/>
                </a:cubicBezTo>
                <a:cubicBezTo>
                  <a:pt x="6" y="75"/>
                  <a:pt x="10" y="86"/>
                  <a:pt x="17" y="95"/>
                </a:cubicBezTo>
                <a:cubicBezTo>
                  <a:pt x="7" y="85"/>
                  <a:pt x="0" y="71"/>
                  <a:pt x="0" y="55"/>
                </a:cubicBezTo>
                <a:cubicBezTo>
                  <a:pt x="0" y="25"/>
                  <a:pt x="24" y="0"/>
                  <a:pt x="55" y="0"/>
                </a:cubicBezTo>
                <a:close/>
                <a:moveTo>
                  <a:pt x="66" y="88"/>
                </a:moveTo>
                <a:cubicBezTo>
                  <a:pt x="72" y="84"/>
                  <a:pt x="76" y="77"/>
                  <a:pt x="76" y="69"/>
                </a:cubicBezTo>
                <a:cubicBezTo>
                  <a:pt x="76" y="57"/>
                  <a:pt x="66" y="48"/>
                  <a:pt x="54" y="48"/>
                </a:cubicBezTo>
                <a:cubicBezTo>
                  <a:pt x="42" y="48"/>
                  <a:pt x="33" y="57"/>
                  <a:pt x="33" y="69"/>
                </a:cubicBezTo>
                <a:cubicBezTo>
                  <a:pt x="33" y="77"/>
                  <a:pt x="37" y="84"/>
                  <a:pt x="44" y="88"/>
                </a:cubicBezTo>
                <a:cubicBezTo>
                  <a:pt x="44" y="119"/>
                  <a:pt x="44" y="119"/>
                  <a:pt x="44" y="119"/>
                </a:cubicBezTo>
                <a:cubicBezTo>
                  <a:pt x="66" y="119"/>
                  <a:pt x="66" y="119"/>
                  <a:pt x="66" y="119"/>
                </a:cubicBezTo>
                <a:cubicBezTo>
                  <a:pt x="66" y="88"/>
                  <a:pt x="66" y="88"/>
                  <a:pt x="66" y="88"/>
                </a:cubicBezTo>
                <a:close/>
                <a:moveTo>
                  <a:pt x="55" y="26"/>
                </a:moveTo>
                <a:cubicBezTo>
                  <a:pt x="34" y="26"/>
                  <a:pt x="17" y="43"/>
                  <a:pt x="17" y="64"/>
                </a:cubicBezTo>
                <a:cubicBezTo>
                  <a:pt x="17" y="77"/>
                  <a:pt x="23" y="88"/>
                  <a:pt x="33" y="95"/>
                </a:cubicBezTo>
                <a:cubicBezTo>
                  <a:pt x="26" y="89"/>
                  <a:pt x="22" y="80"/>
                  <a:pt x="22" y="70"/>
                </a:cubicBezTo>
                <a:cubicBezTo>
                  <a:pt x="22" y="52"/>
                  <a:pt x="36" y="37"/>
                  <a:pt x="55" y="37"/>
                </a:cubicBezTo>
                <a:cubicBezTo>
                  <a:pt x="73" y="37"/>
                  <a:pt x="88" y="52"/>
                  <a:pt x="88" y="70"/>
                </a:cubicBezTo>
                <a:cubicBezTo>
                  <a:pt x="88" y="80"/>
                  <a:pt x="83" y="89"/>
                  <a:pt x="76" y="95"/>
                </a:cubicBezTo>
                <a:cubicBezTo>
                  <a:pt x="86" y="88"/>
                  <a:pt x="92" y="77"/>
                  <a:pt x="92" y="64"/>
                </a:cubicBezTo>
                <a:cubicBezTo>
                  <a:pt x="92" y="43"/>
                  <a:pt x="75" y="26"/>
                  <a:pt x="55" y="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grpSp>
        <p:nvGrpSpPr>
          <p:cNvPr id="16393" name="Group 9">
            <a:extLst>
              <a:ext uri="{FF2B5EF4-FFF2-40B4-BE49-F238E27FC236}">
                <a16:creationId xmlns:a16="http://schemas.microsoft.com/office/drawing/2014/main" id="{6B314D01-F2F1-4494-B2BE-34F29FE58986}"/>
              </a:ext>
            </a:extLst>
          </p:cNvPr>
          <p:cNvGrpSpPr>
            <a:grpSpLocks/>
          </p:cNvGrpSpPr>
          <p:nvPr/>
        </p:nvGrpSpPr>
        <p:grpSpPr bwMode="auto">
          <a:xfrm>
            <a:off x="3363913" y="3965575"/>
            <a:ext cx="2589212" cy="1041400"/>
            <a:chOff x="0" y="0"/>
            <a:chExt cx="2589716" cy="1041671"/>
          </a:xfrm>
        </p:grpSpPr>
        <p:sp>
          <p:nvSpPr>
            <p:cNvPr id="16394" name="文本框 39">
              <a:extLst>
                <a:ext uri="{FF2B5EF4-FFF2-40B4-BE49-F238E27FC236}">
                  <a16:creationId xmlns:a16="http://schemas.microsoft.com/office/drawing/2014/main" id="{D1CCCB1E-40ED-45C7-A1AA-798A30312A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222" y="0"/>
              <a:ext cx="20472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1600" b="1">
                  <a:solidFill>
                    <a:srgbClr val="078B75"/>
                  </a:solidFill>
                  <a:latin typeface="Aparajita" panose="020B0502040204020203" pitchFamily="18" charset="0"/>
                  <a:ea typeface="PMingLiU" panose="02020500000000000000" pitchFamily="18" charset="-120"/>
                  <a:sym typeface="Aparajita" panose="020B0502040204020203" pitchFamily="18" charset="0"/>
                </a:rPr>
                <a:t>YOUR KEY POINT</a:t>
              </a:r>
              <a:endParaRPr lang="zh-CN" altLang="en-US" sz="1600" b="1">
                <a:solidFill>
                  <a:srgbClr val="078B75"/>
                </a:solidFill>
                <a:latin typeface="Aparajita" panose="020B0502040204020203" pitchFamily="18" charset="0"/>
                <a:ea typeface="PMingLiU" panose="02020500000000000000" pitchFamily="18" charset="-120"/>
                <a:sym typeface="Aparajita" panose="020B0502040204020203" pitchFamily="18" charset="0"/>
              </a:endParaRPr>
            </a:p>
          </p:txBody>
        </p:sp>
        <p:sp>
          <p:nvSpPr>
            <p:cNvPr id="16395" name="文本框 40">
              <a:extLst>
                <a:ext uri="{FF2B5EF4-FFF2-40B4-BE49-F238E27FC236}">
                  <a16:creationId xmlns:a16="http://schemas.microsoft.com/office/drawing/2014/main" id="{683C0F3B-1764-47B0-8DB4-5B015F75E5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58792"/>
              <a:ext cx="2589716" cy="682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dist">
                <a:lnSpc>
                  <a:spcPts val="1500"/>
                </a:lnSpc>
              </a:pPr>
              <a:r>
                <a:rPr lang="en-US" altLang="zh-CN" sz="1600" i="1">
                  <a:solidFill>
                    <a:srgbClr val="0C0C0C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I realised hen t-t i hadi a choice. I can choose to end my life or i can choose to live it.</a:t>
              </a:r>
              <a:endParaRPr lang="zh-CN" altLang="en-US"/>
            </a:p>
          </p:txBody>
        </p:sp>
      </p:grpSp>
      <p:grpSp>
        <p:nvGrpSpPr>
          <p:cNvPr id="16396" name="Group 12">
            <a:extLst>
              <a:ext uri="{FF2B5EF4-FFF2-40B4-BE49-F238E27FC236}">
                <a16:creationId xmlns:a16="http://schemas.microsoft.com/office/drawing/2014/main" id="{6855EB2C-9A9D-4B0E-8C7F-3E65E7D2A33D}"/>
              </a:ext>
            </a:extLst>
          </p:cNvPr>
          <p:cNvGrpSpPr>
            <a:grpSpLocks/>
          </p:cNvGrpSpPr>
          <p:nvPr/>
        </p:nvGrpSpPr>
        <p:grpSpPr bwMode="auto">
          <a:xfrm>
            <a:off x="6840538" y="2222500"/>
            <a:ext cx="1401762" cy="1400175"/>
            <a:chOff x="0" y="0"/>
            <a:chExt cx="1400536" cy="1400536"/>
          </a:xfrm>
        </p:grpSpPr>
        <p:sp>
          <p:nvSpPr>
            <p:cNvPr id="16397" name="椭圆 16">
              <a:extLst>
                <a:ext uri="{FF2B5EF4-FFF2-40B4-BE49-F238E27FC236}">
                  <a16:creationId xmlns:a16="http://schemas.microsoft.com/office/drawing/2014/main" id="{C82BBE52-BB59-4E40-9884-7FBDE0D230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400536" cy="1400536"/>
            </a:xfrm>
            <a:prstGeom prst="ellipse">
              <a:avLst/>
            </a:prstGeom>
            <a:solidFill>
              <a:srgbClr val="0AB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400">
                <a:solidFill>
                  <a:srgbClr val="FFFFFF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  <p:sp>
          <p:nvSpPr>
            <p:cNvPr id="16398" name="Freeform 13">
              <a:extLst>
                <a:ext uri="{FF2B5EF4-FFF2-40B4-BE49-F238E27FC236}">
                  <a16:creationId xmlns:a16="http://schemas.microsoft.com/office/drawing/2014/main" id="{283FDF60-15A2-44AA-A91E-8316EEBEACE8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260243" y="327398"/>
              <a:ext cx="923926" cy="715963"/>
            </a:xfrm>
            <a:custGeom>
              <a:avLst/>
              <a:gdLst>
                <a:gd name="T0" fmla="*/ 96 w 134"/>
                <a:gd name="T1" fmla="*/ 25 h 103"/>
                <a:gd name="T2" fmla="*/ 6 w 134"/>
                <a:gd name="T3" fmla="*/ 32 h 103"/>
                <a:gd name="T4" fmla="*/ 113 w 134"/>
                <a:gd name="T5" fmla="*/ 97 h 103"/>
                <a:gd name="T6" fmla="*/ 117 w 134"/>
                <a:gd name="T7" fmla="*/ 60 h 103"/>
                <a:gd name="T8" fmla="*/ 119 w 134"/>
                <a:gd name="T9" fmla="*/ 55 h 103"/>
                <a:gd name="T10" fmla="*/ 119 w 134"/>
                <a:gd name="T11" fmla="*/ 55 h 103"/>
                <a:gd name="T12" fmla="*/ 119 w 134"/>
                <a:gd name="T13" fmla="*/ 103 h 103"/>
                <a:gd name="T14" fmla="*/ 3 w 134"/>
                <a:gd name="T15" fmla="*/ 103 h 103"/>
                <a:gd name="T16" fmla="*/ 0 w 134"/>
                <a:gd name="T17" fmla="*/ 100 h 103"/>
                <a:gd name="T18" fmla="*/ 0 w 134"/>
                <a:gd name="T19" fmla="*/ 25 h 103"/>
                <a:gd name="T20" fmla="*/ 17 w 134"/>
                <a:gd name="T21" fmla="*/ 66 h 103"/>
                <a:gd name="T22" fmla="*/ 51 w 134"/>
                <a:gd name="T23" fmla="*/ 71 h 103"/>
                <a:gd name="T24" fmla="*/ 17 w 134"/>
                <a:gd name="T25" fmla="*/ 66 h 103"/>
                <a:gd name="T26" fmla="*/ 17 w 134"/>
                <a:gd name="T27" fmla="*/ 57 h 103"/>
                <a:gd name="T28" fmla="*/ 75 w 134"/>
                <a:gd name="T29" fmla="*/ 52 h 103"/>
                <a:gd name="T30" fmla="*/ 17 w 134"/>
                <a:gd name="T31" fmla="*/ 38 h 103"/>
                <a:gd name="T32" fmla="*/ 75 w 134"/>
                <a:gd name="T33" fmla="*/ 43 h 103"/>
                <a:gd name="T34" fmla="*/ 17 w 134"/>
                <a:gd name="T35" fmla="*/ 38 h 103"/>
                <a:gd name="T36" fmla="*/ 124 w 134"/>
                <a:gd name="T37" fmla="*/ 16 h 103"/>
                <a:gd name="T38" fmla="*/ 117 w 134"/>
                <a:gd name="T39" fmla="*/ 43 h 103"/>
                <a:gd name="T40" fmla="*/ 122 w 134"/>
                <a:gd name="T41" fmla="*/ 42 h 103"/>
                <a:gd name="T42" fmla="*/ 133 w 134"/>
                <a:gd name="T43" fmla="*/ 17 h 103"/>
                <a:gd name="T44" fmla="*/ 132 w 134"/>
                <a:gd name="T45" fmla="*/ 14 h 103"/>
                <a:gd name="T46" fmla="*/ 107 w 134"/>
                <a:gd name="T47" fmla="*/ 16 h 103"/>
                <a:gd name="T48" fmla="*/ 113 w 134"/>
                <a:gd name="T49" fmla="*/ 50 h 103"/>
                <a:gd name="T50" fmla="*/ 90 w 134"/>
                <a:gd name="T51" fmla="*/ 69 h 103"/>
                <a:gd name="T52" fmla="*/ 88 w 134"/>
                <a:gd name="T53" fmla="*/ 85 h 103"/>
                <a:gd name="T54" fmla="*/ 92 w 134"/>
                <a:gd name="T55" fmla="*/ 79 h 103"/>
                <a:gd name="T56" fmla="*/ 95 w 134"/>
                <a:gd name="T57" fmla="*/ 74 h 103"/>
                <a:gd name="T58" fmla="*/ 94 w 134"/>
                <a:gd name="T59" fmla="*/ 79 h 103"/>
                <a:gd name="T60" fmla="*/ 93 w 134"/>
                <a:gd name="T61" fmla="*/ 87 h 103"/>
                <a:gd name="T62" fmla="*/ 102 w 134"/>
                <a:gd name="T63" fmla="*/ 73 h 103"/>
                <a:gd name="T64" fmla="*/ 112 w 134"/>
                <a:gd name="T65" fmla="*/ 52 h 103"/>
                <a:gd name="T66" fmla="*/ 90 w 134"/>
                <a:gd name="T67" fmla="*/ 67 h 103"/>
                <a:gd name="T68" fmla="*/ 112 w 134"/>
                <a:gd name="T69" fmla="*/ 52 h 103"/>
                <a:gd name="T70" fmla="*/ 42 w 134"/>
                <a:gd name="T71" fmla="*/ 91 h 103"/>
                <a:gd name="T72" fmla="*/ 51 w 134"/>
                <a:gd name="T73" fmla="*/ 84 h 103"/>
                <a:gd name="T74" fmla="*/ 52 w 134"/>
                <a:gd name="T75" fmla="*/ 90 h 103"/>
                <a:gd name="T76" fmla="*/ 64 w 134"/>
                <a:gd name="T77" fmla="*/ 88 h 103"/>
                <a:gd name="T78" fmla="*/ 69 w 134"/>
                <a:gd name="T79" fmla="*/ 89 h 103"/>
                <a:gd name="T80" fmla="*/ 70 w 134"/>
                <a:gd name="T81" fmla="*/ 89 h 103"/>
                <a:gd name="T82" fmla="*/ 70 w 134"/>
                <a:gd name="T83" fmla="*/ 94 h 103"/>
                <a:gd name="T84" fmla="*/ 80 w 134"/>
                <a:gd name="T85" fmla="*/ 95 h 103"/>
                <a:gd name="T86" fmla="*/ 74 w 134"/>
                <a:gd name="T87" fmla="*/ 91 h 103"/>
                <a:gd name="T88" fmla="*/ 74 w 134"/>
                <a:gd name="T89" fmla="*/ 90 h 103"/>
                <a:gd name="T90" fmla="*/ 72 w 134"/>
                <a:gd name="T91" fmla="*/ 84 h 103"/>
                <a:gd name="T92" fmla="*/ 67 w 134"/>
                <a:gd name="T93" fmla="*/ 85 h 103"/>
                <a:gd name="T94" fmla="*/ 55 w 134"/>
                <a:gd name="T95" fmla="*/ 86 h 103"/>
                <a:gd name="T96" fmla="*/ 39 w 134"/>
                <a:gd name="T97" fmla="*/ 87 h 1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34"/>
                <a:gd name="T148" fmla="*/ 0 h 103"/>
                <a:gd name="T149" fmla="*/ 134 w 134"/>
                <a:gd name="T150" fmla="*/ 103 h 1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34" h="103">
                  <a:moveTo>
                    <a:pt x="3" y="2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7"/>
                    <a:pt x="95" y="30"/>
                    <a:pt x="94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97"/>
                    <a:pt x="6" y="97"/>
                    <a:pt x="6" y="97"/>
                  </a:cubicBezTo>
                  <a:cubicBezTo>
                    <a:pt x="113" y="97"/>
                    <a:pt x="113" y="97"/>
                    <a:pt x="113" y="97"/>
                  </a:cubicBezTo>
                  <a:cubicBezTo>
                    <a:pt x="113" y="69"/>
                    <a:pt x="113" y="69"/>
                    <a:pt x="113" y="69"/>
                  </a:cubicBezTo>
                  <a:cubicBezTo>
                    <a:pt x="114" y="66"/>
                    <a:pt x="115" y="63"/>
                    <a:pt x="117" y="60"/>
                  </a:cubicBezTo>
                  <a:cubicBezTo>
                    <a:pt x="117" y="60"/>
                    <a:pt x="117" y="60"/>
                    <a:pt x="117" y="60"/>
                  </a:cubicBezTo>
                  <a:cubicBezTo>
                    <a:pt x="119" y="55"/>
                    <a:pt x="119" y="55"/>
                    <a:pt x="119" y="55"/>
                  </a:cubicBezTo>
                  <a:cubicBezTo>
                    <a:pt x="119" y="54"/>
                    <a:pt x="119" y="54"/>
                    <a:pt x="119" y="54"/>
                  </a:cubicBezTo>
                  <a:cubicBezTo>
                    <a:pt x="119" y="54"/>
                    <a:pt x="119" y="54"/>
                    <a:pt x="119" y="55"/>
                  </a:cubicBezTo>
                  <a:cubicBezTo>
                    <a:pt x="119" y="100"/>
                    <a:pt x="119" y="100"/>
                    <a:pt x="119" y="100"/>
                  </a:cubicBezTo>
                  <a:cubicBezTo>
                    <a:pt x="119" y="103"/>
                    <a:pt x="119" y="103"/>
                    <a:pt x="119" y="103"/>
                  </a:cubicBezTo>
                  <a:cubicBezTo>
                    <a:pt x="116" y="103"/>
                    <a:pt x="116" y="103"/>
                    <a:pt x="116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3" y="25"/>
                    <a:pt x="3" y="25"/>
                    <a:pt x="3" y="25"/>
                  </a:cubicBezTo>
                  <a:close/>
                  <a:moveTo>
                    <a:pt x="17" y="66"/>
                  </a:moveTo>
                  <a:cubicBezTo>
                    <a:pt x="17" y="71"/>
                    <a:pt x="17" y="71"/>
                    <a:pt x="17" y="71"/>
                  </a:cubicBezTo>
                  <a:cubicBezTo>
                    <a:pt x="51" y="71"/>
                    <a:pt x="51" y="71"/>
                    <a:pt x="51" y="71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17" y="66"/>
                    <a:pt x="17" y="66"/>
                    <a:pt x="17" y="66"/>
                  </a:cubicBezTo>
                  <a:close/>
                  <a:moveTo>
                    <a:pt x="17" y="52"/>
                  </a:moveTo>
                  <a:cubicBezTo>
                    <a:pt x="17" y="57"/>
                    <a:pt x="17" y="57"/>
                    <a:pt x="17" y="57"/>
                  </a:cubicBezTo>
                  <a:cubicBezTo>
                    <a:pt x="75" y="57"/>
                    <a:pt x="75" y="57"/>
                    <a:pt x="75" y="57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17" y="52"/>
                    <a:pt x="17" y="52"/>
                    <a:pt x="17" y="52"/>
                  </a:cubicBezTo>
                  <a:close/>
                  <a:moveTo>
                    <a:pt x="17" y="38"/>
                  </a:moveTo>
                  <a:cubicBezTo>
                    <a:pt x="17" y="43"/>
                    <a:pt x="17" y="43"/>
                    <a:pt x="17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5" y="38"/>
                    <a:pt x="75" y="38"/>
                    <a:pt x="75" y="38"/>
                  </a:cubicBezTo>
                  <a:cubicBezTo>
                    <a:pt x="17" y="38"/>
                    <a:pt x="17" y="38"/>
                    <a:pt x="17" y="38"/>
                  </a:cubicBezTo>
                  <a:close/>
                  <a:moveTo>
                    <a:pt x="123" y="21"/>
                  </a:moveTo>
                  <a:cubicBezTo>
                    <a:pt x="123" y="19"/>
                    <a:pt x="124" y="18"/>
                    <a:pt x="124" y="16"/>
                  </a:cubicBezTo>
                  <a:cubicBezTo>
                    <a:pt x="128" y="17"/>
                    <a:pt x="128" y="17"/>
                    <a:pt x="128" y="17"/>
                  </a:cubicBezTo>
                  <a:cubicBezTo>
                    <a:pt x="125" y="23"/>
                    <a:pt x="116" y="41"/>
                    <a:pt x="117" y="43"/>
                  </a:cubicBezTo>
                  <a:cubicBezTo>
                    <a:pt x="118" y="46"/>
                    <a:pt x="121" y="46"/>
                    <a:pt x="121" y="46"/>
                  </a:cubicBezTo>
                  <a:cubicBezTo>
                    <a:pt x="122" y="42"/>
                    <a:pt x="122" y="42"/>
                    <a:pt x="122" y="42"/>
                  </a:cubicBezTo>
                  <a:cubicBezTo>
                    <a:pt x="122" y="42"/>
                    <a:pt x="121" y="43"/>
                    <a:pt x="121" y="42"/>
                  </a:cubicBezTo>
                  <a:cubicBezTo>
                    <a:pt x="120" y="41"/>
                    <a:pt x="133" y="17"/>
                    <a:pt x="133" y="17"/>
                  </a:cubicBezTo>
                  <a:cubicBezTo>
                    <a:pt x="134" y="15"/>
                    <a:pt x="134" y="15"/>
                    <a:pt x="134" y="15"/>
                  </a:cubicBezTo>
                  <a:cubicBezTo>
                    <a:pt x="132" y="14"/>
                    <a:pt x="132" y="14"/>
                    <a:pt x="132" y="14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4" y="0"/>
                    <a:pt x="114" y="0"/>
                    <a:pt x="107" y="16"/>
                  </a:cubicBezTo>
                  <a:cubicBezTo>
                    <a:pt x="103" y="25"/>
                    <a:pt x="99" y="35"/>
                    <a:pt x="96" y="44"/>
                  </a:cubicBezTo>
                  <a:cubicBezTo>
                    <a:pt x="113" y="50"/>
                    <a:pt x="113" y="50"/>
                    <a:pt x="113" y="50"/>
                  </a:cubicBezTo>
                  <a:cubicBezTo>
                    <a:pt x="117" y="41"/>
                    <a:pt x="120" y="31"/>
                    <a:pt x="123" y="21"/>
                  </a:cubicBezTo>
                  <a:close/>
                  <a:moveTo>
                    <a:pt x="90" y="69"/>
                  </a:moveTo>
                  <a:cubicBezTo>
                    <a:pt x="86" y="74"/>
                    <a:pt x="86" y="74"/>
                    <a:pt x="86" y="74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90" y="86"/>
                    <a:pt x="90" y="86"/>
                    <a:pt x="90" y="86"/>
                  </a:cubicBezTo>
                  <a:cubicBezTo>
                    <a:pt x="92" y="79"/>
                    <a:pt x="92" y="79"/>
                    <a:pt x="92" y="79"/>
                  </a:cubicBezTo>
                  <a:cubicBezTo>
                    <a:pt x="91" y="78"/>
                    <a:pt x="91" y="77"/>
                    <a:pt x="91" y="76"/>
                  </a:cubicBezTo>
                  <a:cubicBezTo>
                    <a:pt x="92" y="75"/>
                    <a:pt x="93" y="74"/>
                    <a:pt x="95" y="74"/>
                  </a:cubicBezTo>
                  <a:cubicBezTo>
                    <a:pt x="96" y="75"/>
                    <a:pt x="97" y="76"/>
                    <a:pt x="96" y="78"/>
                  </a:cubicBezTo>
                  <a:cubicBezTo>
                    <a:pt x="96" y="79"/>
                    <a:pt x="95" y="79"/>
                    <a:pt x="94" y="79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93" y="87"/>
                    <a:pt x="93" y="87"/>
                    <a:pt x="93" y="87"/>
                  </a:cubicBezTo>
                  <a:cubicBezTo>
                    <a:pt x="102" y="80"/>
                    <a:pt x="102" y="80"/>
                    <a:pt x="102" y="80"/>
                  </a:cubicBezTo>
                  <a:cubicBezTo>
                    <a:pt x="102" y="73"/>
                    <a:pt x="102" y="73"/>
                    <a:pt x="102" y="73"/>
                  </a:cubicBezTo>
                  <a:cubicBezTo>
                    <a:pt x="90" y="69"/>
                    <a:pt x="90" y="69"/>
                    <a:pt x="90" y="69"/>
                  </a:cubicBezTo>
                  <a:close/>
                  <a:moveTo>
                    <a:pt x="112" y="52"/>
                  </a:moveTo>
                  <a:cubicBezTo>
                    <a:pt x="96" y="46"/>
                    <a:pt x="96" y="46"/>
                    <a:pt x="96" y="46"/>
                  </a:cubicBezTo>
                  <a:cubicBezTo>
                    <a:pt x="93" y="53"/>
                    <a:pt x="92" y="60"/>
                    <a:pt x="90" y="67"/>
                  </a:cubicBezTo>
                  <a:cubicBezTo>
                    <a:pt x="94" y="69"/>
                    <a:pt x="99" y="70"/>
                    <a:pt x="103" y="72"/>
                  </a:cubicBezTo>
                  <a:cubicBezTo>
                    <a:pt x="107" y="65"/>
                    <a:pt x="109" y="59"/>
                    <a:pt x="112" y="52"/>
                  </a:cubicBezTo>
                  <a:close/>
                  <a:moveTo>
                    <a:pt x="39" y="87"/>
                  </a:moveTo>
                  <a:cubicBezTo>
                    <a:pt x="42" y="91"/>
                    <a:pt x="42" y="91"/>
                    <a:pt x="42" y="91"/>
                  </a:cubicBezTo>
                  <a:cubicBezTo>
                    <a:pt x="42" y="91"/>
                    <a:pt x="53" y="80"/>
                    <a:pt x="53" y="81"/>
                  </a:cubicBezTo>
                  <a:cubicBezTo>
                    <a:pt x="53" y="82"/>
                    <a:pt x="51" y="83"/>
                    <a:pt x="51" y="84"/>
                  </a:cubicBezTo>
                  <a:cubicBezTo>
                    <a:pt x="49" y="85"/>
                    <a:pt x="48" y="86"/>
                    <a:pt x="48" y="87"/>
                  </a:cubicBezTo>
                  <a:cubicBezTo>
                    <a:pt x="48" y="89"/>
                    <a:pt x="49" y="90"/>
                    <a:pt x="52" y="90"/>
                  </a:cubicBezTo>
                  <a:cubicBezTo>
                    <a:pt x="55" y="91"/>
                    <a:pt x="57" y="90"/>
                    <a:pt x="60" y="89"/>
                  </a:cubicBezTo>
                  <a:cubicBezTo>
                    <a:pt x="61" y="88"/>
                    <a:pt x="63" y="88"/>
                    <a:pt x="64" y="88"/>
                  </a:cubicBezTo>
                  <a:cubicBezTo>
                    <a:pt x="64" y="89"/>
                    <a:pt x="65" y="89"/>
                    <a:pt x="66" y="90"/>
                  </a:cubicBezTo>
                  <a:cubicBezTo>
                    <a:pt x="67" y="90"/>
                    <a:pt x="68" y="89"/>
                    <a:pt x="69" y="89"/>
                  </a:cubicBezTo>
                  <a:cubicBezTo>
                    <a:pt x="70" y="89"/>
                    <a:pt x="70" y="89"/>
                    <a:pt x="70" y="89"/>
                  </a:cubicBezTo>
                  <a:cubicBezTo>
                    <a:pt x="70" y="89"/>
                    <a:pt x="70" y="89"/>
                    <a:pt x="70" y="89"/>
                  </a:cubicBezTo>
                  <a:cubicBezTo>
                    <a:pt x="70" y="89"/>
                    <a:pt x="70" y="89"/>
                    <a:pt x="70" y="89"/>
                  </a:cubicBezTo>
                  <a:cubicBezTo>
                    <a:pt x="69" y="91"/>
                    <a:pt x="69" y="93"/>
                    <a:pt x="70" y="94"/>
                  </a:cubicBezTo>
                  <a:cubicBezTo>
                    <a:pt x="70" y="96"/>
                    <a:pt x="72" y="96"/>
                    <a:pt x="74" y="95"/>
                  </a:cubicBezTo>
                  <a:cubicBezTo>
                    <a:pt x="76" y="95"/>
                    <a:pt x="80" y="95"/>
                    <a:pt x="80" y="95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1" y="91"/>
                    <a:pt x="77" y="90"/>
                    <a:pt x="74" y="91"/>
                  </a:cubicBezTo>
                  <a:cubicBezTo>
                    <a:pt x="74" y="90"/>
                    <a:pt x="74" y="90"/>
                    <a:pt x="74" y="90"/>
                  </a:cubicBezTo>
                  <a:cubicBezTo>
                    <a:pt x="74" y="90"/>
                    <a:pt x="74" y="90"/>
                    <a:pt x="74" y="90"/>
                  </a:cubicBezTo>
                  <a:cubicBezTo>
                    <a:pt x="74" y="89"/>
                    <a:pt x="75" y="89"/>
                    <a:pt x="75" y="88"/>
                  </a:cubicBezTo>
                  <a:cubicBezTo>
                    <a:pt x="75" y="85"/>
                    <a:pt x="74" y="84"/>
                    <a:pt x="72" y="84"/>
                  </a:cubicBezTo>
                  <a:cubicBezTo>
                    <a:pt x="71" y="83"/>
                    <a:pt x="69" y="84"/>
                    <a:pt x="68" y="85"/>
                  </a:cubicBezTo>
                  <a:cubicBezTo>
                    <a:pt x="68" y="85"/>
                    <a:pt x="67" y="85"/>
                    <a:pt x="67" y="85"/>
                  </a:cubicBezTo>
                  <a:cubicBezTo>
                    <a:pt x="65" y="83"/>
                    <a:pt x="62" y="84"/>
                    <a:pt x="58" y="85"/>
                  </a:cubicBezTo>
                  <a:cubicBezTo>
                    <a:pt x="57" y="85"/>
                    <a:pt x="56" y="86"/>
                    <a:pt x="55" y="86"/>
                  </a:cubicBezTo>
                  <a:cubicBezTo>
                    <a:pt x="56" y="85"/>
                    <a:pt x="57" y="83"/>
                    <a:pt x="57" y="81"/>
                  </a:cubicBezTo>
                  <a:cubicBezTo>
                    <a:pt x="57" y="73"/>
                    <a:pt x="39" y="87"/>
                    <a:pt x="39" y="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16399" name="Group 15">
            <a:extLst>
              <a:ext uri="{FF2B5EF4-FFF2-40B4-BE49-F238E27FC236}">
                <a16:creationId xmlns:a16="http://schemas.microsoft.com/office/drawing/2014/main" id="{FC994060-1952-47A9-997F-23E2EC52DE61}"/>
              </a:ext>
            </a:extLst>
          </p:cNvPr>
          <p:cNvGrpSpPr>
            <a:grpSpLocks/>
          </p:cNvGrpSpPr>
          <p:nvPr/>
        </p:nvGrpSpPr>
        <p:grpSpPr bwMode="auto">
          <a:xfrm>
            <a:off x="6245225" y="3965575"/>
            <a:ext cx="2590800" cy="1041400"/>
            <a:chOff x="0" y="0"/>
            <a:chExt cx="2589716" cy="1041671"/>
          </a:xfrm>
        </p:grpSpPr>
        <p:sp>
          <p:nvSpPr>
            <p:cNvPr id="16400" name="文本框 42">
              <a:extLst>
                <a:ext uri="{FF2B5EF4-FFF2-40B4-BE49-F238E27FC236}">
                  <a16:creationId xmlns:a16="http://schemas.microsoft.com/office/drawing/2014/main" id="{EF246A4E-CDF9-402E-A52C-ADAB8F4227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222" y="0"/>
              <a:ext cx="20472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1600" b="1">
                  <a:solidFill>
                    <a:srgbClr val="078B75"/>
                  </a:solidFill>
                  <a:latin typeface="Aparajita" panose="020B0502040204020203" pitchFamily="18" charset="0"/>
                  <a:ea typeface="PMingLiU" panose="02020500000000000000" pitchFamily="18" charset="-120"/>
                  <a:sym typeface="Aparajita" panose="020B0502040204020203" pitchFamily="18" charset="0"/>
                </a:rPr>
                <a:t>YOUR KEY POINT</a:t>
              </a:r>
              <a:endParaRPr lang="zh-CN" altLang="en-US" sz="1600" b="1">
                <a:solidFill>
                  <a:srgbClr val="078B75"/>
                </a:solidFill>
                <a:latin typeface="Aparajita" panose="020B0502040204020203" pitchFamily="18" charset="0"/>
                <a:ea typeface="PMingLiU" panose="02020500000000000000" pitchFamily="18" charset="-120"/>
                <a:sym typeface="Aparajita" panose="020B0502040204020203" pitchFamily="18" charset="0"/>
              </a:endParaRPr>
            </a:p>
          </p:txBody>
        </p:sp>
        <p:sp>
          <p:nvSpPr>
            <p:cNvPr id="16401" name="文本框 43">
              <a:extLst>
                <a:ext uri="{FF2B5EF4-FFF2-40B4-BE49-F238E27FC236}">
                  <a16:creationId xmlns:a16="http://schemas.microsoft.com/office/drawing/2014/main" id="{4F46EEE8-2E35-4F17-84E0-23168C19F5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58792"/>
              <a:ext cx="2589716" cy="682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dist">
                <a:lnSpc>
                  <a:spcPts val="1500"/>
                </a:lnSpc>
              </a:pPr>
              <a:r>
                <a:rPr lang="en-US" altLang="zh-CN" sz="1600" i="1">
                  <a:solidFill>
                    <a:srgbClr val="0C0C0C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I realised hen t-t i hadi a choice. I can choose to end my life or i can choose to live it.</a:t>
              </a:r>
              <a:endParaRPr lang="zh-CN" altLang="en-US"/>
            </a:p>
          </p:txBody>
        </p:sp>
      </p:grpSp>
      <p:grpSp>
        <p:nvGrpSpPr>
          <p:cNvPr id="16402" name="Group 18">
            <a:extLst>
              <a:ext uri="{FF2B5EF4-FFF2-40B4-BE49-F238E27FC236}">
                <a16:creationId xmlns:a16="http://schemas.microsoft.com/office/drawing/2014/main" id="{27C1D21C-CD47-4EFE-A0E8-19C57D32BAB5}"/>
              </a:ext>
            </a:extLst>
          </p:cNvPr>
          <p:cNvGrpSpPr>
            <a:grpSpLocks/>
          </p:cNvGrpSpPr>
          <p:nvPr/>
        </p:nvGrpSpPr>
        <p:grpSpPr bwMode="auto">
          <a:xfrm>
            <a:off x="9723438" y="2222500"/>
            <a:ext cx="1400175" cy="1400175"/>
            <a:chOff x="0" y="0"/>
            <a:chExt cx="1400536" cy="1400536"/>
          </a:xfrm>
        </p:grpSpPr>
        <p:sp>
          <p:nvSpPr>
            <p:cNvPr id="16403" name="椭圆 17">
              <a:extLst>
                <a:ext uri="{FF2B5EF4-FFF2-40B4-BE49-F238E27FC236}">
                  <a16:creationId xmlns:a16="http://schemas.microsoft.com/office/drawing/2014/main" id="{F9A636FD-463B-46EC-AF1A-11BEADD88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400536" cy="1400536"/>
            </a:xfrm>
            <a:prstGeom prst="ellipse">
              <a:avLst/>
            </a:prstGeom>
            <a:solidFill>
              <a:srgbClr val="0AB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400">
                <a:solidFill>
                  <a:srgbClr val="FFFFFF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  <p:sp>
          <p:nvSpPr>
            <p:cNvPr id="16404" name="Freeform 17">
              <a:extLst>
                <a:ext uri="{FF2B5EF4-FFF2-40B4-BE49-F238E27FC236}">
                  <a16:creationId xmlns:a16="http://schemas.microsoft.com/office/drawing/2014/main" id="{21181692-8242-4580-A529-6AE2560F4667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223386" y="367086"/>
              <a:ext cx="973137" cy="696913"/>
            </a:xfrm>
            <a:custGeom>
              <a:avLst/>
              <a:gdLst>
                <a:gd name="T0" fmla="*/ 14 w 148"/>
                <a:gd name="T1" fmla="*/ 75 h 105"/>
                <a:gd name="T2" fmla="*/ 20 w 148"/>
                <a:gd name="T3" fmla="*/ 69 h 105"/>
                <a:gd name="T4" fmla="*/ 14 w 148"/>
                <a:gd name="T5" fmla="*/ 61 h 105"/>
                <a:gd name="T6" fmla="*/ 13 w 148"/>
                <a:gd name="T7" fmla="*/ 56 h 105"/>
                <a:gd name="T8" fmla="*/ 14 w 148"/>
                <a:gd name="T9" fmla="*/ 56 h 105"/>
                <a:gd name="T10" fmla="*/ 37 w 148"/>
                <a:gd name="T11" fmla="*/ 42 h 105"/>
                <a:gd name="T12" fmla="*/ 41 w 148"/>
                <a:gd name="T13" fmla="*/ 56 h 105"/>
                <a:gd name="T14" fmla="*/ 42 w 148"/>
                <a:gd name="T15" fmla="*/ 57 h 105"/>
                <a:gd name="T16" fmla="*/ 39 w 148"/>
                <a:gd name="T17" fmla="*/ 63 h 105"/>
                <a:gd name="T18" fmla="*/ 38 w 148"/>
                <a:gd name="T19" fmla="*/ 74 h 105"/>
                <a:gd name="T20" fmla="*/ 48 w 148"/>
                <a:gd name="T21" fmla="*/ 75 h 105"/>
                <a:gd name="T22" fmla="*/ 0 w 148"/>
                <a:gd name="T23" fmla="*/ 99 h 105"/>
                <a:gd name="T24" fmla="*/ 70 w 148"/>
                <a:gd name="T25" fmla="*/ 84 h 105"/>
                <a:gd name="T26" fmla="*/ 76 w 148"/>
                <a:gd name="T27" fmla="*/ 84 h 105"/>
                <a:gd name="T28" fmla="*/ 75 w 148"/>
                <a:gd name="T29" fmla="*/ 78 h 105"/>
                <a:gd name="T30" fmla="*/ 73 w 148"/>
                <a:gd name="T31" fmla="*/ 75 h 105"/>
                <a:gd name="T32" fmla="*/ 74 w 148"/>
                <a:gd name="T33" fmla="*/ 74 h 105"/>
                <a:gd name="T34" fmla="*/ 75 w 148"/>
                <a:gd name="T35" fmla="*/ 67 h 105"/>
                <a:gd name="T36" fmla="*/ 88 w 148"/>
                <a:gd name="T37" fmla="*/ 74 h 105"/>
                <a:gd name="T38" fmla="*/ 88 w 148"/>
                <a:gd name="T39" fmla="*/ 74 h 105"/>
                <a:gd name="T40" fmla="*/ 88 w 148"/>
                <a:gd name="T41" fmla="*/ 77 h 105"/>
                <a:gd name="T42" fmla="*/ 85 w 148"/>
                <a:gd name="T43" fmla="*/ 81 h 105"/>
                <a:gd name="T44" fmla="*/ 89 w 148"/>
                <a:gd name="T45" fmla="*/ 84 h 105"/>
                <a:gd name="T46" fmla="*/ 94 w 148"/>
                <a:gd name="T47" fmla="*/ 87 h 105"/>
                <a:gd name="T48" fmla="*/ 100 w 148"/>
                <a:gd name="T49" fmla="*/ 84 h 105"/>
                <a:gd name="T50" fmla="*/ 93 w 148"/>
                <a:gd name="T51" fmla="*/ 80 h 105"/>
                <a:gd name="T52" fmla="*/ 111 w 148"/>
                <a:gd name="T53" fmla="*/ 64 h 105"/>
                <a:gd name="T54" fmla="*/ 111 w 148"/>
                <a:gd name="T55" fmla="*/ 80 h 105"/>
                <a:gd name="T56" fmla="*/ 108 w 148"/>
                <a:gd name="T57" fmla="*/ 87 h 105"/>
                <a:gd name="T58" fmla="*/ 114 w 148"/>
                <a:gd name="T59" fmla="*/ 83 h 105"/>
                <a:gd name="T60" fmla="*/ 121 w 148"/>
                <a:gd name="T61" fmla="*/ 82 h 105"/>
                <a:gd name="T62" fmla="*/ 120 w 148"/>
                <a:gd name="T63" fmla="*/ 75 h 105"/>
                <a:gd name="T64" fmla="*/ 118 w 148"/>
                <a:gd name="T65" fmla="*/ 70 h 105"/>
                <a:gd name="T66" fmla="*/ 119 w 148"/>
                <a:gd name="T67" fmla="*/ 70 h 105"/>
                <a:gd name="T68" fmla="*/ 121 w 148"/>
                <a:gd name="T69" fmla="*/ 60 h 105"/>
                <a:gd name="T70" fmla="*/ 137 w 148"/>
                <a:gd name="T71" fmla="*/ 69 h 105"/>
                <a:gd name="T72" fmla="*/ 138 w 148"/>
                <a:gd name="T73" fmla="*/ 70 h 105"/>
                <a:gd name="T74" fmla="*/ 137 w 148"/>
                <a:gd name="T75" fmla="*/ 73 h 105"/>
                <a:gd name="T76" fmla="*/ 134 w 148"/>
                <a:gd name="T77" fmla="*/ 79 h 105"/>
                <a:gd name="T78" fmla="*/ 138 w 148"/>
                <a:gd name="T79" fmla="*/ 83 h 105"/>
                <a:gd name="T80" fmla="*/ 147 w 148"/>
                <a:gd name="T81" fmla="*/ 99 h 105"/>
                <a:gd name="T82" fmla="*/ 90 w 148"/>
                <a:gd name="T83" fmla="*/ 99 h 105"/>
                <a:gd name="T84" fmla="*/ 70 w 148"/>
                <a:gd name="T85" fmla="*/ 84 h 105"/>
                <a:gd name="T86" fmla="*/ 33 w 148"/>
                <a:gd name="T87" fmla="*/ 26 h 105"/>
                <a:gd name="T88" fmla="*/ 50 w 148"/>
                <a:gd name="T89" fmla="*/ 54 h 105"/>
                <a:gd name="T90" fmla="*/ 45 w 148"/>
                <a:gd name="T91" fmla="*/ 64 h 105"/>
                <a:gd name="T92" fmla="*/ 62 w 148"/>
                <a:gd name="T93" fmla="*/ 53 h 105"/>
                <a:gd name="T94" fmla="*/ 70 w 148"/>
                <a:gd name="T95" fmla="*/ 51 h 105"/>
                <a:gd name="T96" fmla="*/ 70 w 148"/>
                <a:gd name="T97" fmla="*/ 0 h 105"/>
                <a:gd name="T98" fmla="*/ 25 w 148"/>
                <a:gd name="T99" fmla="*/ 79 h 105"/>
                <a:gd name="T100" fmla="*/ 23 w 148"/>
                <a:gd name="T101" fmla="*/ 95 h 105"/>
                <a:gd name="T102" fmla="*/ 28 w 148"/>
                <a:gd name="T103" fmla="*/ 99 h 105"/>
                <a:gd name="T104" fmla="*/ 29 w 148"/>
                <a:gd name="T105" fmla="*/ 99 h 105"/>
                <a:gd name="T106" fmla="*/ 34 w 148"/>
                <a:gd name="T107" fmla="*/ 95 h 105"/>
                <a:gd name="T108" fmla="*/ 32 w 148"/>
                <a:gd name="T109" fmla="*/ 79 h 105"/>
                <a:gd name="T110" fmla="*/ 28 w 148"/>
                <a:gd name="T111" fmla="*/ 75 h 10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8"/>
                <a:gd name="T169" fmla="*/ 0 h 105"/>
                <a:gd name="T170" fmla="*/ 148 w 148"/>
                <a:gd name="T171" fmla="*/ 105 h 10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8" h="105">
                  <a:moveTo>
                    <a:pt x="8" y="75"/>
                  </a:moveTo>
                  <a:cubicBezTo>
                    <a:pt x="10" y="75"/>
                    <a:pt x="12" y="75"/>
                    <a:pt x="14" y="75"/>
                  </a:cubicBezTo>
                  <a:cubicBezTo>
                    <a:pt x="16" y="75"/>
                    <a:pt x="17" y="75"/>
                    <a:pt x="18" y="74"/>
                  </a:cubicBezTo>
                  <a:cubicBezTo>
                    <a:pt x="19" y="73"/>
                    <a:pt x="19" y="71"/>
                    <a:pt x="20" y="69"/>
                  </a:cubicBezTo>
                  <a:cubicBezTo>
                    <a:pt x="18" y="68"/>
                    <a:pt x="17" y="66"/>
                    <a:pt x="16" y="64"/>
                  </a:cubicBezTo>
                  <a:cubicBezTo>
                    <a:pt x="15" y="63"/>
                    <a:pt x="15" y="62"/>
                    <a:pt x="14" y="61"/>
                  </a:cubicBezTo>
                  <a:cubicBezTo>
                    <a:pt x="14" y="60"/>
                    <a:pt x="13" y="59"/>
                    <a:pt x="13" y="57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3" y="48"/>
                    <a:pt x="14" y="45"/>
                    <a:pt x="17" y="42"/>
                  </a:cubicBezTo>
                  <a:cubicBezTo>
                    <a:pt x="22" y="38"/>
                    <a:pt x="32" y="38"/>
                    <a:pt x="37" y="42"/>
                  </a:cubicBezTo>
                  <a:cubicBezTo>
                    <a:pt x="40" y="45"/>
                    <a:pt x="42" y="49"/>
                    <a:pt x="41" y="56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42" y="56"/>
                    <a:pt x="42" y="56"/>
                    <a:pt x="42" y="56"/>
                  </a:cubicBezTo>
                  <a:cubicBezTo>
                    <a:pt x="42" y="57"/>
                    <a:pt x="42" y="57"/>
                    <a:pt x="42" y="57"/>
                  </a:cubicBezTo>
                  <a:cubicBezTo>
                    <a:pt x="42" y="59"/>
                    <a:pt x="41" y="60"/>
                    <a:pt x="41" y="61"/>
                  </a:cubicBezTo>
                  <a:cubicBezTo>
                    <a:pt x="41" y="62"/>
                    <a:pt x="40" y="63"/>
                    <a:pt x="39" y="63"/>
                  </a:cubicBezTo>
                  <a:cubicBezTo>
                    <a:pt x="39" y="66"/>
                    <a:pt x="37" y="68"/>
                    <a:pt x="36" y="69"/>
                  </a:cubicBezTo>
                  <a:cubicBezTo>
                    <a:pt x="36" y="71"/>
                    <a:pt x="37" y="73"/>
                    <a:pt x="38" y="74"/>
                  </a:cubicBezTo>
                  <a:cubicBezTo>
                    <a:pt x="39" y="75"/>
                    <a:pt x="41" y="75"/>
                    <a:pt x="42" y="75"/>
                  </a:cubicBezTo>
                  <a:cubicBezTo>
                    <a:pt x="44" y="75"/>
                    <a:pt x="46" y="75"/>
                    <a:pt x="48" y="75"/>
                  </a:cubicBezTo>
                  <a:cubicBezTo>
                    <a:pt x="53" y="80"/>
                    <a:pt x="56" y="91"/>
                    <a:pt x="55" y="99"/>
                  </a:cubicBezTo>
                  <a:cubicBezTo>
                    <a:pt x="47" y="104"/>
                    <a:pt x="6" y="105"/>
                    <a:pt x="0" y="99"/>
                  </a:cubicBezTo>
                  <a:cubicBezTo>
                    <a:pt x="0" y="92"/>
                    <a:pt x="1" y="81"/>
                    <a:pt x="8" y="75"/>
                  </a:cubicBezTo>
                  <a:close/>
                  <a:moveTo>
                    <a:pt x="70" y="84"/>
                  </a:moveTo>
                  <a:cubicBezTo>
                    <a:pt x="72" y="84"/>
                    <a:pt x="73" y="84"/>
                    <a:pt x="74" y="84"/>
                  </a:cubicBezTo>
                  <a:cubicBezTo>
                    <a:pt x="75" y="84"/>
                    <a:pt x="75" y="84"/>
                    <a:pt x="76" y="84"/>
                  </a:cubicBezTo>
                  <a:cubicBezTo>
                    <a:pt x="76" y="83"/>
                    <a:pt x="76" y="82"/>
                    <a:pt x="77" y="81"/>
                  </a:cubicBezTo>
                  <a:cubicBezTo>
                    <a:pt x="76" y="80"/>
                    <a:pt x="75" y="79"/>
                    <a:pt x="75" y="78"/>
                  </a:cubicBezTo>
                  <a:cubicBezTo>
                    <a:pt x="74" y="78"/>
                    <a:pt x="74" y="77"/>
                    <a:pt x="74" y="77"/>
                  </a:cubicBezTo>
                  <a:cubicBezTo>
                    <a:pt x="74" y="76"/>
                    <a:pt x="73" y="75"/>
                    <a:pt x="73" y="75"/>
                  </a:cubicBezTo>
                  <a:cubicBezTo>
                    <a:pt x="73" y="74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3" y="70"/>
                    <a:pt x="74" y="68"/>
                    <a:pt x="75" y="67"/>
                  </a:cubicBezTo>
                  <a:cubicBezTo>
                    <a:pt x="78" y="65"/>
                    <a:pt x="83" y="65"/>
                    <a:pt x="86" y="67"/>
                  </a:cubicBezTo>
                  <a:cubicBezTo>
                    <a:pt x="88" y="68"/>
                    <a:pt x="88" y="70"/>
                    <a:pt x="88" y="74"/>
                  </a:cubicBezTo>
                  <a:cubicBezTo>
                    <a:pt x="88" y="74"/>
                    <a:pt x="88" y="74"/>
                    <a:pt x="88" y="74"/>
                  </a:cubicBezTo>
                  <a:cubicBezTo>
                    <a:pt x="88" y="74"/>
                    <a:pt x="88" y="74"/>
                    <a:pt x="88" y="74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8" y="76"/>
                    <a:pt x="88" y="77"/>
                  </a:cubicBezTo>
                  <a:cubicBezTo>
                    <a:pt x="88" y="77"/>
                    <a:pt x="88" y="78"/>
                    <a:pt x="87" y="78"/>
                  </a:cubicBezTo>
                  <a:cubicBezTo>
                    <a:pt x="87" y="79"/>
                    <a:pt x="86" y="80"/>
                    <a:pt x="85" y="81"/>
                  </a:cubicBezTo>
                  <a:cubicBezTo>
                    <a:pt x="86" y="82"/>
                    <a:pt x="86" y="83"/>
                    <a:pt x="87" y="84"/>
                  </a:cubicBezTo>
                  <a:cubicBezTo>
                    <a:pt x="87" y="84"/>
                    <a:pt x="88" y="84"/>
                    <a:pt x="89" y="84"/>
                  </a:cubicBezTo>
                  <a:cubicBezTo>
                    <a:pt x="90" y="84"/>
                    <a:pt x="91" y="84"/>
                    <a:pt x="92" y="84"/>
                  </a:cubicBezTo>
                  <a:cubicBezTo>
                    <a:pt x="92" y="85"/>
                    <a:pt x="93" y="86"/>
                    <a:pt x="94" y="87"/>
                  </a:cubicBezTo>
                  <a:cubicBezTo>
                    <a:pt x="96" y="87"/>
                    <a:pt x="98" y="87"/>
                    <a:pt x="99" y="87"/>
                  </a:cubicBezTo>
                  <a:cubicBezTo>
                    <a:pt x="99" y="86"/>
                    <a:pt x="100" y="85"/>
                    <a:pt x="100" y="84"/>
                  </a:cubicBezTo>
                  <a:cubicBezTo>
                    <a:pt x="98" y="83"/>
                    <a:pt x="97" y="81"/>
                    <a:pt x="97" y="80"/>
                  </a:cubicBezTo>
                  <a:cubicBezTo>
                    <a:pt x="96" y="80"/>
                    <a:pt x="94" y="80"/>
                    <a:pt x="93" y="80"/>
                  </a:cubicBezTo>
                  <a:cubicBezTo>
                    <a:pt x="93" y="74"/>
                    <a:pt x="94" y="66"/>
                    <a:pt x="96" y="64"/>
                  </a:cubicBezTo>
                  <a:cubicBezTo>
                    <a:pt x="99" y="62"/>
                    <a:pt x="107" y="62"/>
                    <a:pt x="111" y="64"/>
                  </a:cubicBezTo>
                  <a:cubicBezTo>
                    <a:pt x="113" y="66"/>
                    <a:pt x="115" y="74"/>
                    <a:pt x="114" y="79"/>
                  </a:cubicBezTo>
                  <a:cubicBezTo>
                    <a:pt x="113" y="80"/>
                    <a:pt x="111" y="79"/>
                    <a:pt x="111" y="80"/>
                  </a:cubicBezTo>
                  <a:cubicBezTo>
                    <a:pt x="110" y="81"/>
                    <a:pt x="109" y="83"/>
                    <a:pt x="107" y="84"/>
                  </a:cubicBezTo>
                  <a:cubicBezTo>
                    <a:pt x="108" y="85"/>
                    <a:pt x="108" y="86"/>
                    <a:pt x="108" y="87"/>
                  </a:cubicBezTo>
                  <a:cubicBezTo>
                    <a:pt x="109" y="87"/>
                    <a:pt x="110" y="87"/>
                    <a:pt x="111" y="87"/>
                  </a:cubicBezTo>
                  <a:cubicBezTo>
                    <a:pt x="112" y="85"/>
                    <a:pt x="113" y="84"/>
                    <a:pt x="114" y="83"/>
                  </a:cubicBezTo>
                  <a:cubicBezTo>
                    <a:pt x="116" y="83"/>
                    <a:pt x="117" y="83"/>
                    <a:pt x="118" y="83"/>
                  </a:cubicBezTo>
                  <a:cubicBezTo>
                    <a:pt x="120" y="83"/>
                    <a:pt x="121" y="83"/>
                    <a:pt x="121" y="82"/>
                  </a:cubicBezTo>
                  <a:cubicBezTo>
                    <a:pt x="122" y="81"/>
                    <a:pt x="122" y="80"/>
                    <a:pt x="122" y="79"/>
                  </a:cubicBezTo>
                  <a:cubicBezTo>
                    <a:pt x="121" y="78"/>
                    <a:pt x="121" y="76"/>
                    <a:pt x="120" y="75"/>
                  </a:cubicBezTo>
                  <a:cubicBezTo>
                    <a:pt x="119" y="74"/>
                    <a:pt x="119" y="74"/>
                    <a:pt x="119" y="73"/>
                  </a:cubicBezTo>
                  <a:cubicBezTo>
                    <a:pt x="118" y="72"/>
                    <a:pt x="118" y="71"/>
                    <a:pt x="118" y="70"/>
                  </a:cubicBezTo>
                  <a:cubicBezTo>
                    <a:pt x="118" y="70"/>
                    <a:pt x="118" y="70"/>
                    <a:pt x="118" y="70"/>
                  </a:cubicBezTo>
                  <a:cubicBezTo>
                    <a:pt x="119" y="70"/>
                    <a:pt x="119" y="70"/>
                    <a:pt x="119" y="70"/>
                  </a:cubicBezTo>
                  <a:cubicBezTo>
                    <a:pt x="119" y="69"/>
                    <a:pt x="119" y="69"/>
                    <a:pt x="119" y="69"/>
                  </a:cubicBezTo>
                  <a:cubicBezTo>
                    <a:pt x="118" y="64"/>
                    <a:pt x="119" y="62"/>
                    <a:pt x="121" y="60"/>
                  </a:cubicBezTo>
                  <a:cubicBezTo>
                    <a:pt x="124" y="57"/>
                    <a:pt x="131" y="57"/>
                    <a:pt x="135" y="60"/>
                  </a:cubicBezTo>
                  <a:cubicBezTo>
                    <a:pt x="137" y="61"/>
                    <a:pt x="138" y="65"/>
                    <a:pt x="137" y="69"/>
                  </a:cubicBezTo>
                  <a:cubicBezTo>
                    <a:pt x="137" y="69"/>
                    <a:pt x="137" y="69"/>
                    <a:pt x="138" y="70"/>
                  </a:cubicBezTo>
                  <a:cubicBezTo>
                    <a:pt x="138" y="70"/>
                    <a:pt x="138" y="70"/>
                    <a:pt x="138" y="70"/>
                  </a:cubicBezTo>
                  <a:cubicBezTo>
                    <a:pt x="138" y="70"/>
                    <a:pt x="138" y="70"/>
                    <a:pt x="138" y="70"/>
                  </a:cubicBezTo>
                  <a:cubicBezTo>
                    <a:pt x="138" y="71"/>
                    <a:pt x="138" y="72"/>
                    <a:pt x="137" y="73"/>
                  </a:cubicBezTo>
                  <a:cubicBezTo>
                    <a:pt x="137" y="74"/>
                    <a:pt x="137" y="74"/>
                    <a:pt x="136" y="75"/>
                  </a:cubicBezTo>
                  <a:cubicBezTo>
                    <a:pt x="136" y="76"/>
                    <a:pt x="135" y="77"/>
                    <a:pt x="134" y="79"/>
                  </a:cubicBezTo>
                  <a:cubicBezTo>
                    <a:pt x="134" y="80"/>
                    <a:pt x="135" y="82"/>
                    <a:pt x="135" y="82"/>
                  </a:cubicBezTo>
                  <a:cubicBezTo>
                    <a:pt x="136" y="83"/>
                    <a:pt x="137" y="83"/>
                    <a:pt x="138" y="83"/>
                  </a:cubicBezTo>
                  <a:cubicBezTo>
                    <a:pt x="139" y="83"/>
                    <a:pt x="141" y="83"/>
                    <a:pt x="142" y="83"/>
                  </a:cubicBezTo>
                  <a:cubicBezTo>
                    <a:pt x="145" y="86"/>
                    <a:pt x="148" y="94"/>
                    <a:pt x="147" y="99"/>
                  </a:cubicBezTo>
                  <a:cubicBezTo>
                    <a:pt x="143" y="103"/>
                    <a:pt x="119" y="105"/>
                    <a:pt x="110" y="100"/>
                  </a:cubicBezTo>
                  <a:cubicBezTo>
                    <a:pt x="104" y="101"/>
                    <a:pt x="95" y="101"/>
                    <a:pt x="90" y="99"/>
                  </a:cubicBezTo>
                  <a:cubicBezTo>
                    <a:pt x="83" y="101"/>
                    <a:pt x="70" y="100"/>
                    <a:pt x="66" y="97"/>
                  </a:cubicBezTo>
                  <a:cubicBezTo>
                    <a:pt x="66" y="93"/>
                    <a:pt x="67" y="87"/>
                    <a:pt x="70" y="84"/>
                  </a:cubicBezTo>
                  <a:close/>
                  <a:moveTo>
                    <a:pt x="70" y="0"/>
                  </a:moveTo>
                  <a:cubicBezTo>
                    <a:pt x="49" y="0"/>
                    <a:pt x="33" y="12"/>
                    <a:pt x="33" y="26"/>
                  </a:cubicBezTo>
                  <a:cubicBezTo>
                    <a:pt x="33" y="36"/>
                    <a:pt x="41" y="44"/>
                    <a:pt x="54" y="48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2" y="53"/>
                    <a:pt x="62" y="53"/>
                    <a:pt x="62" y="53"/>
                  </a:cubicBezTo>
                  <a:cubicBezTo>
                    <a:pt x="68" y="51"/>
                    <a:pt x="68" y="51"/>
                    <a:pt x="68" y="51"/>
                  </a:cubicBezTo>
                  <a:cubicBezTo>
                    <a:pt x="69" y="51"/>
                    <a:pt x="69" y="51"/>
                    <a:pt x="70" y="51"/>
                  </a:cubicBezTo>
                  <a:cubicBezTo>
                    <a:pt x="90" y="51"/>
                    <a:pt x="107" y="39"/>
                    <a:pt x="107" y="26"/>
                  </a:cubicBezTo>
                  <a:cubicBezTo>
                    <a:pt x="107" y="12"/>
                    <a:pt x="90" y="0"/>
                    <a:pt x="70" y="0"/>
                  </a:cubicBezTo>
                  <a:close/>
                  <a:moveTo>
                    <a:pt x="27" y="75"/>
                  </a:moveTo>
                  <a:cubicBezTo>
                    <a:pt x="25" y="79"/>
                    <a:pt x="25" y="79"/>
                    <a:pt x="25" y="79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3" y="95"/>
                    <a:pt x="23" y="95"/>
                    <a:pt x="23" y="95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9" y="99"/>
                    <a:pt x="29" y="99"/>
                    <a:pt x="29" y="99"/>
                  </a:cubicBezTo>
                  <a:cubicBezTo>
                    <a:pt x="29" y="99"/>
                    <a:pt x="29" y="99"/>
                    <a:pt x="29" y="99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30" y="75"/>
                    <a:pt x="30" y="75"/>
                    <a:pt x="30" y="75"/>
                  </a:cubicBezTo>
                  <a:cubicBezTo>
                    <a:pt x="28" y="75"/>
                    <a:pt x="28" y="75"/>
                    <a:pt x="28" y="75"/>
                  </a:cubicBezTo>
                  <a:lnTo>
                    <a:pt x="27" y="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16405" name="Group 21">
            <a:extLst>
              <a:ext uri="{FF2B5EF4-FFF2-40B4-BE49-F238E27FC236}">
                <a16:creationId xmlns:a16="http://schemas.microsoft.com/office/drawing/2014/main" id="{6C0CF16B-9900-4ED0-8A18-91A324FD0C3E}"/>
              </a:ext>
            </a:extLst>
          </p:cNvPr>
          <p:cNvGrpSpPr>
            <a:grpSpLocks/>
          </p:cNvGrpSpPr>
          <p:nvPr/>
        </p:nvGrpSpPr>
        <p:grpSpPr bwMode="auto">
          <a:xfrm>
            <a:off x="9128125" y="3965575"/>
            <a:ext cx="2589213" cy="1041400"/>
            <a:chOff x="0" y="0"/>
            <a:chExt cx="2589716" cy="1041671"/>
          </a:xfrm>
        </p:grpSpPr>
        <p:sp>
          <p:nvSpPr>
            <p:cNvPr id="16406" name="文本框 45">
              <a:extLst>
                <a:ext uri="{FF2B5EF4-FFF2-40B4-BE49-F238E27FC236}">
                  <a16:creationId xmlns:a16="http://schemas.microsoft.com/office/drawing/2014/main" id="{39D69CBA-12D7-4ED7-B71D-00BAF9C89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222" y="0"/>
              <a:ext cx="20472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1600" b="1">
                  <a:solidFill>
                    <a:srgbClr val="078B75"/>
                  </a:solidFill>
                  <a:latin typeface="Aparajita" panose="020B0502040204020203" pitchFamily="18" charset="0"/>
                  <a:ea typeface="PMingLiU" panose="02020500000000000000" pitchFamily="18" charset="-120"/>
                  <a:sym typeface="Aparajita" panose="020B0502040204020203" pitchFamily="18" charset="0"/>
                </a:rPr>
                <a:t>YOUR KEY POINT</a:t>
              </a:r>
              <a:endParaRPr lang="zh-CN" altLang="en-US" sz="1600" b="1">
                <a:solidFill>
                  <a:srgbClr val="078B75"/>
                </a:solidFill>
                <a:latin typeface="Aparajita" panose="020B0502040204020203" pitchFamily="18" charset="0"/>
                <a:ea typeface="PMingLiU" panose="02020500000000000000" pitchFamily="18" charset="-120"/>
                <a:sym typeface="Aparajita" panose="020B0502040204020203" pitchFamily="18" charset="0"/>
              </a:endParaRPr>
            </a:p>
          </p:txBody>
        </p:sp>
        <p:sp>
          <p:nvSpPr>
            <p:cNvPr id="16407" name="文本框 46">
              <a:extLst>
                <a:ext uri="{FF2B5EF4-FFF2-40B4-BE49-F238E27FC236}">
                  <a16:creationId xmlns:a16="http://schemas.microsoft.com/office/drawing/2014/main" id="{6A54A3C3-8D58-4FCD-8FAE-11838CF93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58792"/>
              <a:ext cx="2589716" cy="682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dist">
                <a:lnSpc>
                  <a:spcPts val="1500"/>
                </a:lnSpc>
              </a:pPr>
              <a:r>
                <a:rPr lang="en-US" altLang="zh-CN" sz="1600" i="1">
                  <a:solidFill>
                    <a:srgbClr val="0C0C0C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I realised hen t-t i hadi a choice. I can choose to end my life or i can choose to live it.</a:t>
              </a:r>
              <a:endParaRPr lang="zh-CN" altLang="en-US"/>
            </a:p>
          </p:txBody>
        </p:sp>
      </p:grpSp>
      <p:grpSp>
        <p:nvGrpSpPr>
          <p:cNvPr id="16408" name="Group 24">
            <a:extLst>
              <a:ext uri="{FF2B5EF4-FFF2-40B4-BE49-F238E27FC236}">
                <a16:creationId xmlns:a16="http://schemas.microsoft.com/office/drawing/2014/main" id="{DE177933-809B-4075-9F80-6F1D649553D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849438" cy="1287463"/>
            <a:chOff x="0" y="0"/>
            <a:chExt cx="1849400" cy="1287459"/>
          </a:xfrm>
        </p:grpSpPr>
        <p:sp>
          <p:nvSpPr>
            <p:cNvPr id="16409" name="文本框 54">
              <a:extLst>
                <a:ext uri="{FF2B5EF4-FFF2-40B4-BE49-F238E27FC236}">
                  <a16:creationId xmlns:a16="http://schemas.microsoft.com/office/drawing/2014/main" id="{9C565B0A-8302-47DD-B429-975BF512EC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494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5400">
                  <a:solidFill>
                    <a:srgbClr val="078B75"/>
                  </a:solidFill>
                  <a:latin typeface="Dotum" panose="020B0600000101010101" pitchFamily="34" charset="-127"/>
                  <a:ea typeface="Dotum" panose="020B0600000101010101" pitchFamily="34" charset="-127"/>
                  <a:sym typeface="Times New Roman" panose="02020603050405020304" pitchFamily="18" charset="0"/>
                </a:rPr>
                <a:t>02</a:t>
              </a:r>
              <a:endParaRPr lang="zh-CN" altLang="en-US" sz="5400">
                <a:solidFill>
                  <a:srgbClr val="078B75"/>
                </a:solidFill>
                <a:latin typeface="Dotum" panose="020B0600000101010101" pitchFamily="34" charset="-127"/>
                <a:ea typeface="Dotum" panose="020B0600000101010101" pitchFamily="34" charset="-127"/>
                <a:sym typeface="Times New Roman" panose="02020603050405020304" pitchFamily="18" charset="0"/>
              </a:endParaRPr>
            </a:p>
          </p:txBody>
        </p:sp>
        <p:sp>
          <p:nvSpPr>
            <p:cNvPr id="16410" name="直接连接符 55">
              <a:extLst>
                <a:ext uri="{FF2B5EF4-FFF2-40B4-BE49-F238E27FC236}">
                  <a16:creationId xmlns:a16="http://schemas.microsoft.com/office/drawing/2014/main" id="{D8EB2B86-7706-4169-83E6-428FA619AE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700" y="806744"/>
              <a:ext cx="1332000" cy="1"/>
            </a:xfrm>
            <a:prstGeom prst="line">
              <a:avLst/>
            </a:prstGeom>
            <a:noFill/>
            <a:ln w="6350" cap="flat" cmpd="sng">
              <a:solidFill>
                <a:srgbClr val="10B59A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11" name="文本框 56">
              <a:extLst>
                <a:ext uri="{FF2B5EF4-FFF2-40B4-BE49-F238E27FC236}">
                  <a16:creationId xmlns:a16="http://schemas.microsoft.com/office/drawing/2014/main" id="{68001AA8-C71E-4F23-A63C-1C5AA896AF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13" y="825794"/>
              <a:ext cx="16287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2400">
                  <a:solidFill>
                    <a:srgbClr val="078B75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PART TWO</a:t>
              </a:r>
              <a:endParaRPr lang="zh-CN" altLang="en-US" sz="2400">
                <a:solidFill>
                  <a:srgbClr val="078B75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</p:grpSp>
      <p:grpSp>
        <p:nvGrpSpPr>
          <p:cNvPr id="16412" name="Group 28">
            <a:extLst>
              <a:ext uri="{FF2B5EF4-FFF2-40B4-BE49-F238E27FC236}">
                <a16:creationId xmlns:a16="http://schemas.microsoft.com/office/drawing/2014/main" id="{FD54902F-C468-44DF-BBD4-D624682E5978}"/>
              </a:ext>
            </a:extLst>
          </p:cNvPr>
          <p:cNvGrpSpPr>
            <a:grpSpLocks/>
          </p:cNvGrpSpPr>
          <p:nvPr/>
        </p:nvGrpSpPr>
        <p:grpSpPr bwMode="auto">
          <a:xfrm>
            <a:off x="9788525" y="6434138"/>
            <a:ext cx="3281363" cy="400050"/>
            <a:chOff x="0" y="0"/>
            <a:chExt cx="3280587" cy="400110"/>
          </a:xfrm>
        </p:grpSpPr>
        <p:sp>
          <p:nvSpPr>
            <p:cNvPr id="16413" name="直接连接符 58">
              <a:extLst>
                <a:ext uri="{FF2B5EF4-FFF2-40B4-BE49-F238E27FC236}">
                  <a16:creationId xmlns:a16="http://schemas.microsoft.com/office/drawing/2014/main" id="{048ACB01-AD01-4821-B653-4F7B700C4A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7081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rgbClr val="0AB79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14" name="直接连接符 59">
              <a:extLst>
                <a:ext uri="{FF2B5EF4-FFF2-40B4-BE49-F238E27FC236}">
                  <a16:creationId xmlns:a16="http://schemas.microsoft.com/office/drawing/2014/main" id="{C2B2C52D-7736-412F-9515-FF1B854E5A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6606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rgbClr val="0AB79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15" name="直接连接符 60">
              <a:extLst>
                <a:ext uri="{FF2B5EF4-FFF2-40B4-BE49-F238E27FC236}">
                  <a16:creationId xmlns:a16="http://schemas.microsoft.com/office/drawing/2014/main" id="{0BF42B6D-E8A3-46A2-8E8F-5DD0C6136A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6131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rgbClr val="0AB79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16" name="文本框 61">
              <a:extLst>
                <a:ext uri="{FF2B5EF4-FFF2-40B4-BE49-F238E27FC236}">
                  <a16:creationId xmlns:a16="http://schemas.microsoft.com/office/drawing/2014/main" id="{77DB2894-510F-441B-BB61-159ECE40C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707" y="0"/>
              <a:ext cx="284988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000">
                  <a:solidFill>
                    <a:srgbClr val="0AB79B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YOUR LOGO HERE</a:t>
              </a:r>
              <a:endParaRPr lang="zh-CN" altLang="en-US" sz="2000">
                <a:solidFill>
                  <a:srgbClr val="0AB79B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>
            <a:extLst>
              <a:ext uri="{FF2B5EF4-FFF2-40B4-BE49-F238E27FC236}">
                <a16:creationId xmlns:a16="http://schemas.microsoft.com/office/drawing/2014/main" id="{1529D997-A998-4CBD-8B90-31B51B7F868A}"/>
              </a:ext>
            </a:extLst>
          </p:cNvPr>
          <p:cNvGrpSpPr>
            <a:grpSpLocks/>
          </p:cNvGrpSpPr>
          <p:nvPr/>
        </p:nvGrpSpPr>
        <p:grpSpPr bwMode="auto">
          <a:xfrm>
            <a:off x="1512888" y="1976438"/>
            <a:ext cx="9121775" cy="3709987"/>
            <a:chOff x="0" y="0"/>
            <a:chExt cx="9122511" cy="3708879"/>
          </a:xfrm>
        </p:grpSpPr>
        <p:sp>
          <p:nvSpPr>
            <p:cNvPr id="17411" name="直接连接符 2117">
              <a:extLst>
                <a:ext uri="{FF2B5EF4-FFF2-40B4-BE49-F238E27FC236}">
                  <a16:creationId xmlns:a16="http://schemas.microsoft.com/office/drawing/2014/main" id="{72FFE79D-4B00-4FA5-B1F5-AD33F374F4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948" y="968751"/>
              <a:ext cx="3555046" cy="1"/>
            </a:xfrm>
            <a:prstGeom prst="line">
              <a:avLst/>
            </a:prstGeom>
            <a:noFill/>
            <a:ln w="12700" cap="flat" cmpd="sng">
              <a:solidFill>
                <a:srgbClr val="06867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12" name="Freeform 12">
              <a:extLst>
                <a:ext uri="{FF2B5EF4-FFF2-40B4-BE49-F238E27FC236}">
                  <a16:creationId xmlns:a16="http://schemas.microsoft.com/office/drawing/2014/main" id="{593A96B7-3E17-4EE9-87E7-DB037809E0FB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248336" y="0"/>
              <a:ext cx="940870" cy="866197"/>
            </a:xfrm>
            <a:custGeom>
              <a:avLst/>
              <a:gdLst>
                <a:gd name="T0" fmla="*/ 43 w 53"/>
                <a:gd name="T1" fmla="*/ 35 h 49"/>
                <a:gd name="T2" fmla="*/ 33 w 53"/>
                <a:gd name="T3" fmla="*/ 35 h 49"/>
                <a:gd name="T4" fmla="*/ 33 w 53"/>
                <a:gd name="T5" fmla="*/ 31 h 49"/>
                <a:gd name="T6" fmla="*/ 27 w 53"/>
                <a:gd name="T7" fmla="*/ 40 h 49"/>
                <a:gd name="T8" fmla="*/ 33 w 53"/>
                <a:gd name="T9" fmla="*/ 49 h 49"/>
                <a:gd name="T10" fmla="*/ 33 w 53"/>
                <a:gd name="T11" fmla="*/ 46 h 49"/>
                <a:gd name="T12" fmla="*/ 40 w 53"/>
                <a:gd name="T13" fmla="*/ 46 h 49"/>
                <a:gd name="T14" fmla="*/ 40 w 53"/>
                <a:gd name="T15" fmla="*/ 46 h 49"/>
                <a:gd name="T16" fmla="*/ 44 w 53"/>
                <a:gd name="T17" fmla="*/ 44 h 49"/>
                <a:gd name="T18" fmla="*/ 50 w 53"/>
                <a:gd name="T19" fmla="*/ 35 h 49"/>
                <a:gd name="T20" fmla="*/ 47 w 53"/>
                <a:gd name="T21" fmla="*/ 35 h 49"/>
                <a:gd name="T22" fmla="*/ 43 w 53"/>
                <a:gd name="T23" fmla="*/ 35 h 49"/>
                <a:gd name="T24" fmla="*/ 25 w 53"/>
                <a:gd name="T25" fmla="*/ 2 h 49"/>
                <a:gd name="T26" fmla="*/ 32 w 53"/>
                <a:gd name="T27" fmla="*/ 14 h 49"/>
                <a:gd name="T28" fmla="*/ 29 w 53"/>
                <a:gd name="T29" fmla="*/ 16 h 49"/>
                <a:gd name="T30" fmla="*/ 39 w 53"/>
                <a:gd name="T31" fmla="*/ 16 h 49"/>
                <a:gd name="T32" fmla="*/ 44 w 53"/>
                <a:gd name="T33" fmla="*/ 7 h 49"/>
                <a:gd name="T34" fmla="*/ 42 w 53"/>
                <a:gd name="T35" fmla="*/ 8 h 49"/>
                <a:gd name="T36" fmla="*/ 38 w 53"/>
                <a:gd name="T37" fmla="*/ 2 h 49"/>
                <a:gd name="T38" fmla="*/ 33 w 53"/>
                <a:gd name="T39" fmla="*/ 0 h 49"/>
                <a:gd name="T40" fmla="*/ 30 w 53"/>
                <a:gd name="T41" fmla="*/ 0 h 49"/>
                <a:gd name="T42" fmla="*/ 23 w 53"/>
                <a:gd name="T43" fmla="*/ 0 h 49"/>
                <a:gd name="T44" fmla="*/ 25 w 53"/>
                <a:gd name="T45" fmla="*/ 2 h 49"/>
                <a:gd name="T46" fmla="*/ 14 w 53"/>
                <a:gd name="T47" fmla="*/ 26 h 49"/>
                <a:gd name="T48" fmla="*/ 17 w 53"/>
                <a:gd name="T49" fmla="*/ 28 h 49"/>
                <a:gd name="T50" fmla="*/ 12 w 53"/>
                <a:gd name="T51" fmla="*/ 18 h 49"/>
                <a:gd name="T52" fmla="*/ 2 w 53"/>
                <a:gd name="T53" fmla="*/ 19 h 49"/>
                <a:gd name="T54" fmla="*/ 4 w 53"/>
                <a:gd name="T55" fmla="*/ 20 h 49"/>
                <a:gd name="T56" fmla="*/ 1 w 53"/>
                <a:gd name="T57" fmla="*/ 26 h 49"/>
                <a:gd name="T58" fmla="*/ 1 w 53"/>
                <a:gd name="T59" fmla="*/ 31 h 49"/>
                <a:gd name="T60" fmla="*/ 6 w 53"/>
                <a:gd name="T61" fmla="*/ 40 h 49"/>
                <a:gd name="T62" fmla="*/ 7 w 53"/>
                <a:gd name="T63" fmla="*/ 38 h 49"/>
                <a:gd name="T64" fmla="*/ 14 w 53"/>
                <a:gd name="T65" fmla="*/ 26 h 49"/>
                <a:gd name="T66" fmla="*/ 19 w 53"/>
                <a:gd name="T67" fmla="*/ 0 h 49"/>
                <a:gd name="T68" fmla="*/ 18 w 53"/>
                <a:gd name="T69" fmla="*/ 0 h 49"/>
                <a:gd name="T70" fmla="*/ 14 w 53"/>
                <a:gd name="T71" fmla="*/ 4 h 49"/>
                <a:gd name="T72" fmla="*/ 9 w 53"/>
                <a:gd name="T73" fmla="*/ 12 h 49"/>
                <a:gd name="T74" fmla="*/ 19 w 53"/>
                <a:gd name="T75" fmla="*/ 18 h 49"/>
                <a:gd name="T76" fmla="*/ 26 w 53"/>
                <a:gd name="T77" fmla="*/ 6 h 49"/>
                <a:gd name="T78" fmla="*/ 23 w 53"/>
                <a:gd name="T79" fmla="*/ 2 h 49"/>
                <a:gd name="T80" fmla="*/ 19 w 53"/>
                <a:gd name="T81" fmla="*/ 0 h 49"/>
                <a:gd name="T82" fmla="*/ 51 w 53"/>
                <a:gd name="T83" fmla="*/ 25 h 49"/>
                <a:gd name="T84" fmla="*/ 46 w 53"/>
                <a:gd name="T85" fmla="*/ 17 h 49"/>
                <a:gd name="T86" fmla="*/ 36 w 53"/>
                <a:gd name="T87" fmla="*/ 22 h 49"/>
                <a:gd name="T88" fmla="*/ 43 w 53"/>
                <a:gd name="T89" fmla="*/ 34 h 49"/>
                <a:gd name="T90" fmla="*/ 48 w 53"/>
                <a:gd name="T91" fmla="*/ 34 h 49"/>
                <a:gd name="T92" fmla="*/ 52 w 53"/>
                <a:gd name="T93" fmla="*/ 31 h 49"/>
                <a:gd name="T94" fmla="*/ 51 w 53"/>
                <a:gd name="T95" fmla="*/ 25 h 49"/>
                <a:gd name="T96" fmla="*/ 7 w 53"/>
                <a:gd name="T97" fmla="*/ 39 h 49"/>
                <a:gd name="T98" fmla="*/ 8 w 53"/>
                <a:gd name="T99" fmla="*/ 44 h 49"/>
                <a:gd name="T100" fmla="*/ 13 w 53"/>
                <a:gd name="T101" fmla="*/ 47 h 49"/>
                <a:gd name="T102" fmla="*/ 23 w 53"/>
                <a:gd name="T103" fmla="*/ 47 h 49"/>
                <a:gd name="T104" fmla="*/ 23 w 53"/>
                <a:gd name="T105" fmla="*/ 35 h 49"/>
                <a:gd name="T106" fmla="*/ 10 w 53"/>
                <a:gd name="T107" fmla="*/ 35 h 49"/>
                <a:gd name="T108" fmla="*/ 7 w 53"/>
                <a:gd name="T109" fmla="*/ 39 h 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3"/>
                <a:gd name="T166" fmla="*/ 0 h 49"/>
                <a:gd name="T167" fmla="*/ 53 w 53"/>
                <a:gd name="T168" fmla="*/ 49 h 4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3" h="49">
                  <a:moveTo>
                    <a:pt x="43" y="35"/>
                  </a:moveTo>
                  <a:cubicBezTo>
                    <a:pt x="39" y="35"/>
                    <a:pt x="33" y="35"/>
                    <a:pt x="33" y="35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46"/>
                    <a:pt x="38" y="46"/>
                    <a:pt x="40" y="46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42" y="46"/>
                    <a:pt x="43" y="46"/>
                    <a:pt x="44" y="44"/>
                  </a:cubicBezTo>
                  <a:cubicBezTo>
                    <a:pt x="45" y="41"/>
                    <a:pt x="50" y="35"/>
                    <a:pt x="50" y="35"/>
                  </a:cubicBezTo>
                  <a:cubicBezTo>
                    <a:pt x="50" y="35"/>
                    <a:pt x="49" y="35"/>
                    <a:pt x="47" y="35"/>
                  </a:cubicBezTo>
                  <a:cubicBezTo>
                    <a:pt x="47" y="35"/>
                    <a:pt x="45" y="35"/>
                    <a:pt x="43" y="35"/>
                  </a:cubicBezTo>
                  <a:close/>
                  <a:moveTo>
                    <a:pt x="25" y="2"/>
                  </a:moveTo>
                  <a:cubicBezTo>
                    <a:pt x="25" y="3"/>
                    <a:pt x="32" y="14"/>
                    <a:pt x="32" y="14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39" y="4"/>
                    <a:pt x="38" y="2"/>
                  </a:cubicBezTo>
                  <a:cubicBezTo>
                    <a:pt x="37" y="1"/>
                    <a:pt x="36" y="0"/>
                    <a:pt x="33" y="0"/>
                  </a:cubicBezTo>
                  <a:cubicBezTo>
                    <a:pt x="32" y="0"/>
                    <a:pt x="31" y="0"/>
                    <a:pt x="30" y="0"/>
                  </a:cubicBezTo>
                  <a:cubicBezTo>
                    <a:pt x="26" y="0"/>
                    <a:pt x="23" y="0"/>
                    <a:pt x="23" y="0"/>
                  </a:cubicBezTo>
                  <a:cubicBezTo>
                    <a:pt x="23" y="0"/>
                    <a:pt x="24" y="0"/>
                    <a:pt x="25" y="2"/>
                  </a:cubicBezTo>
                  <a:close/>
                  <a:moveTo>
                    <a:pt x="14" y="26"/>
                  </a:moveTo>
                  <a:cubicBezTo>
                    <a:pt x="17" y="28"/>
                    <a:pt x="17" y="28"/>
                    <a:pt x="17" y="2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2" y="24"/>
                    <a:pt x="1" y="26"/>
                  </a:cubicBezTo>
                  <a:cubicBezTo>
                    <a:pt x="0" y="28"/>
                    <a:pt x="0" y="29"/>
                    <a:pt x="1" y="31"/>
                  </a:cubicBezTo>
                  <a:cubicBezTo>
                    <a:pt x="2" y="33"/>
                    <a:pt x="6" y="40"/>
                    <a:pt x="6" y="40"/>
                  </a:cubicBezTo>
                  <a:cubicBezTo>
                    <a:pt x="6" y="40"/>
                    <a:pt x="6" y="40"/>
                    <a:pt x="7" y="38"/>
                  </a:cubicBezTo>
                  <a:cubicBezTo>
                    <a:pt x="7" y="37"/>
                    <a:pt x="14" y="26"/>
                    <a:pt x="14" y="26"/>
                  </a:cubicBezTo>
                  <a:close/>
                  <a:moveTo>
                    <a:pt x="19" y="0"/>
                  </a:moveTo>
                  <a:cubicBezTo>
                    <a:pt x="19" y="0"/>
                    <a:pt x="18" y="0"/>
                    <a:pt x="18" y="0"/>
                  </a:cubicBezTo>
                  <a:cubicBezTo>
                    <a:pt x="16" y="0"/>
                    <a:pt x="14" y="4"/>
                    <a:pt x="14" y="4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6"/>
                    <a:pt x="24" y="4"/>
                    <a:pt x="23" y="2"/>
                  </a:cubicBezTo>
                  <a:cubicBezTo>
                    <a:pt x="22" y="0"/>
                    <a:pt x="20" y="0"/>
                    <a:pt x="19" y="0"/>
                  </a:cubicBezTo>
                  <a:close/>
                  <a:moveTo>
                    <a:pt x="51" y="25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6" y="34"/>
                    <a:pt x="48" y="34"/>
                  </a:cubicBezTo>
                  <a:cubicBezTo>
                    <a:pt x="50" y="34"/>
                    <a:pt x="52" y="32"/>
                    <a:pt x="52" y="31"/>
                  </a:cubicBezTo>
                  <a:cubicBezTo>
                    <a:pt x="53" y="29"/>
                    <a:pt x="51" y="25"/>
                    <a:pt x="51" y="25"/>
                  </a:cubicBezTo>
                  <a:close/>
                  <a:moveTo>
                    <a:pt x="7" y="39"/>
                  </a:moveTo>
                  <a:cubicBezTo>
                    <a:pt x="6" y="41"/>
                    <a:pt x="8" y="44"/>
                    <a:pt x="8" y="44"/>
                  </a:cubicBezTo>
                  <a:cubicBezTo>
                    <a:pt x="9" y="47"/>
                    <a:pt x="13" y="47"/>
                    <a:pt x="13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9" y="37"/>
                    <a:pt x="7" y="39"/>
                  </a:cubicBezTo>
                  <a:close/>
                </a:path>
              </a:pathLst>
            </a:custGeom>
            <a:solidFill>
              <a:srgbClr val="0AB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7413" name="文本框 2120">
              <a:extLst>
                <a:ext uri="{FF2B5EF4-FFF2-40B4-BE49-F238E27FC236}">
                  <a16:creationId xmlns:a16="http://schemas.microsoft.com/office/drawing/2014/main" id="{415D3B15-619B-4D7B-9AE5-2B56EA2ED0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9953" y="264364"/>
              <a:ext cx="132504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altLang="zh-CN" sz="4000">
                  <a:solidFill>
                    <a:srgbClr val="078B75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35%</a:t>
              </a:r>
              <a:endParaRPr lang="zh-CN" altLang="en-US" sz="4000">
                <a:solidFill>
                  <a:srgbClr val="078B75"/>
                </a:solidFill>
                <a:latin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7414" name="文本框 2121">
              <a:extLst>
                <a:ext uri="{FF2B5EF4-FFF2-40B4-BE49-F238E27FC236}">
                  <a16:creationId xmlns:a16="http://schemas.microsoft.com/office/drawing/2014/main" id="{76DDC905-D172-4DA2-A7A5-E894961A20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012699"/>
              <a:ext cx="3754941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dist">
                <a:lnSpc>
                  <a:spcPts val="1500"/>
                </a:lnSpc>
              </a:pPr>
              <a:r>
                <a:rPr lang="en-US" altLang="zh-CN" sz="1600" i="1">
                  <a:solidFill>
                    <a:srgbClr val="0C0C0C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I realised hen t-t i hadi a choice. I can choose to end my life or i can choose to live it.</a:t>
              </a:r>
              <a:endParaRPr lang="zh-CN" altLang="en-US"/>
            </a:p>
          </p:txBody>
        </p:sp>
        <p:sp>
          <p:nvSpPr>
            <p:cNvPr id="17415" name="直接连接符 2122">
              <a:extLst>
                <a:ext uri="{FF2B5EF4-FFF2-40B4-BE49-F238E27FC236}">
                  <a16:creationId xmlns:a16="http://schemas.microsoft.com/office/drawing/2014/main" id="{CF3C9D85-11A0-4CF6-8FAD-F04E04CE4F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896" y="3187877"/>
              <a:ext cx="3555046" cy="1"/>
            </a:xfrm>
            <a:prstGeom prst="line">
              <a:avLst/>
            </a:prstGeom>
            <a:noFill/>
            <a:ln w="12700" cap="flat" cmpd="sng">
              <a:solidFill>
                <a:srgbClr val="06867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16" name="文本框 2124">
              <a:extLst>
                <a:ext uri="{FF2B5EF4-FFF2-40B4-BE49-F238E27FC236}">
                  <a16:creationId xmlns:a16="http://schemas.microsoft.com/office/drawing/2014/main" id="{0251E7C8-7201-4FDF-B20A-73AB14D10B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9901" y="2483490"/>
              <a:ext cx="132504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altLang="zh-CN" sz="4000">
                  <a:solidFill>
                    <a:srgbClr val="078B75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54%</a:t>
              </a:r>
              <a:endParaRPr lang="zh-CN" altLang="en-US" sz="4000">
                <a:solidFill>
                  <a:srgbClr val="078B75"/>
                </a:solidFill>
                <a:latin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7417" name="文本框 2125">
              <a:extLst>
                <a:ext uri="{FF2B5EF4-FFF2-40B4-BE49-F238E27FC236}">
                  <a16:creationId xmlns:a16="http://schemas.microsoft.com/office/drawing/2014/main" id="{F82200E4-0652-484B-BF77-B34596375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948" y="3231825"/>
              <a:ext cx="3754941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dist">
                <a:lnSpc>
                  <a:spcPts val="1500"/>
                </a:lnSpc>
              </a:pPr>
              <a:r>
                <a:rPr lang="en-US" altLang="zh-CN" sz="1600" i="1">
                  <a:solidFill>
                    <a:srgbClr val="0C0C0C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I realised hen t-t i hadi a choice. I can choose to end my life or i can choose to live it.</a:t>
              </a:r>
              <a:endParaRPr lang="zh-CN" altLang="en-US"/>
            </a:p>
          </p:txBody>
        </p:sp>
        <p:sp>
          <p:nvSpPr>
            <p:cNvPr id="17418" name="直接连接符 2126">
              <a:extLst>
                <a:ext uri="{FF2B5EF4-FFF2-40B4-BE49-F238E27FC236}">
                  <a16:creationId xmlns:a16="http://schemas.microsoft.com/office/drawing/2014/main" id="{6824D4A0-F5D8-4D53-BA3B-46EE06DE7A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67570" y="968751"/>
              <a:ext cx="3555046" cy="1"/>
            </a:xfrm>
            <a:prstGeom prst="line">
              <a:avLst/>
            </a:prstGeom>
            <a:noFill/>
            <a:ln w="12700" cap="flat" cmpd="sng">
              <a:solidFill>
                <a:srgbClr val="06867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19" name="文本框 2128">
              <a:extLst>
                <a:ext uri="{FF2B5EF4-FFF2-40B4-BE49-F238E27FC236}">
                  <a16:creationId xmlns:a16="http://schemas.microsoft.com/office/drawing/2014/main" id="{5F6E551A-E720-41D9-8D72-67EC89FA51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7575" y="264364"/>
              <a:ext cx="132504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altLang="zh-CN" sz="4000">
                  <a:solidFill>
                    <a:srgbClr val="078B75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23%</a:t>
              </a:r>
              <a:endParaRPr lang="zh-CN" altLang="en-US" sz="4000">
                <a:solidFill>
                  <a:srgbClr val="078B75"/>
                </a:solidFill>
                <a:latin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7420" name="文本框 2129">
              <a:extLst>
                <a:ext uri="{FF2B5EF4-FFF2-40B4-BE49-F238E27FC236}">
                  <a16:creationId xmlns:a16="http://schemas.microsoft.com/office/drawing/2014/main" id="{7DD52227-A164-4C3E-850F-AF15E35B3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7622" y="1012699"/>
              <a:ext cx="3754941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dist">
                <a:lnSpc>
                  <a:spcPts val="1500"/>
                </a:lnSpc>
              </a:pPr>
              <a:r>
                <a:rPr lang="en-US" altLang="zh-CN" sz="1600" i="1">
                  <a:solidFill>
                    <a:srgbClr val="0C0C0C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I realised hen t-t i hadi a choice. I can choose to end my life or i can choose to live it.</a:t>
              </a:r>
              <a:endParaRPr lang="zh-CN" altLang="en-US"/>
            </a:p>
          </p:txBody>
        </p:sp>
        <p:sp>
          <p:nvSpPr>
            <p:cNvPr id="17421" name="直接连接符 2130">
              <a:extLst>
                <a:ext uri="{FF2B5EF4-FFF2-40B4-BE49-F238E27FC236}">
                  <a16:creationId xmlns:a16="http://schemas.microsoft.com/office/drawing/2014/main" id="{21E6E492-57C8-4EFE-9351-198C580A3C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67518" y="3187877"/>
              <a:ext cx="3555046" cy="1"/>
            </a:xfrm>
            <a:prstGeom prst="line">
              <a:avLst/>
            </a:prstGeom>
            <a:noFill/>
            <a:ln w="12700" cap="flat" cmpd="sng">
              <a:solidFill>
                <a:srgbClr val="06867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22" name="文本框 2132">
              <a:extLst>
                <a:ext uri="{FF2B5EF4-FFF2-40B4-BE49-F238E27FC236}">
                  <a16:creationId xmlns:a16="http://schemas.microsoft.com/office/drawing/2014/main" id="{E72826B7-0FFC-4012-8CBC-703CFC42A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7523" y="2483490"/>
              <a:ext cx="132504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altLang="zh-CN" sz="4000">
                  <a:solidFill>
                    <a:srgbClr val="078B75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29%</a:t>
              </a:r>
              <a:endParaRPr lang="zh-CN" altLang="en-US" sz="4000">
                <a:solidFill>
                  <a:srgbClr val="078B75"/>
                </a:solidFill>
                <a:latin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7423" name="文本框 2133">
              <a:extLst>
                <a:ext uri="{FF2B5EF4-FFF2-40B4-BE49-F238E27FC236}">
                  <a16:creationId xmlns:a16="http://schemas.microsoft.com/office/drawing/2014/main" id="{831353E3-F624-4CC3-8130-4233CEB39A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7570" y="3231825"/>
              <a:ext cx="3754941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dist">
                <a:lnSpc>
                  <a:spcPts val="1500"/>
                </a:lnSpc>
              </a:pPr>
              <a:r>
                <a:rPr lang="en-US" altLang="zh-CN" sz="1600" i="1">
                  <a:solidFill>
                    <a:srgbClr val="0C0C0C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I realised hen t-t i hadi a choice. I can choose to end my life or i can choose to live it.</a:t>
              </a:r>
              <a:endParaRPr lang="zh-CN" altLang="en-US"/>
            </a:p>
          </p:txBody>
        </p:sp>
        <p:sp>
          <p:nvSpPr>
            <p:cNvPr id="17424" name="Freeform 19">
              <a:extLst>
                <a:ext uri="{FF2B5EF4-FFF2-40B4-BE49-F238E27FC236}">
                  <a16:creationId xmlns:a16="http://schemas.microsoft.com/office/drawing/2014/main" id="{0997E86D-7356-4ADF-B6F6-CBB3E6281A17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5515958" y="56184"/>
              <a:ext cx="959564" cy="742304"/>
            </a:xfrm>
            <a:custGeom>
              <a:avLst/>
              <a:gdLst>
                <a:gd name="T0" fmla="*/ 47 w 67"/>
                <a:gd name="T1" fmla="*/ 19 h 52"/>
                <a:gd name="T2" fmla="*/ 35 w 67"/>
                <a:gd name="T3" fmla="*/ 31 h 52"/>
                <a:gd name="T4" fmla="*/ 47 w 67"/>
                <a:gd name="T5" fmla="*/ 43 h 52"/>
                <a:gd name="T6" fmla="*/ 59 w 67"/>
                <a:gd name="T7" fmla="*/ 31 h 52"/>
                <a:gd name="T8" fmla="*/ 47 w 67"/>
                <a:gd name="T9" fmla="*/ 19 h 52"/>
                <a:gd name="T10" fmla="*/ 58 w 67"/>
                <a:gd name="T11" fmla="*/ 4 h 52"/>
                <a:gd name="T12" fmla="*/ 53 w 67"/>
                <a:gd name="T13" fmla="*/ 4 h 52"/>
                <a:gd name="T14" fmla="*/ 47 w 67"/>
                <a:gd name="T15" fmla="*/ 0 h 52"/>
                <a:gd name="T16" fmla="*/ 39 w 67"/>
                <a:gd name="T17" fmla="*/ 0 h 52"/>
                <a:gd name="T18" fmla="*/ 33 w 67"/>
                <a:gd name="T19" fmla="*/ 4 h 52"/>
                <a:gd name="T20" fmla="*/ 10 w 67"/>
                <a:gd name="T21" fmla="*/ 4 h 52"/>
                <a:gd name="T22" fmla="*/ 0 w 67"/>
                <a:gd name="T23" fmla="*/ 20 h 52"/>
                <a:gd name="T24" fmla="*/ 0 w 67"/>
                <a:gd name="T25" fmla="*/ 43 h 52"/>
                <a:gd name="T26" fmla="*/ 10 w 67"/>
                <a:gd name="T27" fmla="*/ 52 h 52"/>
                <a:gd name="T28" fmla="*/ 58 w 67"/>
                <a:gd name="T29" fmla="*/ 52 h 52"/>
                <a:gd name="T30" fmla="*/ 67 w 67"/>
                <a:gd name="T31" fmla="*/ 43 h 52"/>
                <a:gd name="T32" fmla="*/ 67 w 67"/>
                <a:gd name="T33" fmla="*/ 20 h 52"/>
                <a:gd name="T34" fmla="*/ 58 w 67"/>
                <a:gd name="T35" fmla="*/ 4 h 52"/>
                <a:gd name="T36" fmla="*/ 23 w 67"/>
                <a:gd name="T37" fmla="*/ 19 h 52"/>
                <a:gd name="T38" fmla="*/ 19 w 67"/>
                <a:gd name="T39" fmla="*/ 20 h 52"/>
                <a:gd name="T40" fmla="*/ 8 w 67"/>
                <a:gd name="T41" fmla="*/ 20 h 52"/>
                <a:gd name="T42" fmla="*/ 5 w 67"/>
                <a:gd name="T43" fmla="*/ 19 h 52"/>
                <a:gd name="T44" fmla="*/ 5 w 67"/>
                <a:gd name="T45" fmla="*/ 17 h 52"/>
                <a:gd name="T46" fmla="*/ 8 w 67"/>
                <a:gd name="T47" fmla="*/ 13 h 52"/>
                <a:gd name="T48" fmla="*/ 19 w 67"/>
                <a:gd name="T49" fmla="*/ 13 h 52"/>
                <a:gd name="T50" fmla="*/ 23 w 67"/>
                <a:gd name="T51" fmla="*/ 17 h 52"/>
                <a:gd name="T52" fmla="*/ 23 w 67"/>
                <a:gd name="T53" fmla="*/ 19 h 52"/>
                <a:gd name="T54" fmla="*/ 47 w 67"/>
                <a:gd name="T55" fmla="*/ 48 h 52"/>
                <a:gd name="T56" fmla="*/ 30 w 67"/>
                <a:gd name="T57" fmla="*/ 31 h 52"/>
                <a:gd name="T58" fmla="*/ 47 w 67"/>
                <a:gd name="T59" fmla="*/ 14 h 52"/>
                <a:gd name="T60" fmla="*/ 64 w 67"/>
                <a:gd name="T61" fmla="*/ 31 h 52"/>
                <a:gd name="T62" fmla="*/ 47 w 67"/>
                <a:gd name="T63" fmla="*/ 48 h 5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7"/>
                <a:gd name="T97" fmla="*/ 0 h 52"/>
                <a:gd name="T98" fmla="*/ 67 w 67"/>
                <a:gd name="T99" fmla="*/ 52 h 5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7" h="52">
                  <a:moveTo>
                    <a:pt x="47" y="19"/>
                  </a:moveTo>
                  <a:cubicBezTo>
                    <a:pt x="40" y="19"/>
                    <a:pt x="35" y="25"/>
                    <a:pt x="35" y="31"/>
                  </a:cubicBezTo>
                  <a:cubicBezTo>
                    <a:pt x="35" y="38"/>
                    <a:pt x="40" y="43"/>
                    <a:pt x="47" y="43"/>
                  </a:cubicBezTo>
                  <a:cubicBezTo>
                    <a:pt x="53" y="43"/>
                    <a:pt x="59" y="38"/>
                    <a:pt x="59" y="31"/>
                  </a:cubicBezTo>
                  <a:cubicBezTo>
                    <a:pt x="59" y="25"/>
                    <a:pt x="53" y="19"/>
                    <a:pt x="47" y="19"/>
                  </a:cubicBezTo>
                  <a:close/>
                  <a:moveTo>
                    <a:pt x="58" y="4"/>
                  </a:moveTo>
                  <a:cubicBezTo>
                    <a:pt x="53" y="4"/>
                    <a:pt x="53" y="4"/>
                    <a:pt x="53" y="4"/>
                  </a:cubicBezTo>
                  <a:cubicBezTo>
                    <a:pt x="52" y="4"/>
                    <a:pt x="50" y="0"/>
                    <a:pt x="47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6" y="0"/>
                    <a:pt x="34" y="4"/>
                    <a:pt x="33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4" y="4"/>
                    <a:pt x="0" y="13"/>
                    <a:pt x="0" y="2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9"/>
                    <a:pt x="4" y="52"/>
                    <a:pt x="10" y="52"/>
                  </a:cubicBezTo>
                  <a:cubicBezTo>
                    <a:pt x="58" y="52"/>
                    <a:pt x="58" y="52"/>
                    <a:pt x="58" y="52"/>
                  </a:cubicBezTo>
                  <a:cubicBezTo>
                    <a:pt x="64" y="52"/>
                    <a:pt x="67" y="49"/>
                    <a:pt x="67" y="43"/>
                  </a:cubicBezTo>
                  <a:cubicBezTo>
                    <a:pt x="67" y="20"/>
                    <a:pt x="67" y="20"/>
                    <a:pt x="67" y="20"/>
                  </a:cubicBezTo>
                  <a:cubicBezTo>
                    <a:pt x="67" y="13"/>
                    <a:pt x="64" y="4"/>
                    <a:pt x="58" y="4"/>
                  </a:cubicBezTo>
                  <a:close/>
                  <a:moveTo>
                    <a:pt x="23" y="19"/>
                  </a:moveTo>
                  <a:cubicBezTo>
                    <a:pt x="23" y="21"/>
                    <a:pt x="20" y="20"/>
                    <a:pt x="19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6" y="20"/>
                    <a:pt x="5" y="21"/>
                    <a:pt x="5" y="19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5"/>
                    <a:pt x="6" y="13"/>
                    <a:pt x="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3"/>
                    <a:pt x="23" y="15"/>
                    <a:pt x="23" y="17"/>
                  </a:cubicBezTo>
                  <a:lnTo>
                    <a:pt x="23" y="19"/>
                  </a:lnTo>
                  <a:close/>
                  <a:moveTo>
                    <a:pt x="47" y="48"/>
                  </a:moveTo>
                  <a:cubicBezTo>
                    <a:pt x="37" y="48"/>
                    <a:pt x="30" y="41"/>
                    <a:pt x="30" y="31"/>
                  </a:cubicBezTo>
                  <a:cubicBezTo>
                    <a:pt x="30" y="22"/>
                    <a:pt x="37" y="14"/>
                    <a:pt x="47" y="14"/>
                  </a:cubicBezTo>
                  <a:cubicBezTo>
                    <a:pt x="56" y="14"/>
                    <a:pt x="64" y="22"/>
                    <a:pt x="64" y="31"/>
                  </a:cubicBezTo>
                  <a:cubicBezTo>
                    <a:pt x="64" y="41"/>
                    <a:pt x="56" y="48"/>
                    <a:pt x="47" y="48"/>
                  </a:cubicBezTo>
                  <a:close/>
                </a:path>
              </a:pathLst>
            </a:custGeom>
            <a:solidFill>
              <a:srgbClr val="0AB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grpSp>
          <p:nvGrpSpPr>
            <p:cNvPr id="17425" name="Group 17">
              <a:extLst>
                <a:ext uri="{FF2B5EF4-FFF2-40B4-BE49-F238E27FC236}">
                  <a16:creationId xmlns:a16="http://schemas.microsoft.com/office/drawing/2014/main" id="{F536F39C-8B5E-472A-86F4-67941A6939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6617" y="2219126"/>
              <a:ext cx="504309" cy="796524"/>
              <a:chOff x="0" y="0"/>
              <a:chExt cx="169863" cy="268288"/>
            </a:xfrm>
          </p:grpSpPr>
          <p:sp>
            <p:nvSpPr>
              <p:cNvPr id="17426" name="Freeform 17">
                <a:extLst>
                  <a:ext uri="{FF2B5EF4-FFF2-40B4-BE49-F238E27FC236}">
                    <a16:creationId xmlns:a16="http://schemas.microsoft.com/office/drawing/2014/main" id="{3379AACB-6F7D-4E2B-BD23-DFFE45A6D1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613" y="79375"/>
                <a:ext cx="41275" cy="79375"/>
              </a:xfrm>
              <a:custGeom>
                <a:avLst/>
                <a:gdLst>
                  <a:gd name="T0" fmla="*/ 10 w 11"/>
                  <a:gd name="T1" fmla="*/ 17 h 21"/>
                  <a:gd name="T2" fmla="*/ 10 w 11"/>
                  <a:gd name="T3" fmla="*/ 17 h 21"/>
                  <a:gd name="T4" fmla="*/ 10 w 11"/>
                  <a:gd name="T5" fmla="*/ 17 h 21"/>
                  <a:gd name="T6" fmla="*/ 5 w 11"/>
                  <a:gd name="T7" fmla="*/ 13 h 21"/>
                  <a:gd name="T8" fmla="*/ 5 w 11"/>
                  <a:gd name="T9" fmla="*/ 2 h 21"/>
                  <a:gd name="T10" fmla="*/ 2 w 11"/>
                  <a:gd name="T11" fmla="*/ 0 h 21"/>
                  <a:gd name="T12" fmla="*/ 0 w 11"/>
                  <a:gd name="T13" fmla="*/ 2 h 21"/>
                  <a:gd name="T14" fmla="*/ 0 w 11"/>
                  <a:gd name="T15" fmla="*/ 15 h 21"/>
                  <a:gd name="T16" fmla="*/ 5 w 11"/>
                  <a:gd name="T17" fmla="*/ 18 h 21"/>
                  <a:gd name="T18" fmla="*/ 7 w 11"/>
                  <a:gd name="T19" fmla="*/ 20 h 21"/>
                  <a:gd name="T20" fmla="*/ 8 w 11"/>
                  <a:gd name="T21" fmla="*/ 20 h 21"/>
                  <a:gd name="T22" fmla="*/ 11 w 11"/>
                  <a:gd name="T23" fmla="*/ 20 h 21"/>
                  <a:gd name="T24" fmla="*/ 10 w 11"/>
                  <a:gd name="T25" fmla="*/ 17 h 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1"/>
                  <a:gd name="T40" fmla="*/ 0 h 21"/>
                  <a:gd name="T41" fmla="*/ 11 w 11"/>
                  <a:gd name="T42" fmla="*/ 21 h 2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1" h="21">
                    <a:moveTo>
                      <a:pt x="10" y="17"/>
                    </a:move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4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8" y="20"/>
                    </a:cubicBezTo>
                    <a:cubicBezTo>
                      <a:pt x="9" y="21"/>
                      <a:pt x="10" y="21"/>
                      <a:pt x="11" y="20"/>
                    </a:cubicBezTo>
                    <a:cubicBezTo>
                      <a:pt x="11" y="19"/>
                      <a:pt x="11" y="17"/>
                      <a:pt x="10" y="17"/>
                    </a:cubicBezTo>
                    <a:close/>
                  </a:path>
                </a:pathLst>
              </a:custGeom>
              <a:solidFill>
                <a:srgbClr val="0AB7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7427" name="Freeform 18">
                <a:extLst>
                  <a:ext uri="{FF2B5EF4-FFF2-40B4-BE49-F238E27FC236}">
                    <a16:creationId xmlns:a16="http://schemas.microsoft.com/office/drawing/2014/main" id="{394A5D59-A0F6-4973-891F-C9CCC1AB3F1E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169863" cy="268288"/>
              </a:xfrm>
              <a:custGeom>
                <a:avLst/>
                <a:gdLst>
                  <a:gd name="T0" fmla="*/ 45 w 45"/>
                  <a:gd name="T1" fmla="*/ 35 h 71"/>
                  <a:gd name="T2" fmla="*/ 35 w 45"/>
                  <a:gd name="T3" fmla="*/ 17 h 71"/>
                  <a:gd name="T4" fmla="*/ 35 w 45"/>
                  <a:gd name="T5" fmla="*/ 5 h 71"/>
                  <a:gd name="T6" fmla="*/ 30 w 45"/>
                  <a:gd name="T7" fmla="*/ 0 h 71"/>
                  <a:gd name="T8" fmla="*/ 14 w 45"/>
                  <a:gd name="T9" fmla="*/ 0 h 71"/>
                  <a:gd name="T10" fmla="*/ 9 w 45"/>
                  <a:gd name="T11" fmla="*/ 5 h 71"/>
                  <a:gd name="T12" fmla="*/ 9 w 45"/>
                  <a:gd name="T13" fmla="*/ 17 h 71"/>
                  <a:gd name="T14" fmla="*/ 0 w 45"/>
                  <a:gd name="T15" fmla="*/ 35 h 71"/>
                  <a:gd name="T16" fmla="*/ 9 w 45"/>
                  <a:gd name="T17" fmla="*/ 53 h 71"/>
                  <a:gd name="T18" fmla="*/ 9 w 45"/>
                  <a:gd name="T19" fmla="*/ 65 h 71"/>
                  <a:gd name="T20" fmla="*/ 14 w 45"/>
                  <a:gd name="T21" fmla="*/ 71 h 71"/>
                  <a:gd name="T22" fmla="*/ 30 w 45"/>
                  <a:gd name="T23" fmla="*/ 71 h 71"/>
                  <a:gd name="T24" fmla="*/ 35 w 45"/>
                  <a:gd name="T25" fmla="*/ 65 h 71"/>
                  <a:gd name="T26" fmla="*/ 35 w 45"/>
                  <a:gd name="T27" fmla="*/ 53 h 71"/>
                  <a:gd name="T28" fmla="*/ 45 w 45"/>
                  <a:gd name="T29" fmla="*/ 35 h 71"/>
                  <a:gd name="T30" fmla="*/ 4 w 45"/>
                  <a:gd name="T31" fmla="*/ 35 h 71"/>
                  <a:gd name="T32" fmla="*/ 22 w 45"/>
                  <a:gd name="T33" fmla="*/ 17 h 71"/>
                  <a:gd name="T34" fmla="*/ 40 w 45"/>
                  <a:gd name="T35" fmla="*/ 35 h 71"/>
                  <a:gd name="T36" fmla="*/ 22 w 45"/>
                  <a:gd name="T37" fmla="*/ 53 h 71"/>
                  <a:gd name="T38" fmla="*/ 4 w 45"/>
                  <a:gd name="T39" fmla="*/ 35 h 7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5"/>
                  <a:gd name="T61" fmla="*/ 0 h 71"/>
                  <a:gd name="T62" fmla="*/ 45 w 45"/>
                  <a:gd name="T63" fmla="*/ 71 h 7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5" h="71">
                    <a:moveTo>
                      <a:pt x="45" y="35"/>
                    </a:moveTo>
                    <a:cubicBezTo>
                      <a:pt x="45" y="28"/>
                      <a:pt x="41" y="21"/>
                      <a:pt x="35" y="17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5" y="2"/>
                      <a:pt x="33" y="0"/>
                      <a:pt x="30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1" y="0"/>
                      <a:pt x="9" y="2"/>
                      <a:pt x="9" y="5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3" y="21"/>
                      <a:pt x="0" y="28"/>
                      <a:pt x="0" y="35"/>
                    </a:cubicBezTo>
                    <a:cubicBezTo>
                      <a:pt x="0" y="43"/>
                      <a:pt x="3" y="49"/>
                      <a:pt x="9" y="53"/>
                    </a:cubicBezTo>
                    <a:cubicBezTo>
                      <a:pt x="9" y="65"/>
                      <a:pt x="9" y="65"/>
                      <a:pt x="9" y="65"/>
                    </a:cubicBezTo>
                    <a:cubicBezTo>
                      <a:pt x="9" y="68"/>
                      <a:pt x="11" y="71"/>
                      <a:pt x="14" y="71"/>
                    </a:cubicBezTo>
                    <a:cubicBezTo>
                      <a:pt x="30" y="71"/>
                      <a:pt x="30" y="71"/>
                      <a:pt x="30" y="71"/>
                    </a:cubicBezTo>
                    <a:cubicBezTo>
                      <a:pt x="33" y="71"/>
                      <a:pt x="35" y="68"/>
                      <a:pt x="35" y="65"/>
                    </a:cubicBezTo>
                    <a:cubicBezTo>
                      <a:pt x="35" y="53"/>
                      <a:pt x="35" y="53"/>
                      <a:pt x="35" y="53"/>
                    </a:cubicBezTo>
                    <a:cubicBezTo>
                      <a:pt x="41" y="49"/>
                      <a:pt x="45" y="43"/>
                      <a:pt x="45" y="35"/>
                    </a:cubicBezTo>
                    <a:close/>
                    <a:moveTo>
                      <a:pt x="4" y="35"/>
                    </a:moveTo>
                    <a:cubicBezTo>
                      <a:pt x="4" y="25"/>
                      <a:pt x="12" y="17"/>
                      <a:pt x="22" y="17"/>
                    </a:cubicBezTo>
                    <a:cubicBezTo>
                      <a:pt x="32" y="17"/>
                      <a:pt x="40" y="25"/>
                      <a:pt x="40" y="35"/>
                    </a:cubicBezTo>
                    <a:cubicBezTo>
                      <a:pt x="40" y="45"/>
                      <a:pt x="32" y="53"/>
                      <a:pt x="22" y="53"/>
                    </a:cubicBezTo>
                    <a:cubicBezTo>
                      <a:pt x="12" y="53"/>
                      <a:pt x="4" y="45"/>
                      <a:pt x="4" y="35"/>
                    </a:cubicBezTo>
                    <a:close/>
                  </a:path>
                </a:pathLst>
              </a:custGeom>
              <a:solidFill>
                <a:srgbClr val="0AB7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17428" name="Freeform 11">
              <a:extLst>
                <a:ext uri="{FF2B5EF4-FFF2-40B4-BE49-F238E27FC236}">
                  <a16:creationId xmlns:a16="http://schemas.microsoft.com/office/drawing/2014/main" id="{3C64D27E-93A5-4556-A637-A891F36C5B01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5571224" y="2282643"/>
              <a:ext cx="849032" cy="768466"/>
            </a:xfrm>
            <a:custGeom>
              <a:avLst/>
              <a:gdLst>
                <a:gd name="T0" fmla="*/ 40 w 58"/>
                <a:gd name="T1" fmla="*/ 35 h 52"/>
                <a:gd name="T2" fmla="*/ 47 w 58"/>
                <a:gd name="T3" fmla="*/ 34 h 52"/>
                <a:gd name="T4" fmla="*/ 45 w 58"/>
                <a:gd name="T5" fmla="*/ 30 h 52"/>
                <a:gd name="T6" fmla="*/ 38 w 58"/>
                <a:gd name="T7" fmla="*/ 30 h 52"/>
                <a:gd name="T8" fmla="*/ 40 w 58"/>
                <a:gd name="T9" fmla="*/ 35 h 52"/>
                <a:gd name="T10" fmla="*/ 0 w 58"/>
                <a:gd name="T11" fmla="*/ 52 h 52"/>
                <a:gd name="T12" fmla="*/ 18 w 58"/>
                <a:gd name="T13" fmla="*/ 52 h 52"/>
                <a:gd name="T14" fmla="*/ 21 w 58"/>
                <a:gd name="T15" fmla="*/ 41 h 52"/>
                <a:gd name="T16" fmla="*/ 6 w 58"/>
                <a:gd name="T17" fmla="*/ 43 h 52"/>
                <a:gd name="T18" fmla="*/ 0 w 58"/>
                <a:gd name="T19" fmla="*/ 52 h 52"/>
                <a:gd name="T20" fmla="*/ 37 w 58"/>
                <a:gd name="T21" fmla="*/ 30 h 52"/>
                <a:gd name="T22" fmla="*/ 43 w 58"/>
                <a:gd name="T23" fmla="*/ 17 h 52"/>
                <a:gd name="T24" fmla="*/ 38 w 58"/>
                <a:gd name="T25" fmla="*/ 5 h 52"/>
                <a:gd name="T26" fmla="*/ 25 w 58"/>
                <a:gd name="T27" fmla="*/ 0 h 52"/>
                <a:gd name="T28" fmla="*/ 13 w 58"/>
                <a:gd name="T29" fmla="*/ 5 h 52"/>
                <a:gd name="T30" fmla="*/ 8 w 58"/>
                <a:gd name="T31" fmla="*/ 17 h 52"/>
                <a:gd name="T32" fmla="*/ 14 w 58"/>
                <a:gd name="T33" fmla="*/ 30 h 52"/>
                <a:gd name="T34" fmla="*/ 14 w 58"/>
                <a:gd name="T35" fmla="*/ 30 h 52"/>
                <a:gd name="T36" fmla="*/ 9 w 58"/>
                <a:gd name="T37" fmla="*/ 38 h 52"/>
                <a:gd name="T38" fmla="*/ 19 w 58"/>
                <a:gd name="T39" fmla="*/ 37 h 52"/>
                <a:gd name="T40" fmla="*/ 21 w 58"/>
                <a:gd name="T41" fmla="*/ 41 h 52"/>
                <a:gd name="T42" fmla="*/ 25 w 58"/>
                <a:gd name="T43" fmla="*/ 52 h 52"/>
                <a:gd name="T44" fmla="*/ 29 w 58"/>
                <a:gd name="T45" fmla="*/ 41 h 52"/>
                <a:gd name="T46" fmla="*/ 36 w 58"/>
                <a:gd name="T47" fmla="*/ 32 h 52"/>
                <a:gd name="T48" fmla="*/ 37 w 58"/>
                <a:gd name="T49" fmla="*/ 30 h 52"/>
                <a:gd name="T50" fmla="*/ 25 w 58"/>
                <a:gd name="T51" fmla="*/ 26 h 52"/>
                <a:gd name="T52" fmla="*/ 16 w 58"/>
                <a:gd name="T53" fmla="*/ 17 h 52"/>
                <a:gd name="T54" fmla="*/ 25 w 58"/>
                <a:gd name="T55" fmla="*/ 8 h 52"/>
                <a:gd name="T56" fmla="*/ 35 w 58"/>
                <a:gd name="T57" fmla="*/ 17 h 52"/>
                <a:gd name="T58" fmla="*/ 25 w 58"/>
                <a:gd name="T59" fmla="*/ 26 h 52"/>
                <a:gd name="T60" fmla="*/ 49 w 58"/>
                <a:gd name="T61" fmla="*/ 38 h 52"/>
                <a:gd name="T62" fmla="*/ 30 w 58"/>
                <a:gd name="T63" fmla="*/ 40 h 52"/>
                <a:gd name="T64" fmla="*/ 31 w 58"/>
                <a:gd name="T65" fmla="*/ 52 h 52"/>
                <a:gd name="T66" fmla="*/ 58 w 58"/>
                <a:gd name="T67" fmla="*/ 52 h 52"/>
                <a:gd name="T68" fmla="*/ 49 w 58"/>
                <a:gd name="T69" fmla="*/ 38 h 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8"/>
                <a:gd name="T106" fmla="*/ 0 h 52"/>
                <a:gd name="T107" fmla="*/ 58 w 58"/>
                <a:gd name="T108" fmla="*/ 52 h 5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8" h="52">
                  <a:moveTo>
                    <a:pt x="40" y="35"/>
                  </a:moveTo>
                  <a:cubicBezTo>
                    <a:pt x="47" y="34"/>
                    <a:pt x="47" y="34"/>
                    <a:pt x="47" y="34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38" y="30"/>
                    <a:pt x="38" y="30"/>
                    <a:pt x="38" y="30"/>
                  </a:cubicBezTo>
                  <a:lnTo>
                    <a:pt x="40" y="35"/>
                  </a:lnTo>
                  <a:close/>
                  <a:moveTo>
                    <a:pt x="0" y="52"/>
                  </a:moveTo>
                  <a:cubicBezTo>
                    <a:pt x="18" y="52"/>
                    <a:pt x="18" y="52"/>
                    <a:pt x="18" y="52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6" y="43"/>
                    <a:pt x="6" y="43"/>
                    <a:pt x="6" y="43"/>
                  </a:cubicBezTo>
                  <a:lnTo>
                    <a:pt x="0" y="52"/>
                  </a:lnTo>
                  <a:close/>
                  <a:moveTo>
                    <a:pt x="37" y="30"/>
                  </a:moveTo>
                  <a:cubicBezTo>
                    <a:pt x="41" y="26"/>
                    <a:pt x="43" y="22"/>
                    <a:pt x="43" y="17"/>
                  </a:cubicBezTo>
                  <a:cubicBezTo>
                    <a:pt x="43" y="12"/>
                    <a:pt x="41" y="8"/>
                    <a:pt x="38" y="5"/>
                  </a:cubicBezTo>
                  <a:cubicBezTo>
                    <a:pt x="34" y="2"/>
                    <a:pt x="30" y="0"/>
                    <a:pt x="25" y="0"/>
                  </a:cubicBezTo>
                  <a:cubicBezTo>
                    <a:pt x="21" y="0"/>
                    <a:pt x="16" y="2"/>
                    <a:pt x="13" y="5"/>
                  </a:cubicBezTo>
                  <a:cubicBezTo>
                    <a:pt x="10" y="8"/>
                    <a:pt x="8" y="12"/>
                    <a:pt x="8" y="17"/>
                  </a:cubicBezTo>
                  <a:cubicBezTo>
                    <a:pt x="8" y="22"/>
                    <a:pt x="10" y="26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0" y="38"/>
                    <a:pt x="21" y="40"/>
                    <a:pt x="21" y="41"/>
                  </a:cubicBezTo>
                  <a:cubicBezTo>
                    <a:pt x="23" y="44"/>
                    <a:pt x="24" y="48"/>
                    <a:pt x="25" y="52"/>
                  </a:cubicBezTo>
                  <a:cubicBezTo>
                    <a:pt x="26" y="48"/>
                    <a:pt x="28" y="44"/>
                    <a:pt x="29" y="41"/>
                  </a:cubicBezTo>
                  <a:cubicBezTo>
                    <a:pt x="31" y="38"/>
                    <a:pt x="33" y="35"/>
                    <a:pt x="36" y="32"/>
                  </a:cubicBezTo>
                  <a:lnTo>
                    <a:pt x="37" y="30"/>
                  </a:lnTo>
                  <a:close/>
                  <a:moveTo>
                    <a:pt x="25" y="26"/>
                  </a:moveTo>
                  <a:cubicBezTo>
                    <a:pt x="20" y="26"/>
                    <a:pt x="16" y="22"/>
                    <a:pt x="16" y="17"/>
                  </a:cubicBezTo>
                  <a:cubicBezTo>
                    <a:pt x="16" y="12"/>
                    <a:pt x="20" y="8"/>
                    <a:pt x="25" y="8"/>
                  </a:cubicBezTo>
                  <a:cubicBezTo>
                    <a:pt x="30" y="8"/>
                    <a:pt x="35" y="12"/>
                    <a:pt x="35" y="17"/>
                  </a:cubicBezTo>
                  <a:cubicBezTo>
                    <a:pt x="35" y="22"/>
                    <a:pt x="30" y="26"/>
                    <a:pt x="25" y="26"/>
                  </a:cubicBezTo>
                  <a:close/>
                  <a:moveTo>
                    <a:pt x="49" y="38"/>
                  </a:moveTo>
                  <a:cubicBezTo>
                    <a:pt x="30" y="40"/>
                    <a:pt x="30" y="40"/>
                    <a:pt x="30" y="40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58" y="52"/>
                    <a:pt x="58" y="52"/>
                    <a:pt x="58" y="52"/>
                  </a:cubicBezTo>
                  <a:lnTo>
                    <a:pt x="49" y="38"/>
                  </a:lnTo>
                  <a:close/>
                </a:path>
              </a:pathLst>
            </a:custGeom>
            <a:solidFill>
              <a:srgbClr val="0AB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17429" name="Group 21">
            <a:extLst>
              <a:ext uri="{FF2B5EF4-FFF2-40B4-BE49-F238E27FC236}">
                <a16:creationId xmlns:a16="http://schemas.microsoft.com/office/drawing/2014/main" id="{A1D1CA50-95A2-42D1-825D-9320E1C3EB5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849438" cy="1287463"/>
            <a:chOff x="0" y="0"/>
            <a:chExt cx="1849400" cy="1287459"/>
          </a:xfrm>
        </p:grpSpPr>
        <p:sp>
          <p:nvSpPr>
            <p:cNvPr id="17430" name="文本框 2141">
              <a:extLst>
                <a:ext uri="{FF2B5EF4-FFF2-40B4-BE49-F238E27FC236}">
                  <a16:creationId xmlns:a16="http://schemas.microsoft.com/office/drawing/2014/main" id="{26C758B0-7F7B-473E-8772-23555F7552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494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5400">
                  <a:solidFill>
                    <a:srgbClr val="078B75"/>
                  </a:solidFill>
                  <a:latin typeface="Dotum" panose="020B0600000101010101" pitchFamily="34" charset="-127"/>
                  <a:ea typeface="Dotum" panose="020B0600000101010101" pitchFamily="34" charset="-127"/>
                  <a:sym typeface="Times New Roman" panose="02020603050405020304" pitchFamily="18" charset="0"/>
                </a:rPr>
                <a:t>02</a:t>
              </a:r>
              <a:endParaRPr lang="zh-CN" altLang="en-US" sz="5400">
                <a:solidFill>
                  <a:srgbClr val="078B75"/>
                </a:solidFill>
                <a:latin typeface="Dotum" panose="020B0600000101010101" pitchFamily="34" charset="-127"/>
                <a:ea typeface="Dotum" panose="020B0600000101010101" pitchFamily="34" charset="-127"/>
                <a:sym typeface="Times New Roman" panose="02020603050405020304" pitchFamily="18" charset="0"/>
              </a:endParaRPr>
            </a:p>
          </p:txBody>
        </p:sp>
        <p:sp>
          <p:nvSpPr>
            <p:cNvPr id="17431" name="直接连接符 2142">
              <a:extLst>
                <a:ext uri="{FF2B5EF4-FFF2-40B4-BE49-F238E27FC236}">
                  <a16:creationId xmlns:a16="http://schemas.microsoft.com/office/drawing/2014/main" id="{D99ACA83-91F2-4A8F-8320-D5EF34C955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700" y="806744"/>
              <a:ext cx="1332000" cy="1"/>
            </a:xfrm>
            <a:prstGeom prst="line">
              <a:avLst/>
            </a:prstGeom>
            <a:noFill/>
            <a:ln w="6350" cap="flat" cmpd="sng">
              <a:solidFill>
                <a:srgbClr val="10B59A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32" name="文本框 2143">
              <a:extLst>
                <a:ext uri="{FF2B5EF4-FFF2-40B4-BE49-F238E27FC236}">
                  <a16:creationId xmlns:a16="http://schemas.microsoft.com/office/drawing/2014/main" id="{7E4D50C3-E317-4C6F-8CFE-A827A5C914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13" y="825794"/>
              <a:ext cx="16287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2400">
                  <a:solidFill>
                    <a:srgbClr val="078B75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PART TWO</a:t>
              </a:r>
              <a:endParaRPr lang="zh-CN" altLang="en-US" sz="2400">
                <a:solidFill>
                  <a:srgbClr val="078B75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</p:grpSp>
      <p:grpSp>
        <p:nvGrpSpPr>
          <p:cNvPr id="17433" name="Group 25">
            <a:extLst>
              <a:ext uri="{FF2B5EF4-FFF2-40B4-BE49-F238E27FC236}">
                <a16:creationId xmlns:a16="http://schemas.microsoft.com/office/drawing/2014/main" id="{795197D4-8DA6-4F01-97C5-8D3FFB006378}"/>
              </a:ext>
            </a:extLst>
          </p:cNvPr>
          <p:cNvGrpSpPr>
            <a:grpSpLocks/>
          </p:cNvGrpSpPr>
          <p:nvPr/>
        </p:nvGrpSpPr>
        <p:grpSpPr bwMode="auto">
          <a:xfrm>
            <a:off x="9788525" y="6434138"/>
            <a:ext cx="3281363" cy="400050"/>
            <a:chOff x="0" y="0"/>
            <a:chExt cx="3280587" cy="400110"/>
          </a:xfrm>
        </p:grpSpPr>
        <p:sp>
          <p:nvSpPr>
            <p:cNvPr id="17434" name="直接连接符 2145">
              <a:extLst>
                <a:ext uri="{FF2B5EF4-FFF2-40B4-BE49-F238E27FC236}">
                  <a16:creationId xmlns:a16="http://schemas.microsoft.com/office/drawing/2014/main" id="{A750D084-433B-4F7A-BD2B-B6BBEAD3CB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7081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rgbClr val="0AB79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35" name="直接连接符 2146">
              <a:extLst>
                <a:ext uri="{FF2B5EF4-FFF2-40B4-BE49-F238E27FC236}">
                  <a16:creationId xmlns:a16="http://schemas.microsoft.com/office/drawing/2014/main" id="{C2A2AC39-56E6-4BB0-8AAD-35BE361E19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6606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rgbClr val="0AB79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36" name="直接连接符 2147">
              <a:extLst>
                <a:ext uri="{FF2B5EF4-FFF2-40B4-BE49-F238E27FC236}">
                  <a16:creationId xmlns:a16="http://schemas.microsoft.com/office/drawing/2014/main" id="{D454FFDF-7A9B-4A12-8042-D8EB805D92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6131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rgbClr val="0AB79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37" name="文本框 2148">
              <a:extLst>
                <a:ext uri="{FF2B5EF4-FFF2-40B4-BE49-F238E27FC236}">
                  <a16:creationId xmlns:a16="http://schemas.microsoft.com/office/drawing/2014/main" id="{9CB81F7B-259A-4D07-98C5-63CA987DEB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707" y="0"/>
              <a:ext cx="284988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000">
                  <a:solidFill>
                    <a:srgbClr val="0AB79B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YOUR LOGO HERE</a:t>
              </a:r>
              <a:endParaRPr lang="zh-CN" altLang="en-US" sz="2000">
                <a:solidFill>
                  <a:srgbClr val="0AB79B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灯片编号占位符 4">
            <a:extLst>
              <a:ext uri="{FF2B5EF4-FFF2-40B4-BE49-F238E27FC236}">
                <a16:creationId xmlns:a16="http://schemas.microsoft.com/office/drawing/2014/main" id="{6A667C19-F669-4E2A-B518-F8CA08787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31A07-3273-4748-BB1F-C162B3A2B650}" type="slidenum">
              <a:rPr lang="zh-CN" altLang="en-US"/>
              <a:pPr/>
              <a:t>12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grpSp>
        <p:nvGrpSpPr>
          <p:cNvPr id="18434" name="Group 2">
            <a:extLst>
              <a:ext uri="{FF2B5EF4-FFF2-40B4-BE49-F238E27FC236}">
                <a16:creationId xmlns:a16="http://schemas.microsoft.com/office/drawing/2014/main" id="{BA85785A-8E98-48C5-9357-5119E0BA504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849438" cy="1287463"/>
            <a:chOff x="0" y="0"/>
            <a:chExt cx="1849400" cy="1287459"/>
          </a:xfrm>
        </p:grpSpPr>
        <p:sp>
          <p:nvSpPr>
            <p:cNvPr id="18435" name="文本框 17">
              <a:extLst>
                <a:ext uri="{FF2B5EF4-FFF2-40B4-BE49-F238E27FC236}">
                  <a16:creationId xmlns:a16="http://schemas.microsoft.com/office/drawing/2014/main" id="{007A56F6-7EDD-43A4-9E18-07EFC688A3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494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5400">
                  <a:solidFill>
                    <a:srgbClr val="078B75"/>
                  </a:solidFill>
                  <a:latin typeface="Dotum" panose="020B0600000101010101" pitchFamily="34" charset="-127"/>
                  <a:ea typeface="Dotum" panose="020B0600000101010101" pitchFamily="34" charset="-127"/>
                  <a:sym typeface="Times New Roman" panose="02020603050405020304" pitchFamily="18" charset="0"/>
                </a:rPr>
                <a:t>02</a:t>
              </a:r>
              <a:endParaRPr lang="zh-CN" altLang="en-US" sz="5400">
                <a:solidFill>
                  <a:srgbClr val="078B75"/>
                </a:solidFill>
                <a:latin typeface="Dotum" panose="020B0600000101010101" pitchFamily="34" charset="-127"/>
                <a:ea typeface="Dotum" panose="020B0600000101010101" pitchFamily="34" charset="-127"/>
                <a:sym typeface="Times New Roman" panose="02020603050405020304" pitchFamily="18" charset="0"/>
              </a:endParaRPr>
            </a:p>
          </p:txBody>
        </p:sp>
        <p:sp>
          <p:nvSpPr>
            <p:cNvPr id="18436" name="直接连接符 18">
              <a:extLst>
                <a:ext uri="{FF2B5EF4-FFF2-40B4-BE49-F238E27FC236}">
                  <a16:creationId xmlns:a16="http://schemas.microsoft.com/office/drawing/2014/main" id="{8EC58385-AC89-4370-83FD-6A0C7AF360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700" y="806744"/>
              <a:ext cx="1332000" cy="1"/>
            </a:xfrm>
            <a:prstGeom prst="line">
              <a:avLst/>
            </a:prstGeom>
            <a:noFill/>
            <a:ln w="6350" cap="flat" cmpd="sng">
              <a:solidFill>
                <a:srgbClr val="10B59A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37" name="文本框 19">
              <a:extLst>
                <a:ext uri="{FF2B5EF4-FFF2-40B4-BE49-F238E27FC236}">
                  <a16:creationId xmlns:a16="http://schemas.microsoft.com/office/drawing/2014/main" id="{1206F003-87E3-4F60-9C5B-0DB744142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13" y="825794"/>
              <a:ext cx="16287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2400">
                  <a:solidFill>
                    <a:srgbClr val="078B75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PART TWO</a:t>
              </a:r>
              <a:endParaRPr lang="zh-CN" altLang="en-US" sz="2400">
                <a:solidFill>
                  <a:srgbClr val="078B75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</p:grpSp>
      <p:grpSp>
        <p:nvGrpSpPr>
          <p:cNvPr id="18438" name="Group 6">
            <a:extLst>
              <a:ext uri="{FF2B5EF4-FFF2-40B4-BE49-F238E27FC236}">
                <a16:creationId xmlns:a16="http://schemas.microsoft.com/office/drawing/2014/main" id="{77C4F62E-2E8A-4FC6-9CD8-355DC7718BB6}"/>
              </a:ext>
            </a:extLst>
          </p:cNvPr>
          <p:cNvGrpSpPr>
            <a:grpSpLocks/>
          </p:cNvGrpSpPr>
          <p:nvPr/>
        </p:nvGrpSpPr>
        <p:grpSpPr bwMode="auto">
          <a:xfrm>
            <a:off x="9788525" y="6434138"/>
            <a:ext cx="3281363" cy="400050"/>
            <a:chOff x="0" y="0"/>
            <a:chExt cx="3280587" cy="400110"/>
          </a:xfrm>
        </p:grpSpPr>
        <p:sp>
          <p:nvSpPr>
            <p:cNvPr id="18439" name="直接连接符 21">
              <a:extLst>
                <a:ext uri="{FF2B5EF4-FFF2-40B4-BE49-F238E27FC236}">
                  <a16:creationId xmlns:a16="http://schemas.microsoft.com/office/drawing/2014/main" id="{73DE499B-217B-40BE-AE0B-8E7ACAEE4C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7081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rgbClr val="0AB79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40" name="直接连接符 22">
              <a:extLst>
                <a:ext uri="{FF2B5EF4-FFF2-40B4-BE49-F238E27FC236}">
                  <a16:creationId xmlns:a16="http://schemas.microsoft.com/office/drawing/2014/main" id="{A328CB29-EBC6-43E6-AEC2-20A9F8F175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6606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rgbClr val="0AB79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41" name="直接连接符 23">
              <a:extLst>
                <a:ext uri="{FF2B5EF4-FFF2-40B4-BE49-F238E27FC236}">
                  <a16:creationId xmlns:a16="http://schemas.microsoft.com/office/drawing/2014/main" id="{11373495-4C48-4E71-BDF3-745E105484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6131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rgbClr val="0AB79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42" name="文本框 24">
              <a:extLst>
                <a:ext uri="{FF2B5EF4-FFF2-40B4-BE49-F238E27FC236}">
                  <a16:creationId xmlns:a16="http://schemas.microsoft.com/office/drawing/2014/main" id="{2A3CD752-7E69-47BB-90CD-2437D3AD6F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707" y="0"/>
              <a:ext cx="284988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000">
                  <a:solidFill>
                    <a:srgbClr val="0AB79B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YOUR LOGO HERE</a:t>
              </a:r>
              <a:endParaRPr lang="zh-CN" altLang="en-US" sz="2000">
                <a:solidFill>
                  <a:srgbClr val="0AB79B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</p:grpSp>
      <p:grpSp>
        <p:nvGrpSpPr>
          <p:cNvPr id="18443" name="Group 11">
            <a:extLst>
              <a:ext uri="{FF2B5EF4-FFF2-40B4-BE49-F238E27FC236}">
                <a16:creationId xmlns:a16="http://schemas.microsoft.com/office/drawing/2014/main" id="{17F16B70-C26F-490E-85E8-341D9B93C163}"/>
              </a:ext>
            </a:extLst>
          </p:cNvPr>
          <p:cNvGrpSpPr>
            <a:grpSpLocks/>
          </p:cNvGrpSpPr>
          <p:nvPr/>
        </p:nvGrpSpPr>
        <p:grpSpPr bwMode="auto">
          <a:xfrm>
            <a:off x="974725" y="2346325"/>
            <a:ext cx="10326688" cy="2806700"/>
            <a:chOff x="0" y="0"/>
            <a:chExt cx="10326319" cy="2806756"/>
          </a:xfrm>
        </p:grpSpPr>
        <p:sp>
          <p:nvSpPr>
            <p:cNvPr id="18445" name="文本框 25">
              <a:extLst>
                <a:ext uri="{FF2B5EF4-FFF2-40B4-BE49-F238E27FC236}">
                  <a16:creationId xmlns:a16="http://schemas.microsoft.com/office/drawing/2014/main" id="{A1C90CF6-912F-40F1-AAF0-2696CFB56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278" y="259038"/>
              <a:ext cx="20472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1600" b="1">
                  <a:solidFill>
                    <a:srgbClr val="078B75"/>
                  </a:solidFill>
                  <a:latin typeface="Aparajita" panose="020B0502040204020203" pitchFamily="18" charset="0"/>
                  <a:ea typeface="PMingLiU" panose="02020500000000000000" pitchFamily="18" charset="-120"/>
                  <a:sym typeface="Aparajita" panose="020B0502040204020203" pitchFamily="18" charset="0"/>
                </a:rPr>
                <a:t>YOUR KEY POINT</a:t>
              </a:r>
              <a:endParaRPr lang="zh-CN" altLang="en-US" sz="1600" b="1">
                <a:solidFill>
                  <a:srgbClr val="078B75"/>
                </a:solidFill>
                <a:latin typeface="Aparajita" panose="020B0502040204020203" pitchFamily="18" charset="0"/>
                <a:ea typeface="PMingLiU" panose="02020500000000000000" pitchFamily="18" charset="-120"/>
                <a:sym typeface="Aparajita" panose="020B0502040204020203" pitchFamily="18" charset="0"/>
              </a:endParaRPr>
            </a:p>
          </p:txBody>
        </p:sp>
        <p:sp>
          <p:nvSpPr>
            <p:cNvPr id="18446" name="文本框 26">
              <a:extLst>
                <a:ext uri="{FF2B5EF4-FFF2-40B4-BE49-F238E27FC236}">
                  <a16:creationId xmlns:a16="http://schemas.microsoft.com/office/drawing/2014/main" id="{B55EE7BC-E249-4805-8F8C-0CF4A2A0AD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5401" y="533932"/>
              <a:ext cx="3864998" cy="49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altLang="zh-CN" sz="1600" i="1">
                  <a:solidFill>
                    <a:srgbClr val="0C0C0C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I realised hen t-t i hadi a choice. I can choose to end my life or i can choose to live it.</a:t>
              </a:r>
              <a:endParaRPr lang="zh-CN" altLang="en-US"/>
            </a:p>
          </p:txBody>
        </p:sp>
        <p:sp>
          <p:nvSpPr>
            <p:cNvPr id="18448" name="文本框 28">
              <a:extLst>
                <a:ext uri="{FF2B5EF4-FFF2-40B4-BE49-F238E27FC236}">
                  <a16:creationId xmlns:a16="http://schemas.microsoft.com/office/drawing/2014/main" id="{F8924A96-220C-4B43-A67E-FABFAE25A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0198" y="259038"/>
              <a:ext cx="20472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1600" b="1">
                  <a:solidFill>
                    <a:srgbClr val="078B75"/>
                  </a:solidFill>
                  <a:latin typeface="Aparajita" panose="020B0502040204020203" pitchFamily="18" charset="0"/>
                  <a:ea typeface="PMingLiU" panose="02020500000000000000" pitchFamily="18" charset="-120"/>
                  <a:sym typeface="Aparajita" panose="020B0502040204020203" pitchFamily="18" charset="0"/>
                </a:rPr>
                <a:t>YOUR KEY POINT</a:t>
              </a:r>
              <a:endParaRPr lang="zh-CN" altLang="en-US" sz="1600" b="1">
                <a:solidFill>
                  <a:srgbClr val="078B75"/>
                </a:solidFill>
                <a:latin typeface="Aparajita" panose="020B0502040204020203" pitchFamily="18" charset="0"/>
                <a:ea typeface="PMingLiU" panose="02020500000000000000" pitchFamily="18" charset="-120"/>
                <a:sym typeface="Aparajita" panose="020B0502040204020203" pitchFamily="18" charset="0"/>
              </a:endParaRPr>
            </a:p>
          </p:txBody>
        </p:sp>
        <p:sp>
          <p:nvSpPr>
            <p:cNvPr id="18449" name="文本框 29">
              <a:extLst>
                <a:ext uri="{FF2B5EF4-FFF2-40B4-BE49-F238E27FC236}">
                  <a16:creationId xmlns:a16="http://schemas.microsoft.com/office/drawing/2014/main" id="{DA4BD61B-E3F1-41DC-9CBE-01B60BF935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1321" y="533932"/>
              <a:ext cx="3864998" cy="49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altLang="zh-CN" sz="1600" i="1">
                  <a:solidFill>
                    <a:srgbClr val="0C0C0C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I realised hen t-t i hadi a choice. I can choose to end my life or i can choose to live it.</a:t>
              </a:r>
              <a:endParaRPr lang="zh-CN" altLang="en-US"/>
            </a:p>
          </p:txBody>
        </p:sp>
        <p:sp>
          <p:nvSpPr>
            <p:cNvPr id="18450" name="Freeform 5">
              <a:extLst>
                <a:ext uri="{FF2B5EF4-FFF2-40B4-BE49-F238E27FC236}">
                  <a16:creationId xmlns:a16="http://schemas.microsoft.com/office/drawing/2014/main" id="{3CE4663D-9A90-4446-9826-C5BDF3E7F871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95977" y="59781"/>
              <a:ext cx="777017" cy="858384"/>
            </a:xfrm>
            <a:custGeom>
              <a:avLst/>
              <a:gdLst>
                <a:gd name="T0" fmla="*/ 59 w 111"/>
                <a:gd name="T1" fmla="*/ 0 h 123"/>
                <a:gd name="T2" fmla="*/ 53 w 111"/>
                <a:gd name="T3" fmla="*/ 18 h 123"/>
                <a:gd name="T4" fmla="*/ 111 w 111"/>
                <a:gd name="T5" fmla="*/ 52 h 123"/>
                <a:gd name="T6" fmla="*/ 93 w 111"/>
                <a:gd name="T7" fmla="*/ 59 h 123"/>
                <a:gd name="T8" fmla="*/ 111 w 111"/>
                <a:gd name="T9" fmla="*/ 52 h 123"/>
                <a:gd name="T10" fmla="*/ 106 w 111"/>
                <a:gd name="T11" fmla="*/ 30 h 123"/>
                <a:gd name="T12" fmla="*/ 86 w 111"/>
                <a:gd name="T13" fmla="*/ 34 h 123"/>
                <a:gd name="T14" fmla="*/ 81 w 111"/>
                <a:gd name="T15" fmla="*/ 5 h 123"/>
                <a:gd name="T16" fmla="*/ 78 w 111"/>
                <a:gd name="T17" fmla="*/ 25 h 123"/>
                <a:gd name="T18" fmla="*/ 81 w 111"/>
                <a:gd name="T19" fmla="*/ 5 h 123"/>
                <a:gd name="T20" fmla="*/ 0 w 111"/>
                <a:gd name="T21" fmla="*/ 52 h 123"/>
                <a:gd name="T22" fmla="*/ 19 w 111"/>
                <a:gd name="T23" fmla="*/ 59 h 123"/>
                <a:gd name="T24" fmla="*/ 6 w 111"/>
                <a:gd name="T25" fmla="*/ 30 h 123"/>
                <a:gd name="T26" fmla="*/ 26 w 111"/>
                <a:gd name="T27" fmla="*/ 34 h 123"/>
                <a:gd name="T28" fmla="*/ 6 w 111"/>
                <a:gd name="T29" fmla="*/ 30 h 123"/>
                <a:gd name="T30" fmla="*/ 35 w 111"/>
                <a:gd name="T31" fmla="*/ 25 h 123"/>
                <a:gd name="T32" fmla="*/ 31 w 111"/>
                <a:gd name="T33" fmla="*/ 5 h 123"/>
                <a:gd name="T34" fmla="*/ 56 w 111"/>
                <a:gd name="T35" fmla="*/ 27 h 123"/>
                <a:gd name="T36" fmla="*/ 86 w 111"/>
                <a:gd name="T37" fmla="*/ 56 h 123"/>
                <a:gd name="T38" fmla="*/ 72 w 111"/>
                <a:gd name="T39" fmla="*/ 81 h 123"/>
                <a:gd name="T40" fmla="*/ 73 w 111"/>
                <a:gd name="T41" fmla="*/ 84 h 123"/>
                <a:gd name="T42" fmla="*/ 76 w 111"/>
                <a:gd name="T43" fmla="*/ 86 h 123"/>
                <a:gd name="T44" fmla="*/ 76 w 111"/>
                <a:gd name="T45" fmla="*/ 96 h 123"/>
                <a:gd name="T46" fmla="*/ 76 w 111"/>
                <a:gd name="T47" fmla="*/ 97 h 123"/>
                <a:gd name="T48" fmla="*/ 76 w 111"/>
                <a:gd name="T49" fmla="*/ 107 h 123"/>
                <a:gd name="T50" fmla="*/ 74 w 111"/>
                <a:gd name="T51" fmla="*/ 109 h 123"/>
                <a:gd name="T52" fmla="*/ 38 w 111"/>
                <a:gd name="T53" fmla="*/ 112 h 123"/>
                <a:gd name="T54" fmla="*/ 36 w 111"/>
                <a:gd name="T55" fmla="*/ 105 h 123"/>
                <a:gd name="T56" fmla="*/ 37 w 111"/>
                <a:gd name="T57" fmla="*/ 99 h 123"/>
                <a:gd name="T58" fmla="*/ 36 w 111"/>
                <a:gd name="T59" fmla="*/ 94 h 123"/>
                <a:gd name="T60" fmla="*/ 38 w 111"/>
                <a:gd name="T61" fmla="*/ 87 h 123"/>
                <a:gd name="T62" fmla="*/ 41 w 111"/>
                <a:gd name="T63" fmla="*/ 87 h 123"/>
                <a:gd name="T64" fmla="*/ 31 w 111"/>
                <a:gd name="T65" fmla="*/ 71 h 123"/>
                <a:gd name="T66" fmla="*/ 35 w 111"/>
                <a:gd name="T67" fmla="*/ 35 h 123"/>
                <a:gd name="T68" fmla="*/ 65 w 111"/>
                <a:gd name="T69" fmla="*/ 114 h 123"/>
                <a:gd name="T70" fmla="*/ 56 w 111"/>
                <a:gd name="T71" fmla="*/ 123 h 123"/>
                <a:gd name="T72" fmla="*/ 65 w 111"/>
                <a:gd name="T73" fmla="*/ 114 h 123"/>
                <a:gd name="T74" fmla="*/ 42 w 111"/>
                <a:gd name="T75" fmla="*/ 104 h 123"/>
                <a:gd name="T76" fmla="*/ 42 w 111"/>
                <a:gd name="T77" fmla="*/ 105 h 123"/>
                <a:gd name="T78" fmla="*/ 71 w 111"/>
                <a:gd name="T79" fmla="*/ 102 h 123"/>
                <a:gd name="T80" fmla="*/ 71 w 111"/>
                <a:gd name="T81" fmla="*/ 90 h 123"/>
                <a:gd name="T82" fmla="*/ 42 w 111"/>
                <a:gd name="T83" fmla="*/ 94 h 123"/>
                <a:gd name="T84" fmla="*/ 71 w 111"/>
                <a:gd name="T85" fmla="*/ 92 h 123"/>
                <a:gd name="T86" fmla="*/ 71 w 111"/>
                <a:gd name="T87" fmla="*/ 90 h 12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1"/>
                <a:gd name="T133" fmla="*/ 0 h 123"/>
                <a:gd name="T134" fmla="*/ 111 w 111"/>
                <a:gd name="T135" fmla="*/ 123 h 12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1" h="123">
                  <a:moveTo>
                    <a:pt x="53" y="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0"/>
                    <a:pt x="53" y="0"/>
                    <a:pt x="53" y="0"/>
                  </a:cubicBezTo>
                  <a:close/>
                  <a:moveTo>
                    <a:pt x="111" y="52"/>
                  </a:moveTo>
                  <a:cubicBezTo>
                    <a:pt x="111" y="59"/>
                    <a:pt x="111" y="59"/>
                    <a:pt x="111" y="59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93" y="52"/>
                    <a:pt x="93" y="52"/>
                    <a:pt x="93" y="52"/>
                  </a:cubicBezTo>
                  <a:cubicBezTo>
                    <a:pt x="111" y="52"/>
                    <a:pt x="111" y="52"/>
                    <a:pt x="111" y="52"/>
                  </a:cubicBezTo>
                  <a:close/>
                  <a:moveTo>
                    <a:pt x="102" y="25"/>
                  </a:moveTo>
                  <a:cubicBezTo>
                    <a:pt x="106" y="30"/>
                    <a:pt x="106" y="30"/>
                    <a:pt x="106" y="30"/>
                  </a:cubicBezTo>
                  <a:cubicBezTo>
                    <a:pt x="90" y="40"/>
                    <a:pt x="90" y="40"/>
                    <a:pt x="90" y="40"/>
                  </a:cubicBezTo>
                  <a:cubicBezTo>
                    <a:pt x="86" y="34"/>
                    <a:pt x="86" y="34"/>
                    <a:pt x="86" y="34"/>
                  </a:cubicBezTo>
                  <a:cubicBezTo>
                    <a:pt x="102" y="25"/>
                    <a:pt x="102" y="25"/>
                    <a:pt x="102" y="25"/>
                  </a:cubicBezTo>
                  <a:close/>
                  <a:moveTo>
                    <a:pt x="81" y="5"/>
                  </a:moveTo>
                  <a:cubicBezTo>
                    <a:pt x="72" y="21"/>
                    <a:pt x="72" y="21"/>
                    <a:pt x="72" y="21"/>
                  </a:cubicBezTo>
                  <a:cubicBezTo>
                    <a:pt x="78" y="25"/>
                    <a:pt x="78" y="25"/>
                    <a:pt x="78" y="25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1" y="5"/>
                    <a:pt x="81" y="5"/>
                    <a:pt x="81" y="5"/>
                  </a:cubicBezTo>
                  <a:close/>
                  <a:moveTo>
                    <a:pt x="0" y="59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0" y="59"/>
                    <a:pt x="0" y="59"/>
                    <a:pt x="0" y="59"/>
                  </a:cubicBezTo>
                  <a:close/>
                  <a:moveTo>
                    <a:pt x="6" y="30"/>
                  </a:moveTo>
                  <a:cubicBezTo>
                    <a:pt x="10" y="24"/>
                    <a:pt x="10" y="24"/>
                    <a:pt x="10" y="2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6" y="30"/>
                    <a:pt x="6" y="30"/>
                    <a:pt x="6" y="30"/>
                  </a:cubicBezTo>
                  <a:close/>
                  <a:moveTo>
                    <a:pt x="25" y="9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5" y="9"/>
                    <a:pt x="25" y="9"/>
                    <a:pt x="25" y="9"/>
                  </a:cubicBezTo>
                  <a:close/>
                  <a:moveTo>
                    <a:pt x="56" y="27"/>
                  </a:moveTo>
                  <a:cubicBezTo>
                    <a:pt x="63" y="27"/>
                    <a:pt x="72" y="30"/>
                    <a:pt x="77" y="35"/>
                  </a:cubicBezTo>
                  <a:cubicBezTo>
                    <a:pt x="82" y="41"/>
                    <a:pt x="86" y="48"/>
                    <a:pt x="86" y="56"/>
                  </a:cubicBezTo>
                  <a:cubicBezTo>
                    <a:pt x="86" y="62"/>
                    <a:pt x="84" y="67"/>
                    <a:pt x="82" y="71"/>
                  </a:cubicBezTo>
                  <a:cubicBezTo>
                    <a:pt x="79" y="75"/>
                    <a:pt x="76" y="79"/>
                    <a:pt x="72" y="81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3" y="84"/>
                    <a:pt x="73" y="84"/>
                    <a:pt x="73" y="84"/>
                  </a:cubicBezTo>
                  <a:cubicBezTo>
                    <a:pt x="75" y="84"/>
                    <a:pt x="75" y="84"/>
                    <a:pt x="75" y="84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7" y="88"/>
                    <a:pt x="77" y="89"/>
                    <a:pt x="77" y="91"/>
                  </a:cubicBezTo>
                  <a:cubicBezTo>
                    <a:pt x="77" y="93"/>
                    <a:pt x="77" y="94"/>
                    <a:pt x="76" y="96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76" y="97"/>
                    <a:pt x="76" y="97"/>
                    <a:pt x="76" y="97"/>
                  </a:cubicBezTo>
                  <a:cubicBezTo>
                    <a:pt x="77" y="99"/>
                    <a:pt x="77" y="100"/>
                    <a:pt x="77" y="102"/>
                  </a:cubicBezTo>
                  <a:cubicBezTo>
                    <a:pt x="77" y="104"/>
                    <a:pt x="77" y="105"/>
                    <a:pt x="76" y="107"/>
                  </a:cubicBezTo>
                  <a:cubicBezTo>
                    <a:pt x="75" y="109"/>
                    <a:pt x="75" y="109"/>
                    <a:pt x="75" y="109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8" y="112"/>
                    <a:pt x="38" y="112"/>
                    <a:pt x="38" y="112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6" y="108"/>
                    <a:pt x="36" y="107"/>
                    <a:pt x="36" y="105"/>
                  </a:cubicBezTo>
                  <a:cubicBezTo>
                    <a:pt x="36" y="103"/>
                    <a:pt x="36" y="102"/>
                    <a:pt x="37" y="100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6" y="97"/>
                    <a:pt x="36" y="96"/>
                    <a:pt x="36" y="94"/>
                  </a:cubicBezTo>
                  <a:cubicBezTo>
                    <a:pt x="36" y="92"/>
                    <a:pt x="36" y="91"/>
                    <a:pt x="37" y="89"/>
                  </a:cubicBezTo>
                  <a:cubicBezTo>
                    <a:pt x="38" y="87"/>
                    <a:pt x="38" y="87"/>
                    <a:pt x="38" y="87"/>
                  </a:cubicBezTo>
                  <a:cubicBezTo>
                    <a:pt x="40" y="87"/>
                    <a:pt x="40" y="87"/>
                    <a:pt x="40" y="87"/>
                  </a:cubicBezTo>
                  <a:cubicBezTo>
                    <a:pt x="41" y="87"/>
                    <a:pt x="41" y="87"/>
                    <a:pt x="41" y="87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37" y="79"/>
                    <a:pt x="33" y="76"/>
                    <a:pt x="31" y="71"/>
                  </a:cubicBezTo>
                  <a:cubicBezTo>
                    <a:pt x="28" y="67"/>
                    <a:pt x="27" y="62"/>
                    <a:pt x="27" y="56"/>
                  </a:cubicBezTo>
                  <a:cubicBezTo>
                    <a:pt x="27" y="48"/>
                    <a:pt x="30" y="41"/>
                    <a:pt x="35" y="35"/>
                  </a:cubicBezTo>
                  <a:cubicBezTo>
                    <a:pt x="41" y="30"/>
                    <a:pt x="48" y="27"/>
                    <a:pt x="56" y="27"/>
                  </a:cubicBezTo>
                  <a:close/>
                  <a:moveTo>
                    <a:pt x="65" y="114"/>
                  </a:moveTo>
                  <a:cubicBezTo>
                    <a:pt x="65" y="114"/>
                    <a:pt x="65" y="114"/>
                    <a:pt x="65" y="114"/>
                  </a:cubicBezTo>
                  <a:cubicBezTo>
                    <a:pt x="65" y="119"/>
                    <a:pt x="61" y="123"/>
                    <a:pt x="56" y="123"/>
                  </a:cubicBezTo>
                  <a:cubicBezTo>
                    <a:pt x="52" y="123"/>
                    <a:pt x="49" y="120"/>
                    <a:pt x="48" y="115"/>
                  </a:cubicBezTo>
                  <a:cubicBezTo>
                    <a:pt x="65" y="114"/>
                    <a:pt x="65" y="114"/>
                    <a:pt x="65" y="114"/>
                  </a:cubicBezTo>
                  <a:close/>
                  <a:moveTo>
                    <a:pt x="71" y="101"/>
                  </a:moveTo>
                  <a:cubicBezTo>
                    <a:pt x="42" y="104"/>
                    <a:pt x="42" y="104"/>
                    <a:pt x="42" y="104"/>
                  </a:cubicBezTo>
                  <a:cubicBezTo>
                    <a:pt x="42" y="104"/>
                    <a:pt x="42" y="105"/>
                    <a:pt x="42" y="105"/>
                  </a:cubicBezTo>
                  <a:cubicBezTo>
                    <a:pt x="42" y="105"/>
                    <a:pt x="42" y="105"/>
                    <a:pt x="42" y="105"/>
                  </a:cubicBezTo>
                  <a:cubicBezTo>
                    <a:pt x="71" y="103"/>
                    <a:pt x="71" y="103"/>
                    <a:pt x="71" y="103"/>
                  </a:cubicBezTo>
                  <a:cubicBezTo>
                    <a:pt x="71" y="103"/>
                    <a:pt x="71" y="102"/>
                    <a:pt x="71" y="102"/>
                  </a:cubicBezTo>
                  <a:cubicBezTo>
                    <a:pt x="71" y="102"/>
                    <a:pt x="71" y="102"/>
                    <a:pt x="71" y="101"/>
                  </a:cubicBezTo>
                  <a:close/>
                  <a:moveTo>
                    <a:pt x="71" y="90"/>
                  </a:move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4"/>
                    <a:pt x="42" y="94"/>
                  </a:cubicBezTo>
                  <a:cubicBezTo>
                    <a:pt x="42" y="94"/>
                    <a:pt x="42" y="94"/>
                    <a:pt x="42" y="94"/>
                  </a:cubicBezTo>
                  <a:cubicBezTo>
                    <a:pt x="71" y="92"/>
                    <a:pt x="71" y="92"/>
                    <a:pt x="71" y="92"/>
                  </a:cubicBezTo>
                  <a:cubicBezTo>
                    <a:pt x="71" y="91"/>
                    <a:pt x="71" y="91"/>
                    <a:pt x="71" y="91"/>
                  </a:cubicBezTo>
                  <a:cubicBezTo>
                    <a:pt x="71" y="91"/>
                    <a:pt x="71" y="91"/>
                    <a:pt x="71" y="9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8451" name="Freeform 9">
              <a:extLst>
                <a:ext uri="{FF2B5EF4-FFF2-40B4-BE49-F238E27FC236}">
                  <a16:creationId xmlns:a16="http://schemas.microsoft.com/office/drawing/2014/main" id="{C5434749-C1C5-4282-837D-CD9841116494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5558178" y="84160"/>
              <a:ext cx="742950" cy="809625"/>
            </a:xfrm>
            <a:custGeom>
              <a:avLst/>
              <a:gdLst>
                <a:gd name="T0" fmla="*/ 55 w 109"/>
                <a:gd name="T1" fmla="*/ 0 h 119"/>
                <a:gd name="T2" fmla="*/ 109 w 109"/>
                <a:gd name="T3" fmla="*/ 55 h 119"/>
                <a:gd name="T4" fmla="*/ 92 w 109"/>
                <a:gd name="T5" fmla="*/ 95 h 119"/>
                <a:gd name="T6" fmla="*/ 104 w 109"/>
                <a:gd name="T7" fmla="*/ 63 h 119"/>
                <a:gd name="T8" fmla="*/ 55 w 109"/>
                <a:gd name="T9" fmla="*/ 14 h 119"/>
                <a:gd name="T10" fmla="*/ 6 w 109"/>
                <a:gd name="T11" fmla="*/ 63 h 119"/>
                <a:gd name="T12" fmla="*/ 17 w 109"/>
                <a:gd name="T13" fmla="*/ 95 h 119"/>
                <a:gd name="T14" fmla="*/ 0 w 109"/>
                <a:gd name="T15" fmla="*/ 55 h 119"/>
                <a:gd name="T16" fmla="*/ 55 w 109"/>
                <a:gd name="T17" fmla="*/ 0 h 119"/>
                <a:gd name="T18" fmla="*/ 66 w 109"/>
                <a:gd name="T19" fmla="*/ 88 h 119"/>
                <a:gd name="T20" fmla="*/ 76 w 109"/>
                <a:gd name="T21" fmla="*/ 69 h 119"/>
                <a:gd name="T22" fmla="*/ 54 w 109"/>
                <a:gd name="T23" fmla="*/ 48 h 119"/>
                <a:gd name="T24" fmla="*/ 33 w 109"/>
                <a:gd name="T25" fmla="*/ 69 h 119"/>
                <a:gd name="T26" fmla="*/ 44 w 109"/>
                <a:gd name="T27" fmla="*/ 88 h 119"/>
                <a:gd name="T28" fmla="*/ 44 w 109"/>
                <a:gd name="T29" fmla="*/ 119 h 119"/>
                <a:gd name="T30" fmla="*/ 66 w 109"/>
                <a:gd name="T31" fmla="*/ 119 h 119"/>
                <a:gd name="T32" fmla="*/ 66 w 109"/>
                <a:gd name="T33" fmla="*/ 88 h 119"/>
                <a:gd name="T34" fmla="*/ 55 w 109"/>
                <a:gd name="T35" fmla="*/ 26 h 119"/>
                <a:gd name="T36" fmla="*/ 17 w 109"/>
                <a:gd name="T37" fmla="*/ 64 h 119"/>
                <a:gd name="T38" fmla="*/ 33 w 109"/>
                <a:gd name="T39" fmla="*/ 95 h 119"/>
                <a:gd name="T40" fmla="*/ 22 w 109"/>
                <a:gd name="T41" fmla="*/ 70 h 119"/>
                <a:gd name="T42" fmla="*/ 55 w 109"/>
                <a:gd name="T43" fmla="*/ 37 h 119"/>
                <a:gd name="T44" fmla="*/ 88 w 109"/>
                <a:gd name="T45" fmla="*/ 70 h 119"/>
                <a:gd name="T46" fmla="*/ 76 w 109"/>
                <a:gd name="T47" fmla="*/ 95 h 119"/>
                <a:gd name="T48" fmla="*/ 92 w 109"/>
                <a:gd name="T49" fmla="*/ 64 h 119"/>
                <a:gd name="T50" fmla="*/ 55 w 109"/>
                <a:gd name="T51" fmla="*/ 26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9"/>
                <a:gd name="T79" fmla="*/ 0 h 119"/>
                <a:gd name="T80" fmla="*/ 109 w 10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9" h="119">
                  <a:moveTo>
                    <a:pt x="55" y="0"/>
                  </a:moveTo>
                  <a:cubicBezTo>
                    <a:pt x="85" y="0"/>
                    <a:pt x="109" y="25"/>
                    <a:pt x="109" y="55"/>
                  </a:cubicBezTo>
                  <a:cubicBezTo>
                    <a:pt x="109" y="71"/>
                    <a:pt x="103" y="85"/>
                    <a:pt x="92" y="95"/>
                  </a:cubicBezTo>
                  <a:cubicBezTo>
                    <a:pt x="99" y="86"/>
                    <a:pt x="104" y="75"/>
                    <a:pt x="104" y="63"/>
                  </a:cubicBezTo>
                  <a:cubicBezTo>
                    <a:pt x="104" y="36"/>
                    <a:pt x="82" y="14"/>
                    <a:pt x="55" y="14"/>
                  </a:cubicBezTo>
                  <a:cubicBezTo>
                    <a:pt x="28" y="14"/>
                    <a:pt x="6" y="36"/>
                    <a:pt x="6" y="63"/>
                  </a:cubicBezTo>
                  <a:cubicBezTo>
                    <a:pt x="6" y="75"/>
                    <a:pt x="10" y="86"/>
                    <a:pt x="17" y="95"/>
                  </a:cubicBezTo>
                  <a:cubicBezTo>
                    <a:pt x="7" y="85"/>
                    <a:pt x="0" y="71"/>
                    <a:pt x="0" y="55"/>
                  </a:cubicBezTo>
                  <a:cubicBezTo>
                    <a:pt x="0" y="25"/>
                    <a:pt x="24" y="0"/>
                    <a:pt x="55" y="0"/>
                  </a:cubicBezTo>
                  <a:close/>
                  <a:moveTo>
                    <a:pt x="66" y="88"/>
                  </a:moveTo>
                  <a:cubicBezTo>
                    <a:pt x="72" y="84"/>
                    <a:pt x="76" y="77"/>
                    <a:pt x="76" y="69"/>
                  </a:cubicBezTo>
                  <a:cubicBezTo>
                    <a:pt x="76" y="57"/>
                    <a:pt x="66" y="48"/>
                    <a:pt x="54" y="48"/>
                  </a:cubicBezTo>
                  <a:cubicBezTo>
                    <a:pt x="42" y="48"/>
                    <a:pt x="33" y="57"/>
                    <a:pt x="33" y="69"/>
                  </a:cubicBezTo>
                  <a:cubicBezTo>
                    <a:pt x="33" y="77"/>
                    <a:pt x="37" y="84"/>
                    <a:pt x="44" y="88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66" y="119"/>
                    <a:pt x="66" y="119"/>
                    <a:pt x="66" y="119"/>
                  </a:cubicBezTo>
                  <a:cubicBezTo>
                    <a:pt x="66" y="88"/>
                    <a:pt x="66" y="88"/>
                    <a:pt x="66" y="88"/>
                  </a:cubicBezTo>
                  <a:close/>
                  <a:moveTo>
                    <a:pt x="55" y="26"/>
                  </a:moveTo>
                  <a:cubicBezTo>
                    <a:pt x="34" y="26"/>
                    <a:pt x="17" y="43"/>
                    <a:pt x="17" y="64"/>
                  </a:cubicBezTo>
                  <a:cubicBezTo>
                    <a:pt x="17" y="77"/>
                    <a:pt x="23" y="88"/>
                    <a:pt x="33" y="95"/>
                  </a:cubicBezTo>
                  <a:cubicBezTo>
                    <a:pt x="26" y="89"/>
                    <a:pt x="22" y="80"/>
                    <a:pt x="22" y="70"/>
                  </a:cubicBezTo>
                  <a:cubicBezTo>
                    <a:pt x="22" y="52"/>
                    <a:pt x="36" y="37"/>
                    <a:pt x="55" y="37"/>
                  </a:cubicBezTo>
                  <a:cubicBezTo>
                    <a:pt x="73" y="37"/>
                    <a:pt x="88" y="52"/>
                    <a:pt x="88" y="70"/>
                  </a:cubicBezTo>
                  <a:cubicBezTo>
                    <a:pt x="88" y="80"/>
                    <a:pt x="83" y="89"/>
                    <a:pt x="76" y="95"/>
                  </a:cubicBezTo>
                  <a:cubicBezTo>
                    <a:pt x="86" y="88"/>
                    <a:pt x="92" y="77"/>
                    <a:pt x="92" y="64"/>
                  </a:cubicBezTo>
                  <a:cubicBezTo>
                    <a:pt x="92" y="43"/>
                    <a:pt x="75" y="26"/>
                    <a:pt x="55" y="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8453" name="文本框 33">
              <a:extLst>
                <a:ext uri="{FF2B5EF4-FFF2-40B4-BE49-F238E27FC236}">
                  <a16:creationId xmlns:a16="http://schemas.microsoft.com/office/drawing/2014/main" id="{E8AE23DE-3E9D-488E-9A55-B107559184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278" y="2041343"/>
              <a:ext cx="20472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1600" b="1">
                  <a:solidFill>
                    <a:srgbClr val="078B75"/>
                  </a:solidFill>
                  <a:latin typeface="Aparajita" panose="020B0502040204020203" pitchFamily="18" charset="0"/>
                  <a:ea typeface="PMingLiU" panose="02020500000000000000" pitchFamily="18" charset="-120"/>
                  <a:sym typeface="Aparajita" panose="020B0502040204020203" pitchFamily="18" charset="0"/>
                </a:rPr>
                <a:t>YOUR KEY POINT</a:t>
              </a:r>
              <a:endParaRPr lang="zh-CN" altLang="en-US" sz="1600" b="1">
                <a:solidFill>
                  <a:srgbClr val="078B75"/>
                </a:solidFill>
                <a:latin typeface="Aparajita" panose="020B0502040204020203" pitchFamily="18" charset="0"/>
                <a:ea typeface="PMingLiU" panose="02020500000000000000" pitchFamily="18" charset="-120"/>
                <a:sym typeface="Aparajita" panose="020B0502040204020203" pitchFamily="18" charset="0"/>
              </a:endParaRPr>
            </a:p>
          </p:txBody>
        </p:sp>
        <p:sp>
          <p:nvSpPr>
            <p:cNvPr id="18454" name="文本框 34">
              <a:extLst>
                <a:ext uri="{FF2B5EF4-FFF2-40B4-BE49-F238E27FC236}">
                  <a16:creationId xmlns:a16="http://schemas.microsoft.com/office/drawing/2014/main" id="{EF8F392C-13BF-49C7-8031-EAC1584C38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5401" y="2316237"/>
              <a:ext cx="3864998" cy="49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altLang="zh-CN" sz="1600" i="1">
                  <a:solidFill>
                    <a:srgbClr val="0C0C0C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I realised hen t-t i hadi a choice. I can choose to end my life or i can choose to live it.</a:t>
              </a:r>
              <a:endParaRPr lang="zh-CN" altLang="en-US"/>
            </a:p>
          </p:txBody>
        </p:sp>
        <p:sp>
          <p:nvSpPr>
            <p:cNvPr id="18456" name="文本框 36">
              <a:extLst>
                <a:ext uri="{FF2B5EF4-FFF2-40B4-BE49-F238E27FC236}">
                  <a16:creationId xmlns:a16="http://schemas.microsoft.com/office/drawing/2014/main" id="{A6D64435-B922-4129-83F2-9DAAFB088D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0198" y="2041343"/>
              <a:ext cx="20472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1600" b="1">
                  <a:solidFill>
                    <a:srgbClr val="078B75"/>
                  </a:solidFill>
                  <a:latin typeface="Aparajita" panose="020B0502040204020203" pitchFamily="18" charset="0"/>
                  <a:ea typeface="PMingLiU" panose="02020500000000000000" pitchFamily="18" charset="-120"/>
                  <a:sym typeface="Aparajita" panose="020B0502040204020203" pitchFamily="18" charset="0"/>
                </a:rPr>
                <a:t>YOUR KEY POINT</a:t>
              </a:r>
              <a:endParaRPr lang="zh-CN" altLang="en-US" sz="1600" b="1">
                <a:solidFill>
                  <a:srgbClr val="078B75"/>
                </a:solidFill>
                <a:latin typeface="Aparajita" panose="020B0502040204020203" pitchFamily="18" charset="0"/>
                <a:ea typeface="PMingLiU" panose="02020500000000000000" pitchFamily="18" charset="-120"/>
                <a:sym typeface="Aparajita" panose="020B0502040204020203" pitchFamily="18" charset="0"/>
              </a:endParaRPr>
            </a:p>
          </p:txBody>
        </p:sp>
        <p:sp>
          <p:nvSpPr>
            <p:cNvPr id="18457" name="文本框 37">
              <a:extLst>
                <a:ext uri="{FF2B5EF4-FFF2-40B4-BE49-F238E27FC236}">
                  <a16:creationId xmlns:a16="http://schemas.microsoft.com/office/drawing/2014/main" id="{50330876-6257-4FE5-B05B-4530E82601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1321" y="2316237"/>
              <a:ext cx="3864998" cy="49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altLang="zh-CN" sz="1600" i="1">
                  <a:solidFill>
                    <a:srgbClr val="0C0C0C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I realised hen t-t i hadi a choice. I can choose to end my life or i can choose to live it.</a:t>
              </a:r>
              <a:endParaRPr lang="zh-CN" altLang="en-US"/>
            </a:p>
          </p:txBody>
        </p:sp>
        <p:sp>
          <p:nvSpPr>
            <p:cNvPr id="18458" name="Freeform 13">
              <a:extLst>
                <a:ext uri="{FF2B5EF4-FFF2-40B4-BE49-F238E27FC236}">
                  <a16:creationId xmlns:a16="http://schemas.microsoft.com/office/drawing/2014/main" id="{CA02FE05-05F0-4747-B2E2-EF50BEAB2379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79265" y="1906912"/>
              <a:ext cx="839933" cy="650876"/>
            </a:xfrm>
            <a:custGeom>
              <a:avLst/>
              <a:gdLst>
                <a:gd name="T0" fmla="*/ 96 w 134"/>
                <a:gd name="T1" fmla="*/ 25 h 103"/>
                <a:gd name="T2" fmla="*/ 6 w 134"/>
                <a:gd name="T3" fmla="*/ 32 h 103"/>
                <a:gd name="T4" fmla="*/ 113 w 134"/>
                <a:gd name="T5" fmla="*/ 97 h 103"/>
                <a:gd name="T6" fmla="*/ 117 w 134"/>
                <a:gd name="T7" fmla="*/ 60 h 103"/>
                <a:gd name="T8" fmla="*/ 119 w 134"/>
                <a:gd name="T9" fmla="*/ 55 h 103"/>
                <a:gd name="T10" fmla="*/ 119 w 134"/>
                <a:gd name="T11" fmla="*/ 55 h 103"/>
                <a:gd name="T12" fmla="*/ 119 w 134"/>
                <a:gd name="T13" fmla="*/ 103 h 103"/>
                <a:gd name="T14" fmla="*/ 3 w 134"/>
                <a:gd name="T15" fmla="*/ 103 h 103"/>
                <a:gd name="T16" fmla="*/ 0 w 134"/>
                <a:gd name="T17" fmla="*/ 100 h 103"/>
                <a:gd name="T18" fmla="*/ 0 w 134"/>
                <a:gd name="T19" fmla="*/ 25 h 103"/>
                <a:gd name="T20" fmla="*/ 17 w 134"/>
                <a:gd name="T21" fmla="*/ 66 h 103"/>
                <a:gd name="T22" fmla="*/ 51 w 134"/>
                <a:gd name="T23" fmla="*/ 71 h 103"/>
                <a:gd name="T24" fmla="*/ 17 w 134"/>
                <a:gd name="T25" fmla="*/ 66 h 103"/>
                <a:gd name="T26" fmla="*/ 17 w 134"/>
                <a:gd name="T27" fmla="*/ 57 h 103"/>
                <a:gd name="T28" fmla="*/ 75 w 134"/>
                <a:gd name="T29" fmla="*/ 52 h 103"/>
                <a:gd name="T30" fmla="*/ 17 w 134"/>
                <a:gd name="T31" fmla="*/ 38 h 103"/>
                <a:gd name="T32" fmla="*/ 75 w 134"/>
                <a:gd name="T33" fmla="*/ 43 h 103"/>
                <a:gd name="T34" fmla="*/ 17 w 134"/>
                <a:gd name="T35" fmla="*/ 38 h 103"/>
                <a:gd name="T36" fmla="*/ 124 w 134"/>
                <a:gd name="T37" fmla="*/ 16 h 103"/>
                <a:gd name="T38" fmla="*/ 117 w 134"/>
                <a:gd name="T39" fmla="*/ 43 h 103"/>
                <a:gd name="T40" fmla="*/ 122 w 134"/>
                <a:gd name="T41" fmla="*/ 42 h 103"/>
                <a:gd name="T42" fmla="*/ 133 w 134"/>
                <a:gd name="T43" fmla="*/ 17 h 103"/>
                <a:gd name="T44" fmla="*/ 132 w 134"/>
                <a:gd name="T45" fmla="*/ 14 h 103"/>
                <a:gd name="T46" fmla="*/ 107 w 134"/>
                <a:gd name="T47" fmla="*/ 16 h 103"/>
                <a:gd name="T48" fmla="*/ 113 w 134"/>
                <a:gd name="T49" fmla="*/ 50 h 103"/>
                <a:gd name="T50" fmla="*/ 90 w 134"/>
                <a:gd name="T51" fmla="*/ 69 h 103"/>
                <a:gd name="T52" fmla="*/ 88 w 134"/>
                <a:gd name="T53" fmla="*/ 85 h 103"/>
                <a:gd name="T54" fmla="*/ 92 w 134"/>
                <a:gd name="T55" fmla="*/ 79 h 103"/>
                <a:gd name="T56" fmla="*/ 95 w 134"/>
                <a:gd name="T57" fmla="*/ 74 h 103"/>
                <a:gd name="T58" fmla="*/ 94 w 134"/>
                <a:gd name="T59" fmla="*/ 79 h 103"/>
                <a:gd name="T60" fmla="*/ 93 w 134"/>
                <a:gd name="T61" fmla="*/ 87 h 103"/>
                <a:gd name="T62" fmla="*/ 102 w 134"/>
                <a:gd name="T63" fmla="*/ 73 h 103"/>
                <a:gd name="T64" fmla="*/ 112 w 134"/>
                <a:gd name="T65" fmla="*/ 52 h 103"/>
                <a:gd name="T66" fmla="*/ 90 w 134"/>
                <a:gd name="T67" fmla="*/ 67 h 103"/>
                <a:gd name="T68" fmla="*/ 112 w 134"/>
                <a:gd name="T69" fmla="*/ 52 h 103"/>
                <a:gd name="T70" fmla="*/ 42 w 134"/>
                <a:gd name="T71" fmla="*/ 91 h 103"/>
                <a:gd name="T72" fmla="*/ 51 w 134"/>
                <a:gd name="T73" fmla="*/ 84 h 103"/>
                <a:gd name="T74" fmla="*/ 52 w 134"/>
                <a:gd name="T75" fmla="*/ 90 h 103"/>
                <a:gd name="T76" fmla="*/ 64 w 134"/>
                <a:gd name="T77" fmla="*/ 88 h 103"/>
                <a:gd name="T78" fmla="*/ 69 w 134"/>
                <a:gd name="T79" fmla="*/ 89 h 103"/>
                <a:gd name="T80" fmla="*/ 70 w 134"/>
                <a:gd name="T81" fmla="*/ 89 h 103"/>
                <a:gd name="T82" fmla="*/ 70 w 134"/>
                <a:gd name="T83" fmla="*/ 94 h 103"/>
                <a:gd name="T84" fmla="*/ 80 w 134"/>
                <a:gd name="T85" fmla="*/ 95 h 103"/>
                <a:gd name="T86" fmla="*/ 74 w 134"/>
                <a:gd name="T87" fmla="*/ 91 h 103"/>
                <a:gd name="T88" fmla="*/ 74 w 134"/>
                <a:gd name="T89" fmla="*/ 90 h 103"/>
                <a:gd name="T90" fmla="*/ 72 w 134"/>
                <a:gd name="T91" fmla="*/ 84 h 103"/>
                <a:gd name="T92" fmla="*/ 67 w 134"/>
                <a:gd name="T93" fmla="*/ 85 h 103"/>
                <a:gd name="T94" fmla="*/ 55 w 134"/>
                <a:gd name="T95" fmla="*/ 86 h 103"/>
                <a:gd name="T96" fmla="*/ 39 w 134"/>
                <a:gd name="T97" fmla="*/ 87 h 1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34"/>
                <a:gd name="T148" fmla="*/ 0 h 103"/>
                <a:gd name="T149" fmla="*/ 134 w 134"/>
                <a:gd name="T150" fmla="*/ 103 h 1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34" h="103">
                  <a:moveTo>
                    <a:pt x="3" y="2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7"/>
                    <a:pt x="95" y="30"/>
                    <a:pt x="94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97"/>
                    <a:pt x="6" y="97"/>
                    <a:pt x="6" y="97"/>
                  </a:cubicBezTo>
                  <a:cubicBezTo>
                    <a:pt x="113" y="97"/>
                    <a:pt x="113" y="97"/>
                    <a:pt x="113" y="97"/>
                  </a:cubicBezTo>
                  <a:cubicBezTo>
                    <a:pt x="113" y="69"/>
                    <a:pt x="113" y="69"/>
                    <a:pt x="113" y="69"/>
                  </a:cubicBezTo>
                  <a:cubicBezTo>
                    <a:pt x="114" y="66"/>
                    <a:pt x="115" y="63"/>
                    <a:pt x="117" y="60"/>
                  </a:cubicBezTo>
                  <a:cubicBezTo>
                    <a:pt x="117" y="60"/>
                    <a:pt x="117" y="60"/>
                    <a:pt x="117" y="60"/>
                  </a:cubicBezTo>
                  <a:cubicBezTo>
                    <a:pt x="119" y="55"/>
                    <a:pt x="119" y="55"/>
                    <a:pt x="119" y="55"/>
                  </a:cubicBezTo>
                  <a:cubicBezTo>
                    <a:pt x="119" y="54"/>
                    <a:pt x="119" y="54"/>
                    <a:pt x="119" y="54"/>
                  </a:cubicBezTo>
                  <a:cubicBezTo>
                    <a:pt x="119" y="54"/>
                    <a:pt x="119" y="54"/>
                    <a:pt x="119" y="55"/>
                  </a:cubicBezTo>
                  <a:cubicBezTo>
                    <a:pt x="119" y="100"/>
                    <a:pt x="119" y="100"/>
                    <a:pt x="119" y="100"/>
                  </a:cubicBezTo>
                  <a:cubicBezTo>
                    <a:pt x="119" y="103"/>
                    <a:pt x="119" y="103"/>
                    <a:pt x="119" y="103"/>
                  </a:cubicBezTo>
                  <a:cubicBezTo>
                    <a:pt x="116" y="103"/>
                    <a:pt x="116" y="103"/>
                    <a:pt x="116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3" y="25"/>
                    <a:pt x="3" y="25"/>
                    <a:pt x="3" y="25"/>
                  </a:cubicBezTo>
                  <a:close/>
                  <a:moveTo>
                    <a:pt x="17" y="66"/>
                  </a:moveTo>
                  <a:cubicBezTo>
                    <a:pt x="17" y="71"/>
                    <a:pt x="17" y="71"/>
                    <a:pt x="17" y="71"/>
                  </a:cubicBezTo>
                  <a:cubicBezTo>
                    <a:pt x="51" y="71"/>
                    <a:pt x="51" y="71"/>
                    <a:pt x="51" y="71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17" y="66"/>
                    <a:pt x="17" y="66"/>
                    <a:pt x="17" y="66"/>
                  </a:cubicBezTo>
                  <a:close/>
                  <a:moveTo>
                    <a:pt x="17" y="52"/>
                  </a:moveTo>
                  <a:cubicBezTo>
                    <a:pt x="17" y="57"/>
                    <a:pt x="17" y="57"/>
                    <a:pt x="17" y="57"/>
                  </a:cubicBezTo>
                  <a:cubicBezTo>
                    <a:pt x="75" y="57"/>
                    <a:pt x="75" y="57"/>
                    <a:pt x="75" y="57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17" y="52"/>
                    <a:pt x="17" y="52"/>
                    <a:pt x="17" y="52"/>
                  </a:cubicBezTo>
                  <a:close/>
                  <a:moveTo>
                    <a:pt x="17" y="38"/>
                  </a:moveTo>
                  <a:cubicBezTo>
                    <a:pt x="17" y="43"/>
                    <a:pt x="17" y="43"/>
                    <a:pt x="17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5" y="38"/>
                    <a:pt x="75" y="38"/>
                    <a:pt x="75" y="38"/>
                  </a:cubicBezTo>
                  <a:cubicBezTo>
                    <a:pt x="17" y="38"/>
                    <a:pt x="17" y="38"/>
                    <a:pt x="17" y="38"/>
                  </a:cubicBezTo>
                  <a:close/>
                  <a:moveTo>
                    <a:pt x="123" y="21"/>
                  </a:moveTo>
                  <a:cubicBezTo>
                    <a:pt x="123" y="19"/>
                    <a:pt x="124" y="18"/>
                    <a:pt x="124" y="16"/>
                  </a:cubicBezTo>
                  <a:cubicBezTo>
                    <a:pt x="128" y="17"/>
                    <a:pt x="128" y="17"/>
                    <a:pt x="128" y="17"/>
                  </a:cubicBezTo>
                  <a:cubicBezTo>
                    <a:pt x="125" y="23"/>
                    <a:pt x="116" y="41"/>
                    <a:pt x="117" y="43"/>
                  </a:cubicBezTo>
                  <a:cubicBezTo>
                    <a:pt x="118" y="46"/>
                    <a:pt x="121" y="46"/>
                    <a:pt x="121" y="46"/>
                  </a:cubicBezTo>
                  <a:cubicBezTo>
                    <a:pt x="122" y="42"/>
                    <a:pt x="122" y="42"/>
                    <a:pt x="122" y="42"/>
                  </a:cubicBezTo>
                  <a:cubicBezTo>
                    <a:pt x="122" y="42"/>
                    <a:pt x="121" y="43"/>
                    <a:pt x="121" y="42"/>
                  </a:cubicBezTo>
                  <a:cubicBezTo>
                    <a:pt x="120" y="41"/>
                    <a:pt x="133" y="17"/>
                    <a:pt x="133" y="17"/>
                  </a:cubicBezTo>
                  <a:cubicBezTo>
                    <a:pt x="134" y="15"/>
                    <a:pt x="134" y="15"/>
                    <a:pt x="134" y="15"/>
                  </a:cubicBezTo>
                  <a:cubicBezTo>
                    <a:pt x="132" y="14"/>
                    <a:pt x="132" y="14"/>
                    <a:pt x="132" y="14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4" y="0"/>
                    <a:pt x="114" y="0"/>
                    <a:pt x="107" y="16"/>
                  </a:cubicBezTo>
                  <a:cubicBezTo>
                    <a:pt x="103" y="25"/>
                    <a:pt x="99" y="35"/>
                    <a:pt x="96" y="44"/>
                  </a:cubicBezTo>
                  <a:cubicBezTo>
                    <a:pt x="113" y="50"/>
                    <a:pt x="113" y="50"/>
                    <a:pt x="113" y="50"/>
                  </a:cubicBezTo>
                  <a:cubicBezTo>
                    <a:pt x="117" y="41"/>
                    <a:pt x="120" y="31"/>
                    <a:pt x="123" y="21"/>
                  </a:cubicBezTo>
                  <a:close/>
                  <a:moveTo>
                    <a:pt x="90" y="69"/>
                  </a:moveTo>
                  <a:cubicBezTo>
                    <a:pt x="86" y="74"/>
                    <a:pt x="86" y="74"/>
                    <a:pt x="86" y="74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90" y="86"/>
                    <a:pt x="90" y="86"/>
                    <a:pt x="90" y="86"/>
                  </a:cubicBezTo>
                  <a:cubicBezTo>
                    <a:pt x="92" y="79"/>
                    <a:pt x="92" y="79"/>
                    <a:pt x="92" y="79"/>
                  </a:cubicBezTo>
                  <a:cubicBezTo>
                    <a:pt x="91" y="78"/>
                    <a:pt x="91" y="77"/>
                    <a:pt x="91" y="76"/>
                  </a:cubicBezTo>
                  <a:cubicBezTo>
                    <a:pt x="92" y="75"/>
                    <a:pt x="93" y="74"/>
                    <a:pt x="95" y="74"/>
                  </a:cubicBezTo>
                  <a:cubicBezTo>
                    <a:pt x="96" y="75"/>
                    <a:pt x="97" y="76"/>
                    <a:pt x="96" y="78"/>
                  </a:cubicBezTo>
                  <a:cubicBezTo>
                    <a:pt x="96" y="79"/>
                    <a:pt x="95" y="79"/>
                    <a:pt x="94" y="79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93" y="87"/>
                    <a:pt x="93" y="87"/>
                    <a:pt x="93" y="87"/>
                  </a:cubicBezTo>
                  <a:cubicBezTo>
                    <a:pt x="102" y="80"/>
                    <a:pt x="102" y="80"/>
                    <a:pt x="102" y="80"/>
                  </a:cubicBezTo>
                  <a:cubicBezTo>
                    <a:pt x="102" y="73"/>
                    <a:pt x="102" y="73"/>
                    <a:pt x="102" y="73"/>
                  </a:cubicBezTo>
                  <a:cubicBezTo>
                    <a:pt x="90" y="69"/>
                    <a:pt x="90" y="69"/>
                    <a:pt x="90" y="69"/>
                  </a:cubicBezTo>
                  <a:close/>
                  <a:moveTo>
                    <a:pt x="112" y="52"/>
                  </a:moveTo>
                  <a:cubicBezTo>
                    <a:pt x="96" y="46"/>
                    <a:pt x="96" y="46"/>
                    <a:pt x="96" y="46"/>
                  </a:cubicBezTo>
                  <a:cubicBezTo>
                    <a:pt x="93" y="53"/>
                    <a:pt x="92" y="60"/>
                    <a:pt x="90" y="67"/>
                  </a:cubicBezTo>
                  <a:cubicBezTo>
                    <a:pt x="94" y="69"/>
                    <a:pt x="99" y="70"/>
                    <a:pt x="103" y="72"/>
                  </a:cubicBezTo>
                  <a:cubicBezTo>
                    <a:pt x="107" y="65"/>
                    <a:pt x="109" y="59"/>
                    <a:pt x="112" y="52"/>
                  </a:cubicBezTo>
                  <a:close/>
                  <a:moveTo>
                    <a:pt x="39" y="87"/>
                  </a:moveTo>
                  <a:cubicBezTo>
                    <a:pt x="42" y="91"/>
                    <a:pt x="42" y="91"/>
                    <a:pt x="42" y="91"/>
                  </a:cubicBezTo>
                  <a:cubicBezTo>
                    <a:pt x="42" y="91"/>
                    <a:pt x="53" y="80"/>
                    <a:pt x="53" y="81"/>
                  </a:cubicBezTo>
                  <a:cubicBezTo>
                    <a:pt x="53" y="82"/>
                    <a:pt x="51" y="83"/>
                    <a:pt x="51" y="84"/>
                  </a:cubicBezTo>
                  <a:cubicBezTo>
                    <a:pt x="49" y="85"/>
                    <a:pt x="48" y="86"/>
                    <a:pt x="48" y="87"/>
                  </a:cubicBezTo>
                  <a:cubicBezTo>
                    <a:pt x="48" y="89"/>
                    <a:pt x="49" y="90"/>
                    <a:pt x="52" y="90"/>
                  </a:cubicBezTo>
                  <a:cubicBezTo>
                    <a:pt x="55" y="91"/>
                    <a:pt x="57" y="90"/>
                    <a:pt x="60" y="89"/>
                  </a:cubicBezTo>
                  <a:cubicBezTo>
                    <a:pt x="61" y="88"/>
                    <a:pt x="63" y="88"/>
                    <a:pt x="64" y="88"/>
                  </a:cubicBezTo>
                  <a:cubicBezTo>
                    <a:pt x="64" y="89"/>
                    <a:pt x="65" y="89"/>
                    <a:pt x="66" y="90"/>
                  </a:cubicBezTo>
                  <a:cubicBezTo>
                    <a:pt x="67" y="90"/>
                    <a:pt x="68" y="89"/>
                    <a:pt x="69" y="89"/>
                  </a:cubicBezTo>
                  <a:cubicBezTo>
                    <a:pt x="70" y="89"/>
                    <a:pt x="70" y="89"/>
                    <a:pt x="70" y="89"/>
                  </a:cubicBezTo>
                  <a:cubicBezTo>
                    <a:pt x="70" y="89"/>
                    <a:pt x="70" y="89"/>
                    <a:pt x="70" y="89"/>
                  </a:cubicBezTo>
                  <a:cubicBezTo>
                    <a:pt x="70" y="89"/>
                    <a:pt x="70" y="89"/>
                    <a:pt x="70" y="89"/>
                  </a:cubicBezTo>
                  <a:cubicBezTo>
                    <a:pt x="69" y="91"/>
                    <a:pt x="69" y="93"/>
                    <a:pt x="70" y="94"/>
                  </a:cubicBezTo>
                  <a:cubicBezTo>
                    <a:pt x="70" y="96"/>
                    <a:pt x="72" y="96"/>
                    <a:pt x="74" y="95"/>
                  </a:cubicBezTo>
                  <a:cubicBezTo>
                    <a:pt x="76" y="95"/>
                    <a:pt x="80" y="95"/>
                    <a:pt x="80" y="95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1" y="91"/>
                    <a:pt x="77" y="90"/>
                    <a:pt x="74" y="91"/>
                  </a:cubicBezTo>
                  <a:cubicBezTo>
                    <a:pt x="74" y="90"/>
                    <a:pt x="74" y="90"/>
                    <a:pt x="74" y="90"/>
                  </a:cubicBezTo>
                  <a:cubicBezTo>
                    <a:pt x="74" y="90"/>
                    <a:pt x="74" y="90"/>
                    <a:pt x="74" y="90"/>
                  </a:cubicBezTo>
                  <a:cubicBezTo>
                    <a:pt x="74" y="89"/>
                    <a:pt x="75" y="89"/>
                    <a:pt x="75" y="88"/>
                  </a:cubicBezTo>
                  <a:cubicBezTo>
                    <a:pt x="75" y="85"/>
                    <a:pt x="74" y="84"/>
                    <a:pt x="72" y="84"/>
                  </a:cubicBezTo>
                  <a:cubicBezTo>
                    <a:pt x="71" y="83"/>
                    <a:pt x="69" y="84"/>
                    <a:pt x="68" y="85"/>
                  </a:cubicBezTo>
                  <a:cubicBezTo>
                    <a:pt x="68" y="85"/>
                    <a:pt x="67" y="85"/>
                    <a:pt x="67" y="85"/>
                  </a:cubicBezTo>
                  <a:cubicBezTo>
                    <a:pt x="65" y="83"/>
                    <a:pt x="62" y="84"/>
                    <a:pt x="58" y="85"/>
                  </a:cubicBezTo>
                  <a:cubicBezTo>
                    <a:pt x="57" y="85"/>
                    <a:pt x="56" y="86"/>
                    <a:pt x="55" y="86"/>
                  </a:cubicBezTo>
                  <a:cubicBezTo>
                    <a:pt x="56" y="85"/>
                    <a:pt x="57" y="83"/>
                    <a:pt x="57" y="81"/>
                  </a:cubicBezTo>
                  <a:cubicBezTo>
                    <a:pt x="57" y="73"/>
                    <a:pt x="39" y="87"/>
                    <a:pt x="39" y="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8459" name="Freeform 17">
              <a:extLst>
                <a:ext uri="{FF2B5EF4-FFF2-40B4-BE49-F238E27FC236}">
                  <a16:creationId xmlns:a16="http://schemas.microsoft.com/office/drawing/2014/main" id="{3B42EFF1-3F1E-4E91-AFB5-913363211688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5484913" y="1939259"/>
              <a:ext cx="884670" cy="633557"/>
            </a:xfrm>
            <a:custGeom>
              <a:avLst/>
              <a:gdLst>
                <a:gd name="T0" fmla="*/ 14 w 148"/>
                <a:gd name="T1" fmla="*/ 75 h 105"/>
                <a:gd name="T2" fmla="*/ 20 w 148"/>
                <a:gd name="T3" fmla="*/ 69 h 105"/>
                <a:gd name="T4" fmla="*/ 14 w 148"/>
                <a:gd name="T5" fmla="*/ 61 h 105"/>
                <a:gd name="T6" fmla="*/ 13 w 148"/>
                <a:gd name="T7" fmla="*/ 56 h 105"/>
                <a:gd name="T8" fmla="*/ 14 w 148"/>
                <a:gd name="T9" fmla="*/ 56 h 105"/>
                <a:gd name="T10" fmla="*/ 37 w 148"/>
                <a:gd name="T11" fmla="*/ 42 h 105"/>
                <a:gd name="T12" fmla="*/ 41 w 148"/>
                <a:gd name="T13" fmla="*/ 56 h 105"/>
                <a:gd name="T14" fmla="*/ 42 w 148"/>
                <a:gd name="T15" fmla="*/ 57 h 105"/>
                <a:gd name="T16" fmla="*/ 39 w 148"/>
                <a:gd name="T17" fmla="*/ 63 h 105"/>
                <a:gd name="T18" fmla="*/ 38 w 148"/>
                <a:gd name="T19" fmla="*/ 74 h 105"/>
                <a:gd name="T20" fmla="*/ 48 w 148"/>
                <a:gd name="T21" fmla="*/ 75 h 105"/>
                <a:gd name="T22" fmla="*/ 0 w 148"/>
                <a:gd name="T23" fmla="*/ 99 h 105"/>
                <a:gd name="T24" fmla="*/ 70 w 148"/>
                <a:gd name="T25" fmla="*/ 84 h 105"/>
                <a:gd name="T26" fmla="*/ 76 w 148"/>
                <a:gd name="T27" fmla="*/ 84 h 105"/>
                <a:gd name="T28" fmla="*/ 75 w 148"/>
                <a:gd name="T29" fmla="*/ 78 h 105"/>
                <a:gd name="T30" fmla="*/ 73 w 148"/>
                <a:gd name="T31" fmla="*/ 75 h 105"/>
                <a:gd name="T32" fmla="*/ 74 w 148"/>
                <a:gd name="T33" fmla="*/ 74 h 105"/>
                <a:gd name="T34" fmla="*/ 75 w 148"/>
                <a:gd name="T35" fmla="*/ 67 h 105"/>
                <a:gd name="T36" fmla="*/ 88 w 148"/>
                <a:gd name="T37" fmla="*/ 74 h 105"/>
                <a:gd name="T38" fmla="*/ 88 w 148"/>
                <a:gd name="T39" fmla="*/ 74 h 105"/>
                <a:gd name="T40" fmla="*/ 88 w 148"/>
                <a:gd name="T41" fmla="*/ 77 h 105"/>
                <a:gd name="T42" fmla="*/ 85 w 148"/>
                <a:gd name="T43" fmla="*/ 81 h 105"/>
                <a:gd name="T44" fmla="*/ 89 w 148"/>
                <a:gd name="T45" fmla="*/ 84 h 105"/>
                <a:gd name="T46" fmla="*/ 94 w 148"/>
                <a:gd name="T47" fmla="*/ 87 h 105"/>
                <a:gd name="T48" fmla="*/ 100 w 148"/>
                <a:gd name="T49" fmla="*/ 84 h 105"/>
                <a:gd name="T50" fmla="*/ 93 w 148"/>
                <a:gd name="T51" fmla="*/ 80 h 105"/>
                <a:gd name="T52" fmla="*/ 111 w 148"/>
                <a:gd name="T53" fmla="*/ 64 h 105"/>
                <a:gd name="T54" fmla="*/ 111 w 148"/>
                <a:gd name="T55" fmla="*/ 80 h 105"/>
                <a:gd name="T56" fmla="*/ 108 w 148"/>
                <a:gd name="T57" fmla="*/ 87 h 105"/>
                <a:gd name="T58" fmla="*/ 114 w 148"/>
                <a:gd name="T59" fmla="*/ 83 h 105"/>
                <a:gd name="T60" fmla="*/ 121 w 148"/>
                <a:gd name="T61" fmla="*/ 82 h 105"/>
                <a:gd name="T62" fmla="*/ 120 w 148"/>
                <a:gd name="T63" fmla="*/ 75 h 105"/>
                <a:gd name="T64" fmla="*/ 118 w 148"/>
                <a:gd name="T65" fmla="*/ 70 h 105"/>
                <a:gd name="T66" fmla="*/ 119 w 148"/>
                <a:gd name="T67" fmla="*/ 70 h 105"/>
                <a:gd name="T68" fmla="*/ 121 w 148"/>
                <a:gd name="T69" fmla="*/ 60 h 105"/>
                <a:gd name="T70" fmla="*/ 137 w 148"/>
                <a:gd name="T71" fmla="*/ 69 h 105"/>
                <a:gd name="T72" fmla="*/ 138 w 148"/>
                <a:gd name="T73" fmla="*/ 70 h 105"/>
                <a:gd name="T74" fmla="*/ 137 w 148"/>
                <a:gd name="T75" fmla="*/ 73 h 105"/>
                <a:gd name="T76" fmla="*/ 134 w 148"/>
                <a:gd name="T77" fmla="*/ 79 h 105"/>
                <a:gd name="T78" fmla="*/ 138 w 148"/>
                <a:gd name="T79" fmla="*/ 83 h 105"/>
                <a:gd name="T80" fmla="*/ 147 w 148"/>
                <a:gd name="T81" fmla="*/ 99 h 105"/>
                <a:gd name="T82" fmla="*/ 90 w 148"/>
                <a:gd name="T83" fmla="*/ 99 h 105"/>
                <a:gd name="T84" fmla="*/ 70 w 148"/>
                <a:gd name="T85" fmla="*/ 84 h 105"/>
                <a:gd name="T86" fmla="*/ 33 w 148"/>
                <a:gd name="T87" fmla="*/ 26 h 105"/>
                <a:gd name="T88" fmla="*/ 50 w 148"/>
                <a:gd name="T89" fmla="*/ 54 h 105"/>
                <a:gd name="T90" fmla="*/ 45 w 148"/>
                <a:gd name="T91" fmla="*/ 64 h 105"/>
                <a:gd name="T92" fmla="*/ 62 w 148"/>
                <a:gd name="T93" fmla="*/ 53 h 105"/>
                <a:gd name="T94" fmla="*/ 70 w 148"/>
                <a:gd name="T95" fmla="*/ 51 h 105"/>
                <a:gd name="T96" fmla="*/ 70 w 148"/>
                <a:gd name="T97" fmla="*/ 0 h 105"/>
                <a:gd name="T98" fmla="*/ 25 w 148"/>
                <a:gd name="T99" fmla="*/ 79 h 105"/>
                <a:gd name="T100" fmla="*/ 23 w 148"/>
                <a:gd name="T101" fmla="*/ 95 h 105"/>
                <a:gd name="T102" fmla="*/ 28 w 148"/>
                <a:gd name="T103" fmla="*/ 99 h 105"/>
                <a:gd name="T104" fmla="*/ 29 w 148"/>
                <a:gd name="T105" fmla="*/ 99 h 105"/>
                <a:gd name="T106" fmla="*/ 34 w 148"/>
                <a:gd name="T107" fmla="*/ 95 h 105"/>
                <a:gd name="T108" fmla="*/ 32 w 148"/>
                <a:gd name="T109" fmla="*/ 79 h 105"/>
                <a:gd name="T110" fmla="*/ 28 w 148"/>
                <a:gd name="T111" fmla="*/ 75 h 10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8"/>
                <a:gd name="T169" fmla="*/ 0 h 105"/>
                <a:gd name="T170" fmla="*/ 148 w 148"/>
                <a:gd name="T171" fmla="*/ 105 h 10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8" h="105">
                  <a:moveTo>
                    <a:pt x="8" y="75"/>
                  </a:moveTo>
                  <a:cubicBezTo>
                    <a:pt x="10" y="75"/>
                    <a:pt x="12" y="75"/>
                    <a:pt x="14" y="75"/>
                  </a:cubicBezTo>
                  <a:cubicBezTo>
                    <a:pt x="16" y="75"/>
                    <a:pt x="17" y="75"/>
                    <a:pt x="18" y="74"/>
                  </a:cubicBezTo>
                  <a:cubicBezTo>
                    <a:pt x="19" y="73"/>
                    <a:pt x="19" y="71"/>
                    <a:pt x="20" y="69"/>
                  </a:cubicBezTo>
                  <a:cubicBezTo>
                    <a:pt x="18" y="68"/>
                    <a:pt x="17" y="66"/>
                    <a:pt x="16" y="64"/>
                  </a:cubicBezTo>
                  <a:cubicBezTo>
                    <a:pt x="15" y="63"/>
                    <a:pt x="15" y="62"/>
                    <a:pt x="14" y="61"/>
                  </a:cubicBezTo>
                  <a:cubicBezTo>
                    <a:pt x="14" y="60"/>
                    <a:pt x="13" y="59"/>
                    <a:pt x="13" y="57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3" y="48"/>
                    <a:pt x="14" y="45"/>
                    <a:pt x="17" y="42"/>
                  </a:cubicBezTo>
                  <a:cubicBezTo>
                    <a:pt x="22" y="38"/>
                    <a:pt x="32" y="38"/>
                    <a:pt x="37" y="42"/>
                  </a:cubicBezTo>
                  <a:cubicBezTo>
                    <a:pt x="40" y="45"/>
                    <a:pt x="42" y="49"/>
                    <a:pt x="41" y="56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42" y="56"/>
                    <a:pt x="42" y="56"/>
                    <a:pt x="42" y="56"/>
                  </a:cubicBezTo>
                  <a:cubicBezTo>
                    <a:pt x="42" y="57"/>
                    <a:pt x="42" y="57"/>
                    <a:pt x="42" y="57"/>
                  </a:cubicBezTo>
                  <a:cubicBezTo>
                    <a:pt x="42" y="59"/>
                    <a:pt x="41" y="60"/>
                    <a:pt x="41" y="61"/>
                  </a:cubicBezTo>
                  <a:cubicBezTo>
                    <a:pt x="41" y="62"/>
                    <a:pt x="40" y="63"/>
                    <a:pt x="39" y="63"/>
                  </a:cubicBezTo>
                  <a:cubicBezTo>
                    <a:pt x="39" y="66"/>
                    <a:pt x="37" y="68"/>
                    <a:pt x="36" y="69"/>
                  </a:cubicBezTo>
                  <a:cubicBezTo>
                    <a:pt x="36" y="71"/>
                    <a:pt x="37" y="73"/>
                    <a:pt x="38" y="74"/>
                  </a:cubicBezTo>
                  <a:cubicBezTo>
                    <a:pt x="39" y="75"/>
                    <a:pt x="41" y="75"/>
                    <a:pt x="42" y="75"/>
                  </a:cubicBezTo>
                  <a:cubicBezTo>
                    <a:pt x="44" y="75"/>
                    <a:pt x="46" y="75"/>
                    <a:pt x="48" y="75"/>
                  </a:cubicBezTo>
                  <a:cubicBezTo>
                    <a:pt x="53" y="80"/>
                    <a:pt x="56" y="91"/>
                    <a:pt x="55" y="99"/>
                  </a:cubicBezTo>
                  <a:cubicBezTo>
                    <a:pt x="47" y="104"/>
                    <a:pt x="6" y="105"/>
                    <a:pt x="0" y="99"/>
                  </a:cubicBezTo>
                  <a:cubicBezTo>
                    <a:pt x="0" y="92"/>
                    <a:pt x="1" y="81"/>
                    <a:pt x="8" y="75"/>
                  </a:cubicBezTo>
                  <a:close/>
                  <a:moveTo>
                    <a:pt x="70" y="84"/>
                  </a:moveTo>
                  <a:cubicBezTo>
                    <a:pt x="72" y="84"/>
                    <a:pt x="73" y="84"/>
                    <a:pt x="74" y="84"/>
                  </a:cubicBezTo>
                  <a:cubicBezTo>
                    <a:pt x="75" y="84"/>
                    <a:pt x="75" y="84"/>
                    <a:pt x="76" y="84"/>
                  </a:cubicBezTo>
                  <a:cubicBezTo>
                    <a:pt x="76" y="83"/>
                    <a:pt x="76" y="82"/>
                    <a:pt x="77" y="81"/>
                  </a:cubicBezTo>
                  <a:cubicBezTo>
                    <a:pt x="76" y="80"/>
                    <a:pt x="75" y="79"/>
                    <a:pt x="75" y="78"/>
                  </a:cubicBezTo>
                  <a:cubicBezTo>
                    <a:pt x="74" y="78"/>
                    <a:pt x="74" y="77"/>
                    <a:pt x="74" y="77"/>
                  </a:cubicBezTo>
                  <a:cubicBezTo>
                    <a:pt x="74" y="76"/>
                    <a:pt x="73" y="75"/>
                    <a:pt x="73" y="75"/>
                  </a:cubicBezTo>
                  <a:cubicBezTo>
                    <a:pt x="73" y="74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3" y="70"/>
                    <a:pt x="74" y="68"/>
                    <a:pt x="75" y="67"/>
                  </a:cubicBezTo>
                  <a:cubicBezTo>
                    <a:pt x="78" y="65"/>
                    <a:pt x="83" y="65"/>
                    <a:pt x="86" y="67"/>
                  </a:cubicBezTo>
                  <a:cubicBezTo>
                    <a:pt x="88" y="68"/>
                    <a:pt x="88" y="70"/>
                    <a:pt x="88" y="74"/>
                  </a:cubicBezTo>
                  <a:cubicBezTo>
                    <a:pt x="88" y="74"/>
                    <a:pt x="88" y="74"/>
                    <a:pt x="88" y="74"/>
                  </a:cubicBezTo>
                  <a:cubicBezTo>
                    <a:pt x="88" y="74"/>
                    <a:pt x="88" y="74"/>
                    <a:pt x="88" y="74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8" y="76"/>
                    <a:pt x="88" y="77"/>
                  </a:cubicBezTo>
                  <a:cubicBezTo>
                    <a:pt x="88" y="77"/>
                    <a:pt x="88" y="78"/>
                    <a:pt x="87" y="78"/>
                  </a:cubicBezTo>
                  <a:cubicBezTo>
                    <a:pt x="87" y="79"/>
                    <a:pt x="86" y="80"/>
                    <a:pt x="85" y="81"/>
                  </a:cubicBezTo>
                  <a:cubicBezTo>
                    <a:pt x="86" y="82"/>
                    <a:pt x="86" y="83"/>
                    <a:pt x="87" y="84"/>
                  </a:cubicBezTo>
                  <a:cubicBezTo>
                    <a:pt x="87" y="84"/>
                    <a:pt x="88" y="84"/>
                    <a:pt x="89" y="84"/>
                  </a:cubicBezTo>
                  <a:cubicBezTo>
                    <a:pt x="90" y="84"/>
                    <a:pt x="91" y="84"/>
                    <a:pt x="92" y="84"/>
                  </a:cubicBezTo>
                  <a:cubicBezTo>
                    <a:pt x="92" y="85"/>
                    <a:pt x="93" y="86"/>
                    <a:pt x="94" y="87"/>
                  </a:cubicBezTo>
                  <a:cubicBezTo>
                    <a:pt x="96" y="87"/>
                    <a:pt x="98" y="87"/>
                    <a:pt x="99" y="87"/>
                  </a:cubicBezTo>
                  <a:cubicBezTo>
                    <a:pt x="99" y="86"/>
                    <a:pt x="100" y="85"/>
                    <a:pt x="100" y="84"/>
                  </a:cubicBezTo>
                  <a:cubicBezTo>
                    <a:pt x="98" y="83"/>
                    <a:pt x="97" y="81"/>
                    <a:pt x="97" y="80"/>
                  </a:cubicBezTo>
                  <a:cubicBezTo>
                    <a:pt x="96" y="80"/>
                    <a:pt x="94" y="80"/>
                    <a:pt x="93" y="80"/>
                  </a:cubicBezTo>
                  <a:cubicBezTo>
                    <a:pt x="93" y="74"/>
                    <a:pt x="94" y="66"/>
                    <a:pt x="96" y="64"/>
                  </a:cubicBezTo>
                  <a:cubicBezTo>
                    <a:pt x="99" y="62"/>
                    <a:pt x="107" y="62"/>
                    <a:pt x="111" y="64"/>
                  </a:cubicBezTo>
                  <a:cubicBezTo>
                    <a:pt x="113" y="66"/>
                    <a:pt x="115" y="74"/>
                    <a:pt x="114" y="79"/>
                  </a:cubicBezTo>
                  <a:cubicBezTo>
                    <a:pt x="113" y="80"/>
                    <a:pt x="111" y="79"/>
                    <a:pt x="111" y="80"/>
                  </a:cubicBezTo>
                  <a:cubicBezTo>
                    <a:pt x="110" y="81"/>
                    <a:pt x="109" y="83"/>
                    <a:pt x="107" y="84"/>
                  </a:cubicBezTo>
                  <a:cubicBezTo>
                    <a:pt x="108" y="85"/>
                    <a:pt x="108" y="86"/>
                    <a:pt x="108" y="87"/>
                  </a:cubicBezTo>
                  <a:cubicBezTo>
                    <a:pt x="109" y="87"/>
                    <a:pt x="110" y="87"/>
                    <a:pt x="111" y="87"/>
                  </a:cubicBezTo>
                  <a:cubicBezTo>
                    <a:pt x="112" y="85"/>
                    <a:pt x="113" y="84"/>
                    <a:pt x="114" y="83"/>
                  </a:cubicBezTo>
                  <a:cubicBezTo>
                    <a:pt x="116" y="83"/>
                    <a:pt x="117" y="83"/>
                    <a:pt x="118" y="83"/>
                  </a:cubicBezTo>
                  <a:cubicBezTo>
                    <a:pt x="120" y="83"/>
                    <a:pt x="121" y="83"/>
                    <a:pt x="121" y="82"/>
                  </a:cubicBezTo>
                  <a:cubicBezTo>
                    <a:pt x="122" y="81"/>
                    <a:pt x="122" y="80"/>
                    <a:pt x="122" y="79"/>
                  </a:cubicBezTo>
                  <a:cubicBezTo>
                    <a:pt x="121" y="78"/>
                    <a:pt x="121" y="76"/>
                    <a:pt x="120" y="75"/>
                  </a:cubicBezTo>
                  <a:cubicBezTo>
                    <a:pt x="119" y="74"/>
                    <a:pt x="119" y="74"/>
                    <a:pt x="119" y="73"/>
                  </a:cubicBezTo>
                  <a:cubicBezTo>
                    <a:pt x="118" y="72"/>
                    <a:pt x="118" y="71"/>
                    <a:pt x="118" y="70"/>
                  </a:cubicBezTo>
                  <a:cubicBezTo>
                    <a:pt x="118" y="70"/>
                    <a:pt x="118" y="70"/>
                    <a:pt x="118" y="70"/>
                  </a:cubicBezTo>
                  <a:cubicBezTo>
                    <a:pt x="119" y="70"/>
                    <a:pt x="119" y="70"/>
                    <a:pt x="119" y="70"/>
                  </a:cubicBezTo>
                  <a:cubicBezTo>
                    <a:pt x="119" y="69"/>
                    <a:pt x="119" y="69"/>
                    <a:pt x="119" y="69"/>
                  </a:cubicBezTo>
                  <a:cubicBezTo>
                    <a:pt x="118" y="64"/>
                    <a:pt x="119" y="62"/>
                    <a:pt x="121" y="60"/>
                  </a:cubicBezTo>
                  <a:cubicBezTo>
                    <a:pt x="124" y="57"/>
                    <a:pt x="131" y="57"/>
                    <a:pt x="135" y="60"/>
                  </a:cubicBezTo>
                  <a:cubicBezTo>
                    <a:pt x="137" y="61"/>
                    <a:pt x="138" y="65"/>
                    <a:pt x="137" y="69"/>
                  </a:cubicBezTo>
                  <a:cubicBezTo>
                    <a:pt x="137" y="69"/>
                    <a:pt x="137" y="69"/>
                    <a:pt x="138" y="70"/>
                  </a:cubicBezTo>
                  <a:cubicBezTo>
                    <a:pt x="138" y="70"/>
                    <a:pt x="138" y="70"/>
                    <a:pt x="138" y="70"/>
                  </a:cubicBezTo>
                  <a:cubicBezTo>
                    <a:pt x="138" y="70"/>
                    <a:pt x="138" y="70"/>
                    <a:pt x="138" y="70"/>
                  </a:cubicBezTo>
                  <a:cubicBezTo>
                    <a:pt x="138" y="71"/>
                    <a:pt x="138" y="72"/>
                    <a:pt x="137" y="73"/>
                  </a:cubicBezTo>
                  <a:cubicBezTo>
                    <a:pt x="137" y="74"/>
                    <a:pt x="137" y="74"/>
                    <a:pt x="136" y="75"/>
                  </a:cubicBezTo>
                  <a:cubicBezTo>
                    <a:pt x="136" y="76"/>
                    <a:pt x="135" y="77"/>
                    <a:pt x="134" y="79"/>
                  </a:cubicBezTo>
                  <a:cubicBezTo>
                    <a:pt x="134" y="80"/>
                    <a:pt x="135" y="82"/>
                    <a:pt x="135" y="82"/>
                  </a:cubicBezTo>
                  <a:cubicBezTo>
                    <a:pt x="136" y="83"/>
                    <a:pt x="137" y="83"/>
                    <a:pt x="138" y="83"/>
                  </a:cubicBezTo>
                  <a:cubicBezTo>
                    <a:pt x="139" y="83"/>
                    <a:pt x="141" y="83"/>
                    <a:pt x="142" y="83"/>
                  </a:cubicBezTo>
                  <a:cubicBezTo>
                    <a:pt x="145" y="86"/>
                    <a:pt x="148" y="94"/>
                    <a:pt x="147" y="99"/>
                  </a:cubicBezTo>
                  <a:cubicBezTo>
                    <a:pt x="143" y="103"/>
                    <a:pt x="119" y="105"/>
                    <a:pt x="110" y="100"/>
                  </a:cubicBezTo>
                  <a:cubicBezTo>
                    <a:pt x="104" y="101"/>
                    <a:pt x="95" y="101"/>
                    <a:pt x="90" y="99"/>
                  </a:cubicBezTo>
                  <a:cubicBezTo>
                    <a:pt x="83" y="101"/>
                    <a:pt x="70" y="100"/>
                    <a:pt x="66" y="97"/>
                  </a:cubicBezTo>
                  <a:cubicBezTo>
                    <a:pt x="66" y="93"/>
                    <a:pt x="67" y="87"/>
                    <a:pt x="70" y="84"/>
                  </a:cubicBezTo>
                  <a:close/>
                  <a:moveTo>
                    <a:pt x="70" y="0"/>
                  </a:moveTo>
                  <a:cubicBezTo>
                    <a:pt x="49" y="0"/>
                    <a:pt x="33" y="12"/>
                    <a:pt x="33" y="26"/>
                  </a:cubicBezTo>
                  <a:cubicBezTo>
                    <a:pt x="33" y="36"/>
                    <a:pt x="41" y="44"/>
                    <a:pt x="54" y="48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2" y="53"/>
                    <a:pt x="62" y="53"/>
                    <a:pt x="62" y="53"/>
                  </a:cubicBezTo>
                  <a:cubicBezTo>
                    <a:pt x="68" y="51"/>
                    <a:pt x="68" y="51"/>
                    <a:pt x="68" y="51"/>
                  </a:cubicBezTo>
                  <a:cubicBezTo>
                    <a:pt x="69" y="51"/>
                    <a:pt x="69" y="51"/>
                    <a:pt x="70" y="51"/>
                  </a:cubicBezTo>
                  <a:cubicBezTo>
                    <a:pt x="90" y="51"/>
                    <a:pt x="107" y="39"/>
                    <a:pt x="107" y="26"/>
                  </a:cubicBezTo>
                  <a:cubicBezTo>
                    <a:pt x="107" y="12"/>
                    <a:pt x="90" y="0"/>
                    <a:pt x="70" y="0"/>
                  </a:cubicBezTo>
                  <a:close/>
                  <a:moveTo>
                    <a:pt x="27" y="75"/>
                  </a:moveTo>
                  <a:cubicBezTo>
                    <a:pt x="25" y="79"/>
                    <a:pt x="25" y="79"/>
                    <a:pt x="25" y="79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3" y="95"/>
                    <a:pt x="23" y="95"/>
                    <a:pt x="23" y="95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9" y="99"/>
                    <a:pt x="29" y="99"/>
                    <a:pt x="29" y="99"/>
                  </a:cubicBezTo>
                  <a:cubicBezTo>
                    <a:pt x="29" y="99"/>
                    <a:pt x="29" y="99"/>
                    <a:pt x="29" y="99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30" y="75"/>
                    <a:pt x="30" y="75"/>
                    <a:pt x="30" y="75"/>
                  </a:cubicBezTo>
                  <a:cubicBezTo>
                    <a:pt x="28" y="75"/>
                    <a:pt x="28" y="75"/>
                    <a:pt x="28" y="75"/>
                  </a:cubicBezTo>
                  <a:lnTo>
                    <a:pt x="27" y="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>
            <a:extLst>
              <a:ext uri="{FF2B5EF4-FFF2-40B4-BE49-F238E27FC236}">
                <a16:creationId xmlns:a16="http://schemas.microsoft.com/office/drawing/2014/main" id="{AEB2AE91-E0C9-4CE8-A346-FBA8C0A0C55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849438" cy="1287463"/>
            <a:chOff x="0" y="0"/>
            <a:chExt cx="1849400" cy="1287459"/>
          </a:xfrm>
        </p:grpSpPr>
        <p:sp>
          <p:nvSpPr>
            <p:cNvPr id="19459" name="文本框 4">
              <a:extLst>
                <a:ext uri="{FF2B5EF4-FFF2-40B4-BE49-F238E27FC236}">
                  <a16:creationId xmlns:a16="http://schemas.microsoft.com/office/drawing/2014/main" id="{EA34611E-06D1-48EB-8793-EF2039530A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494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5400">
                  <a:solidFill>
                    <a:srgbClr val="078B75"/>
                  </a:solidFill>
                  <a:latin typeface="Dotum" panose="020B0600000101010101" pitchFamily="34" charset="-127"/>
                  <a:ea typeface="Dotum" panose="020B0600000101010101" pitchFamily="34" charset="-127"/>
                  <a:sym typeface="Times New Roman" panose="02020603050405020304" pitchFamily="18" charset="0"/>
                </a:rPr>
                <a:t>02</a:t>
              </a:r>
              <a:endParaRPr lang="zh-CN" altLang="en-US" sz="5400">
                <a:solidFill>
                  <a:srgbClr val="078B75"/>
                </a:solidFill>
                <a:latin typeface="Dotum" panose="020B0600000101010101" pitchFamily="34" charset="-127"/>
                <a:ea typeface="Dotum" panose="020B0600000101010101" pitchFamily="34" charset="-127"/>
                <a:sym typeface="Times New Roman" panose="02020603050405020304" pitchFamily="18" charset="0"/>
              </a:endParaRPr>
            </a:p>
          </p:txBody>
        </p:sp>
        <p:sp>
          <p:nvSpPr>
            <p:cNvPr id="19460" name="直接连接符 5">
              <a:extLst>
                <a:ext uri="{FF2B5EF4-FFF2-40B4-BE49-F238E27FC236}">
                  <a16:creationId xmlns:a16="http://schemas.microsoft.com/office/drawing/2014/main" id="{DE7D6DC9-51DD-4A7C-9A1C-D013263598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700" y="806744"/>
              <a:ext cx="1332000" cy="1"/>
            </a:xfrm>
            <a:prstGeom prst="line">
              <a:avLst/>
            </a:prstGeom>
            <a:noFill/>
            <a:ln w="6350" cap="flat" cmpd="sng">
              <a:solidFill>
                <a:srgbClr val="10B59A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61" name="文本框 6">
              <a:extLst>
                <a:ext uri="{FF2B5EF4-FFF2-40B4-BE49-F238E27FC236}">
                  <a16:creationId xmlns:a16="http://schemas.microsoft.com/office/drawing/2014/main" id="{2F8A9257-1C49-4279-93B3-6C9A714742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13" y="825794"/>
              <a:ext cx="16287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2400">
                  <a:solidFill>
                    <a:srgbClr val="078B75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PART TWO</a:t>
              </a:r>
              <a:endParaRPr lang="zh-CN" altLang="en-US" sz="2400">
                <a:solidFill>
                  <a:srgbClr val="078B75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</p:grpSp>
      <p:grpSp>
        <p:nvGrpSpPr>
          <p:cNvPr id="19462" name="Group 6">
            <a:extLst>
              <a:ext uri="{FF2B5EF4-FFF2-40B4-BE49-F238E27FC236}">
                <a16:creationId xmlns:a16="http://schemas.microsoft.com/office/drawing/2014/main" id="{43D5E03C-4667-4BDB-AB89-9B5640BB676D}"/>
              </a:ext>
            </a:extLst>
          </p:cNvPr>
          <p:cNvGrpSpPr>
            <a:grpSpLocks/>
          </p:cNvGrpSpPr>
          <p:nvPr/>
        </p:nvGrpSpPr>
        <p:grpSpPr bwMode="auto">
          <a:xfrm>
            <a:off x="9788525" y="6434138"/>
            <a:ext cx="3281363" cy="400050"/>
            <a:chOff x="0" y="0"/>
            <a:chExt cx="3280587" cy="400110"/>
          </a:xfrm>
        </p:grpSpPr>
        <p:sp>
          <p:nvSpPr>
            <p:cNvPr id="19463" name="直接连接符 8">
              <a:extLst>
                <a:ext uri="{FF2B5EF4-FFF2-40B4-BE49-F238E27FC236}">
                  <a16:creationId xmlns:a16="http://schemas.microsoft.com/office/drawing/2014/main" id="{AB96B4FD-B408-4E84-809E-24CDE09941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7081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rgbClr val="0AB79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64" name="直接连接符 9">
              <a:extLst>
                <a:ext uri="{FF2B5EF4-FFF2-40B4-BE49-F238E27FC236}">
                  <a16:creationId xmlns:a16="http://schemas.microsoft.com/office/drawing/2014/main" id="{215E7DA4-AD20-48BA-B3D5-5D6869666F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6606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rgbClr val="0AB79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65" name="直接连接符 10">
              <a:extLst>
                <a:ext uri="{FF2B5EF4-FFF2-40B4-BE49-F238E27FC236}">
                  <a16:creationId xmlns:a16="http://schemas.microsoft.com/office/drawing/2014/main" id="{467354C8-C4CF-4FB2-81AA-BA0489AC60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6131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rgbClr val="0AB79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66" name="文本框 14">
              <a:extLst>
                <a:ext uri="{FF2B5EF4-FFF2-40B4-BE49-F238E27FC236}">
                  <a16:creationId xmlns:a16="http://schemas.microsoft.com/office/drawing/2014/main" id="{F0CAE0A5-A434-4FE4-A54D-9F1157EE8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707" y="0"/>
              <a:ext cx="284988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000">
                  <a:solidFill>
                    <a:srgbClr val="0AB79B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YOUR LOGO HERE</a:t>
              </a:r>
              <a:endParaRPr lang="zh-CN" altLang="en-US" sz="2000">
                <a:solidFill>
                  <a:srgbClr val="0AB79B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</p:grpSp>
      <p:grpSp>
        <p:nvGrpSpPr>
          <p:cNvPr id="19467" name="Group 11">
            <a:extLst>
              <a:ext uri="{FF2B5EF4-FFF2-40B4-BE49-F238E27FC236}">
                <a16:creationId xmlns:a16="http://schemas.microsoft.com/office/drawing/2014/main" id="{14BB0796-AADE-4BED-95E3-CF55A8910298}"/>
              </a:ext>
            </a:extLst>
          </p:cNvPr>
          <p:cNvGrpSpPr>
            <a:grpSpLocks/>
          </p:cNvGrpSpPr>
          <p:nvPr/>
        </p:nvGrpSpPr>
        <p:grpSpPr bwMode="auto">
          <a:xfrm>
            <a:off x="1779588" y="1495425"/>
            <a:ext cx="8601075" cy="4794250"/>
            <a:chOff x="0" y="0"/>
            <a:chExt cx="8600546" cy="4793834"/>
          </a:xfrm>
        </p:grpSpPr>
        <p:sp>
          <p:nvSpPr>
            <p:cNvPr id="19468" name="直接连接符 2">
              <a:extLst>
                <a:ext uri="{FF2B5EF4-FFF2-40B4-BE49-F238E27FC236}">
                  <a16:creationId xmlns:a16="http://schemas.microsoft.com/office/drawing/2014/main" id="{D2E47755-5D9F-4CBF-8522-CBC000312D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8461" y="55284"/>
              <a:ext cx="571" cy="4539974"/>
            </a:xfrm>
            <a:prstGeom prst="line">
              <a:avLst/>
            </a:prstGeom>
            <a:noFill/>
            <a:ln w="6350" cap="flat" cmpd="sng">
              <a:solidFill>
                <a:srgbClr val="06867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9469" name="Group 13">
              <a:extLst>
                <a:ext uri="{FF2B5EF4-FFF2-40B4-BE49-F238E27FC236}">
                  <a16:creationId xmlns:a16="http://schemas.microsoft.com/office/drawing/2014/main" id="{9E51243F-3FB4-4683-B111-04426DF65F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7339" y="1781455"/>
              <a:ext cx="4663207" cy="765413"/>
              <a:chOff x="0" y="0"/>
              <a:chExt cx="4663207" cy="765413"/>
            </a:xfrm>
          </p:grpSpPr>
          <p:sp>
            <p:nvSpPr>
              <p:cNvPr id="19470" name="椭圆 15">
                <a:extLst>
                  <a:ext uri="{FF2B5EF4-FFF2-40B4-BE49-F238E27FC236}">
                    <a16:creationId xmlns:a16="http://schemas.microsoft.com/office/drawing/2014/main" id="{7C2E3C15-9FC4-46DD-8544-F9FF7ABD7C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"/>
                <a:ext cx="482245" cy="482245"/>
              </a:xfrm>
              <a:prstGeom prst="ellipse">
                <a:avLst/>
              </a:prstGeom>
              <a:solidFill>
                <a:srgbClr val="0AB7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42719B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 sz="2400">
                  <a:solidFill>
                    <a:srgbClr val="FFFFFF"/>
                  </a:solidFill>
                  <a:latin typeface="Aparajita" panose="020B0502040204020203" pitchFamily="18" charset="0"/>
                  <a:sym typeface="Aparajita" panose="020B0502040204020203" pitchFamily="18" charset="0"/>
                </a:endParaRPr>
              </a:p>
            </p:txBody>
          </p:sp>
          <p:grpSp>
            <p:nvGrpSpPr>
              <p:cNvPr id="19471" name="Group 15">
                <a:extLst>
                  <a:ext uri="{FF2B5EF4-FFF2-40B4-BE49-F238E27FC236}">
                    <a16:creationId xmlns:a16="http://schemas.microsoft.com/office/drawing/2014/main" id="{F9648E18-7509-4D37-BA4A-11BFDC316F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7020" y="0"/>
                <a:ext cx="4586187" cy="765413"/>
                <a:chOff x="0" y="0"/>
                <a:chExt cx="4586187" cy="765413"/>
              </a:xfrm>
            </p:grpSpPr>
            <p:grpSp>
              <p:nvGrpSpPr>
                <p:cNvPr id="19472" name="Group 16">
                  <a:extLst>
                    <a:ext uri="{FF2B5EF4-FFF2-40B4-BE49-F238E27FC236}">
                      <a16:creationId xmlns:a16="http://schemas.microsoft.com/office/drawing/2014/main" id="{D1A6890F-8A81-4BDF-80F8-8A84E5632F7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5862" y="0"/>
                  <a:ext cx="4400325" cy="765413"/>
                  <a:chOff x="0" y="0"/>
                  <a:chExt cx="4400325" cy="765413"/>
                </a:xfrm>
              </p:grpSpPr>
              <p:sp>
                <p:nvSpPr>
                  <p:cNvPr id="19473" name="文本框 20">
                    <a:extLst>
                      <a:ext uri="{FF2B5EF4-FFF2-40B4-BE49-F238E27FC236}">
                        <a16:creationId xmlns:a16="http://schemas.microsoft.com/office/drawing/2014/main" id="{ED5CFE9A-16B9-486A-BCF1-0DB8D9320B6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2047272" cy="3385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US" altLang="zh-CN" sz="1600" b="1">
                        <a:solidFill>
                          <a:srgbClr val="078B75"/>
                        </a:solidFill>
                        <a:latin typeface="Aparajita" panose="020B0502040204020203" pitchFamily="18" charset="0"/>
                        <a:ea typeface="PMingLiU" panose="02020500000000000000" pitchFamily="18" charset="-120"/>
                        <a:sym typeface="Aparajita" panose="020B0502040204020203" pitchFamily="18" charset="0"/>
                      </a:rPr>
                      <a:t>YOUR KEY POINT</a:t>
                    </a:r>
                    <a:endParaRPr lang="zh-CN" altLang="en-US" sz="1600" b="1">
                      <a:solidFill>
                        <a:srgbClr val="078B75"/>
                      </a:solidFill>
                      <a:latin typeface="Aparajita" panose="020B0502040204020203" pitchFamily="18" charset="0"/>
                      <a:ea typeface="PMingLiU" panose="02020500000000000000" pitchFamily="18" charset="-120"/>
                      <a:sym typeface="Aparajita" panose="020B0502040204020203" pitchFamily="18" charset="0"/>
                    </a:endParaRPr>
                  </a:p>
                </p:txBody>
              </p:sp>
              <p:sp>
                <p:nvSpPr>
                  <p:cNvPr id="19474" name="文本框 21">
                    <a:extLst>
                      <a:ext uri="{FF2B5EF4-FFF2-40B4-BE49-F238E27FC236}">
                        <a16:creationId xmlns:a16="http://schemas.microsoft.com/office/drawing/2014/main" id="{7C52DFFC-ADBD-4AC1-BA8A-62E48BAF6EA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1122" y="274894"/>
                    <a:ext cx="4159203" cy="4905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lnSpc>
                        <a:spcPts val="1500"/>
                      </a:lnSpc>
                    </a:pPr>
                    <a:r>
                      <a:rPr lang="en-US" altLang="zh-CN" sz="1600" i="1">
                        <a:solidFill>
                          <a:srgbClr val="0C0C0C"/>
                        </a:solidFill>
                        <a:latin typeface="Aparajita" panose="020B0502040204020203" pitchFamily="18" charset="0"/>
                        <a:sym typeface="Aparajita" panose="020B0502040204020203" pitchFamily="18" charset="0"/>
                      </a:rPr>
                      <a:t>I realised hen t-t i hadi a choice. I can choose to end my life or i can choose to live it.</a:t>
                    </a:r>
                    <a:endParaRPr lang="zh-CN" altLang="en-US"/>
                  </a:p>
                </p:txBody>
              </p:sp>
            </p:grpSp>
            <p:sp>
              <p:nvSpPr>
                <p:cNvPr id="19475" name="Freeform 12">
                  <a:extLst>
                    <a:ext uri="{FF2B5EF4-FFF2-40B4-BE49-F238E27FC236}">
                      <a16:creationId xmlns:a16="http://schemas.microsoft.com/office/drawing/2014/main" id="{5468EC92-B668-4B90-8C90-00F0B1AB1678}"/>
                    </a:ext>
                  </a:extLst>
                </p:cNvPr>
                <p:cNvSpPr>
                  <a:spLocks noEditPoints="1" noChangeArrowheads="1"/>
                </p:cNvSpPr>
                <p:nvPr/>
              </p:nvSpPr>
              <p:spPr bwMode="auto">
                <a:xfrm>
                  <a:off x="0" y="131837"/>
                  <a:ext cx="338138" cy="261937"/>
                </a:xfrm>
                <a:custGeom>
                  <a:avLst/>
                  <a:gdLst>
                    <a:gd name="T0" fmla="*/ 146 w 367"/>
                    <a:gd name="T1" fmla="*/ 218 h 282"/>
                    <a:gd name="T2" fmla="*/ 229 w 367"/>
                    <a:gd name="T3" fmla="*/ 203 h 282"/>
                    <a:gd name="T4" fmla="*/ 274 w 367"/>
                    <a:gd name="T5" fmla="*/ 158 h 282"/>
                    <a:gd name="T6" fmla="*/ 319 w 367"/>
                    <a:gd name="T7" fmla="*/ 203 h 282"/>
                    <a:gd name="T8" fmla="*/ 339 w 367"/>
                    <a:gd name="T9" fmla="*/ 218 h 282"/>
                    <a:gd name="T10" fmla="*/ 289 w 367"/>
                    <a:gd name="T11" fmla="*/ 80 h 282"/>
                    <a:gd name="T12" fmla="*/ 282 w 367"/>
                    <a:gd name="T13" fmla="*/ 72 h 282"/>
                    <a:gd name="T14" fmla="*/ 29 w 367"/>
                    <a:gd name="T15" fmla="*/ 28 h 282"/>
                    <a:gd name="T16" fmla="*/ 0 w 367"/>
                    <a:gd name="T17" fmla="*/ 0 h 282"/>
                    <a:gd name="T18" fmla="*/ 306 w 367"/>
                    <a:gd name="T19" fmla="*/ 0 h 282"/>
                    <a:gd name="T20" fmla="*/ 363 w 367"/>
                    <a:gd name="T21" fmla="*/ 55 h 282"/>
                    <a:gd name="T22" fmla="*/ 367 w 367"/>
                    <a:gd name="T23" fmla="*/ 65 h 282"/>
                    <a:gd name="T24" fmla="*/ 367 w 367"/>
                    <a:gd name="T25" fmla="*/ 246 h 282"/>
                    <a:gd name="T26" fmla="*/ 306 w 367"/>
                    <a:gd name="T27" fmla="*/ 246 h 282"/>
                    <a:gd name="T28" fmla="*/ 299 w 367"/>
                    <a:gd name="T29" fmla="*/ 272 h 282"/>
                    <a:gd name="T30" fmla="*/ 274 w 367"/>
                    <a:gd name="T31" fmla="*/ 247 h 282"/>
                    <a:gd name="T32" fmla="*/ 274 w 367"/>
                    <a:gd name="T33" fmla="*/ 247 h 282"/>
                    <a:gd name="T34" fmla="*/ 249 w 367"/>
                    <a:gd name="T35" fmla="*/ 272 h 282"/>
                    <a:gd name="T36" fmla="*/ 242 w 367"/>
                    <a:gd name="T37" fmla="*/ 246 h 282"/>
                    <a:gd name="T38" fmla="*/ 0 w 367"/>
                    <a:gd name="T39" fmla="*/ 246 h 282"/>
                    <a:gd name="T40" fmla="*/ 332 w 367"/>
                    <a:gd name="T41" fmla="*/ 64 h 282"/>
                    <a:gd name="T42" fmla="*/ 300 w 367"/>
                    <a:gd name="T43" fmla="*/ 33 h 282"/>
                    <a:gd name="T44" fmla="*/ 290 w 367"/>
                    <a:gd name="T45" fmla="*/ 186 h 282"/>
                    <a:gd name="T46" fmla="*/ 290 w 367"/>
                    <a:gd name="T47" fmla="*/ 219 h 282"/>
                    <a:gd name="T48" fmla="*/ 257 w 367"/>
                    <a:gd name="T49" fmla="*/ 219 h 282"/>
                    <a:gd name="T50" fmla="*/ 257 w 367"/>
                    <a:gd name="T51" fmla="*/ 186 h 282"/>
                    <a:gd name="T52" fmla="*/ 290 w 367"/>
                    <a:gd name="T53" fmla="*/ 186 h 282"/>
                    <a:gd name="T54" fmla="*/ 210 w 367"/>
                    <a:gd name="T55" fmla="*/ 136 h 282"/>
                    <a:gd name="T56" fmla="*/ 57 w 367"/>
                    <a:gd name="T57" fmla="*/ 146 h 282"/>
                    <a:gd name="T58" fmla="*/ 57 w 367"/>
                    <a:gd name="T59" fmla="*/ 95 h 282"/>
                    <a:gd name="T60" fmla="*/ 237 w 367"/>
                    <a:gd name="T61" fmla="*/ 106 h 282"/>
                    <a:gd name="T62" fmla="*/ 57 w 367"/>
                    <a:gd name="T63" fmla="*/ 95 h 282"/>
                    <a:gd name="T64" fmla="*/ 237 w 367"/>
                    <a:gd name="T65" fmla="*/ 54 h 282"/>
                    <a:gd name="T66" fmla="*/ 57 w 367"/>
                    <a:gd name="T67" fmla="*/ 65 h 282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367"/>
                    <a:gd name="T103" fmla="*/ 0 h 282"/>
                    <a:gd name="T104" fmla="*/ 367 w 367"/>
                    <a:gd name="T105" fmla="*/ 282 h 282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367" h="282">
                      <a:moveTo>
                        <a:pt x="29" y="218"/>
                      </a:moveTo>
                      <a:cubicBezTo>
                        <a:pt x="146" y="218"/>
                        <a:pt x="146" y="218"/>
                        <a:pt x="146" y="218"/>
                      </a:cubicBezTo>
                      <a:cubicBezTo>
                        <a:pt x="232" y="218"/>
                        <a:pt x="232" y="218"/>
                        <a:pt x="232" y="218"/>
                      </a:cubicBezTo>
                      <a:cubicBezTo>
                        <a:pt x="230" y="213"/>
                        <a:pt x="229" y="208"/>
                        <a:pt x="229" y="203"/>
                      </a:cubicBezTo>
                      <a:cubicBezTo>
                        <a:pt x="229" y="190"/>
                        <a:pt x="234" y="179"/>
                        <a:pt x="242" y="171"/>
                      </a:cubicBezTo>
                      <a:cubicBezTo>
                        <a:pt x="250" y="163"/>
                        <a:pt x="262" y="158"/>
                        <a:pt x="274" y="158"/>
                      </a:cubicBezTo>
                      <a:cubicBezTo>
                        <a:pt x="286" y="158"/>
                        <a:pt x="297" y="163"/>
                        <a:pt x="306" y="171"/>
                      </a:cubicBezTo>
                      <a:cubicBezTo>
                        <a:pt x="314" y="179"/>
                        <a:pt x="319" y="190"/>
                        <a:pt x="319" y="203"/>
                      </a:cubicBezTo>
                      <a:cubicBezTo>
                        <a:pt x="319" y="208"/>
                        <a:pt x="318" y="213"/>
                        <a:pt x="316" y="218"/>
                      </a:cubicBezTo>
                      <a:cubicBezTo>
                        <a:pt x="339" y="218"/>
                        <a:pt x="339" y="218"/>
                        <a:pt x="339" y="218"/>
                      </a:cubicBezTo>
                      <a:cubicBezTo>
                        <a:pt x="339" y="78"/>
                        <a:pt x="339" y="78"/>
                        <a:pt x="339" y="78"/>
                      </a:cubicBezTo>
                      <a:cubicBezTo>
                        <a:pt x="289" y="80"/>
                        <a:pt x="289" y="80"/>
                        <a:pt x="289" y="80"/>
                      </a:cubicBezTo>
                      <a:cubicBezTo>
                        <a:pt x="281" y="80"/>
                        <a:pt x="281" y="80"/>
                        <a:pt x="281" y="80"/>
                      </a:cubicBezTo>
                      <a:cubicBezTo>
                        <a:pt x="282" y="72"/>
                        <a:pt x="282" y="72"/>
                        <a:pt x="282" y="72"/>
                      </a:cubicBezTo>
                      <a:cubicBezTo>
                        <a:pt x="286" y="28"/>
                        <a:pt x="286" y="28"/>
                        <a:pt x="286" y="28"/>
                      </a:cubicBezTo>
                      <a:cubicBezTo>
                        <a:pt x="200" y="28"/>
                        <a:pt x="114" y="28"/>
                        <a:pt x="29" y="28"/>
                      </a:cubicBezTo>
                      <a:cubicBezTo>
                        <a:pt x="29" y="218"/>
                        <a:pt x="29" y="218"/>
                        <a:pt x="29" y="218"/>
                      </a:cubicBezTo>
                      <a:close/>
                      <a:moveTo>
                        <a:pt x="0" y="0"/>
                      </a:moveTo>
                      <a:cubicBezTo>
                        <a:pt x="100" y="0"/>
                        <a:pt x="200" y="0"/>
                        <a:pt x="300" y="0"/>
                      </a:cubicBezTo>
                      <a:cubicBezTo>
                        <a:pt x="306" y="0"/>
                        <a:pt x="306" y="0"/>
                        <a:pt x="306" y="0"/>
                      </a:cubicBezTo>
                      <a:cubicBezTo>
                        <a:pt x="310" y="4"/>
                        <a:pt x="310" y="4"/>
                        <a:pt x="310" y="4"/>
                      </a:cubicBezTo>
                      <a:cubicBezTo>
                        <a:pt x="363" y="55"/>
                        <a:pt x="363" y="55"/>
                        <a:pt x="363" y="55"/>
                      </a:cubicBezTo>
                      <a:cubicBezTo>
                        <a:pt x="367" y="59"/>
                        <a:pt x="367" y="59"/>
                        <a:pt x="367" y="59"/>
                      </a:cubicBezTo>
                      <a:cubicBezTo>
                        <a:pt x="367" y="65"/>
                        <a:pt x="367" y="65"/>
                        <a:pt x="367" y="65"/>
                      </a:cubicBezTo>
                      <a:cubicBezTo>
                        <a:pt x="367" y="232"/>
                        <a:pt x="367" y="232"/>
                        <a:pt x="367" y="232"/>
                      </a:cubicBezTo>
                      <a:cubicBezTo>
                        <a:pt x="367" y="246"/>
                        <a:pt x="367" y="246"/>
                        <a:pt x="367" y="246"/>
                      </a:cubicBezTo>
                      <a:cubicBezTo>
                        <a:pt x="353" y="246"/>
                        <a:pt x="353" y="246"/>
                        <a:pt x="353" y="246"/>
                      </a:cubicBezTo>
                      <a:cubicBezTo>
                        <a:pt x="306" y="246"/>
                        <a:pt x="306" y="246"/>
                        <a:pt x="306" y="246"/>
                      </a:cubicBezTo>
                      <a:cubicBezTo>
                        <a:pt x="315" y="272"/>
                        <a:pt x="315" y="272"/>
                        <a:pt x="315" y="272"/>
                      </a:cubicBezTo>
                      <a:cubicBezTo>
                        <a:pt x="299" y="272"/>
                        <a:pt x="299" y="272"/>
                        <a:pt x="299" y="272"/>
                      </a:cubicBezTo>
                      <a:cubicBezTo>
                        <a:pt x="290" y="282"/>
                        <a:pt x="290" y="282"/>
                        <a:pt x="290" y="282"/>
                      </a:cubicBezTo>
                      <a:cubicBezTo>
                        <a:pt x="274" y="247"/>
                        <a:pt x="274" y="247"/>
                        <a:pt x="274" y="247"/>
                      </a:cubicBezTo>
                      <a:cubicBezTo>
                        <a:pt x="274" y="247"/>
                        <a:pt x="274" y="247"/>
                        <a:pt x="274" y="247"/>
                      </a:cubicBezTo>
                      <a:cubicBezTo>
                        <a:pt x="274" y="247"/>
                        <a:pt x="274" y="247"/>
                        <a:pt x="274" y="247"/>
                      </a:cubicBezTo>
                      <a:cubicBezTo>
                        <a:pt x="258" y="282"/>
                        <a:pt x="258" y="282"/>
                        <a:pt x="258" y="282"/>
                      </a:cubicBezTo>
                      <a:cubicBezTo>
                        <a:pt x="249" y="272"/>
                        <a:pt x="249" y="272"/>
                        <a:pt x="249" y="272"/>
                      </a:cubicBezTo>
                      <a:cubicBezTo>
                        <a:pt x="232" y="272"/>
                        <a:pt x="232" y="272"/>
                        <a:pt x="232" y="272"/>
                      </a:cubicBezTo>
                      <a:cubicBezTo>
                        <a:pt x="242" y="246"/>
                        <a:pt x="242" y="246"/>
                        <a:pt x="242" y="246"/>
                      </a:cubicBezTo>
                      <a:cubicBezTo>
                        <a:pt x="146" y="246"/>
                        <a:pt x="146" y="246"/>
                        <a:pt x="146" y="246"/>
                      </a:cubicBezTo>
                      <a:cubicBezTo>
                        <a:pt x="97" y="246"/>
                        <a:pt x="49" y="246"/>
                        <a:pt x="0" y="246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  <a:moveTo>
                        <a:pt x="332" y="64"/>
                      </a:moveTo>
                      <a:cubicBezTo>
                        <a:pt x="297" y="65"/>
                        <a:pt x="297" y="65"/>
                        <a:pt x="297" y="65"/>
                      </a:cubicBezTo>
                      <a:cubicBezTo>
                        <a:pt x="300" y="33"/>
                        <a:pt x="300" y="33"/>
                        <a:pt x="300" y="33"/>
                      </a:cubicBezTo>
                      <a:cubicBezTo>
                        <a:pt x="332" y="64"/>
                        <a:pt x="332" y="64"/>
                        <a:pt x="332" y="64"/>
                      </a:cubicBezTo>
                      <a:close/>
                      <a:moveTo>
                        <a:pt x="290" y="186"/>
                      </a:moveTo>
                      <a:cubicBezTo>
                        <a:pt x="295" y="190"/>
                        <a:pt x="297" y="196"/>
                        <a:pt x="297" y="203"/>
                      </a:cubicBezTo>
                      <a:cubicBezTo>
                        <a:pt x="297" y="209"/>
                        <a:pt x="295" y="215"/>
                        <a:pt x="290" y="219"/>
                      </a:cubicBezTo>
                      <a:cubicBezTo>
                        <a:pt x="286" y="224"/>
                        <a:pt x="280" y="226"/>
                        <a:pt x="274" y="226"/>
                      </a:cubicBezTo>
                      <a:cubicBezTo>
                        <a:pt x="267" y="226"/>
                        <a:pt x="262" y="224"/>
                        <a:pt x="257" y="219"/>
                      </a:cubicBezTo>
                      <a:cubicBezTo>
                        <a:pt x="253" y="215"/>
                        <a:pt x="251" y="209"/>
                        <a:pt x="251" y="203"/>
                      </a:cubicBezTo>
                      <a:cubicBezTo>
                        <a:pt x="251" y="196"/>
                        <a:pt x="253" y="190"/>
                        <a:pt x="257" y="186"/>
                      </a:cubicBezTo>
                      <a:cubicBezTo>
                        <a:pt x="262" y="182"/>
                        <a:pt x="267" y="179"/>
                        <a:pt x="274" y="179"/>
                      </a:cubicBezTo>
                      <a:cubicBezTo>
                        <a:pt x="280" y="179"/>
                        <a:pt x="286" y="182"/>
                        <a:pt x="290" y="186"/>
                      </a:cubicBezTo>
                      <a:close/>
                      <a:moveTo>
                        <a:pt x="57" y="136"/>
                      </a:moveTo>
                      <a:cubicBezTo>
                        <a:pt x="210" y="136"/>
                        <a:pt x="210" y="136"/>
                        <a:pt x="210" y="136"/>
                      </a:cubicBezTo>
                      <a:cubicBezTo>
                        <a:pt x="210" y="146"/>
                        <a:pt x="210" y="146"/>
                        <a:pt x="210" y="146"/>
                      </a:cubicBezTo>
                      <a:cubicBezTo>
                        <a:pt x="57" y="146"/>
                        <a:pt x="57" y="146"/>
                        <a:pt x="57" y="146"/>
                      </a:cubicBezTo>
                      <a:cubicBezTo>
                        <a:pt x="57" y="136"/>
                        <a:pt x="57" y="136"/>
                        <a:pt x="57" y="136"/>
                      </a:cubicBezTo>
                      <a:close/>
                      <a:moveTo>
                        <a:pt x="57" y="95"/>
                      </a:moveTo>
                      <a:cubicBezTo>
                        <a:pt x="237" y="95"/>
                        <a:pt x="237" y="95"/>
                        <a:pt x="237" y="95"/>
                      </a:cubicBezTo>
                      <a:cubicBezTo>
                        <a:pt x="237" y="106"/>
                        <a:pt x="237" y="106"/>
                        <a:pt x="237" y="106"/>
                      </a:cubicBezTo>
                      <a:cubicBezTo>
                        <a:pt x="57" y="106"/>
                        <a:pt x="57" y="106"/>
                        <a:pt x="57" y="106"/>
                      </a:cubicBezTo>
                      <a:cubicBezTo>
                        <a:pt x="57" y="95"/>
                        <a:pt x="57" y="95"/>
                        <a:pt x="57" y="95"/>
                      </a:cubicBezTo>
                      <a:close/>
                      <a:moveTo>
                        <a:pt x="57" y="54"/>
                      </a:moveTo>
                      <a:cubicBezTo>
                        <a:pt x="237" y="54"/>
                        <a:pt x="237" y="54"/>
                        <a:pt x="237" y="54"/>
                      </a:cubicBezTo>
                      <a:cubicBezTo>
                        <a:pt x="237" y="65"/>
                        <a:pt x="237" y="65"/>
                        <a:pt x="237" y="65"/>
                      </a:cubicBezTo>
                      <a:cubicBezTo>
                        <a:pt x="57" y="65"/>
                        <a:pt x="57" y="65"/>
                        <a:pt x="57" y="65"/>
                      </a:cubicBezTo>
                      <a:lnTo>
                        <a:pt x="57" y="5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mpd="sng">
                      <a:solidFill>
                        <a:srgbClr val="000000"/>
                      </a:solidFill>
                      <a:bevel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zh-CN">
                    <a:solidFill>
                      <a:srgbClr val="000000"/>
                    </a:solidFill>
                    <a:latin typeface="Calibri" panose="020F0502020204030204" pitchFamily="34" charset="0"/>
                    <a:sym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19476" name="Group 20">
              <a:extLst>
                <a:ext uri="{FF2B5EF4-FFF2-40B4-BE49-F238E27FC236}">
                  <a16:creationId xmlns:a16="http://schemas.microsoft.com/office/drawing/2014/main" id="{4C6FA485-52B5-40A3-8E32-BC19F47188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7339" y="0"/>
              <a:ext cx="4369003" cy="765413"/>
              <a:chOff x="0" y="0"/>
              <a:chExt cx="4369003" cy="765413"/>
            </a:xfrm>
          </p:grpSpPr>
          <p:sp>
            <p:nvSpPr>
              <p:cNvPr id="19477" name="椭圆 7">
                <a:extLst>
                  <a:ext uri="{FF2B5EF4-FFF2-40B4-BE49-F238E27FC236}">
                    <a16:creationId xmlns:a16="http://schemas.microsoft.com/office/drawing/2014/main" id="{254B1DF4-F034-4DE9-BFBF-3CCEB2639A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482245" cy="482245"/>
              </a:xfrm>
              <a:prstGeom prst="ellipse">
                <a:avLst/>
              </a:prstGeom>
              <a:solidFill>
                <a:srgbClr val="0AB7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42719B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 sz="2400">
                  <a:solidFill>
                    <a:srgbClr val="FFFFFF"/>
                  </a:solidFill>
                  <a:latin typeface="Aparajita" panose="020B0502040204020203" pitchFamily="18" charset="0"/>
                  <a:sym typeface="Aparajita" panose="020B0502040204020203" pitchFamily="18" charset="0"/>
                </a:endParaRPr>
              </a:p>
            </p:txBody>
          </p:sp>
          <p:grpSp>
            <p:nvGrpSpPr>
              <p:cNvPr id="19478" name="Group 22">
                <a:extLst>
                  <a:ext uri="{FF2B5EF4-FFF2-40B4-BE49-F238E27FC236}">
                    <a16:creationId xmlns:a16="http://schemas.microsoft.com/office/drawing/2014/main" id="{D9921260-7424-49C4-A1E6-7D656C2915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137" y="0"/>
                <a:ext cx="4277866" cy="765413"/>
                <a:chOff x="0" y="0"/>
                <a:chExt cx="4277866" cy="765413"/>
              </a:xfrm>
            </p:grpSpPr>
            <p:grpSp>
              <p:nvGrpSpPr>
                <p:cNvPr id="19479" name="Group 23">
                  <a:extLst>
                    <a:ext uri="{FF2B5EF4-FFF2-40B4-BE49-F238E27FC236}">
                      <a16:creationId xmlns:a16="http://schemas.microsoft.com/office/drawing/2014/main" id="{555BC7A3-7A32-4307-8039-C8B8E3C6D50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1745" y="0"/>
                  <a:ext cx="4106121" cy="765413"/>
                  <a:chOff x="0" y="0"/>
                  <a:chExt cx="4106121" cy="765413"/>
                </a:xfrm>
              </p:grpSpPr>
              <p:sp>
                <p:nvSpPr>
                  <p:cNvPr id="19480" name="文本框 18">
                    <a:extLst>
                      <a:ext uri="{FF2B5EF4-FFF2-40B4-BE49-F238E27FC236}">
                        <a16:creationId xmlns:a16="http://schemas.microsoft.com/office/drawing/2014/main" id="{93CEC283-FE9C-4EE9-A2BB-4FCBBC1C5AC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2047272" cy="3385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US" altLang="zh-CN" sz="1600" b="1">
                        <a:solidFill>
                          <a:srgbClr val="078B75"/>
                        </a:solidFill>
                        <a:latin typeface="Aparajita" panose="020B0502040204020203" pitchFamily="18" charset="0"/>
                        <a:ea typeface="PMingLiU" panose="02020500000000000000" pitchFamily="18" charset="-120"/>
                        <a:sym typeface="Aparajita" panose="020B0502040204020203" pitchFamily="18" charset="0"/>
                      </a:rPr>
                      <a:t>YOUR KEY POINT</a:t>
                    </a:r>
                    <a:endParaRPr lang="zh-CN" altLang="en-US" sz="1600" b="1">
                      <a:solidFill>
                        <a:srgbClr val="078B75"/>
                      </a:solidFill>
                      <a:latin typeface="Aparajita" panose="020B0502040204020203" pitchFamily="18" charset="0"/>
                      <a:ea typeface="PMingLiU" panose="02020500000000000000" pitchFamily="18" charset="-120"/>
                      <a:sym typeface="Aparajita" panose="020B0502040204020203" pitchFamily="18" charset="0"/>
                    </a:endParaRPr>
                  </a:p>
                </p:txBody>
              </p:sp>
              <p:sp>
                <p:nvSpPr>
                  <p:cNvPr id="19481" name="文本框 19">
                    <a:extLst>
                      <a:ext uri="{FF2B5EF4-FFF2-40B4-BE49-F238E27FC236}">
                        <a16:creationId xmlns:a16="http://schemas.microsoft.com/office/drawing/2014/main" id="{9756AF66-7203-4F23-8EC0-C0B7D5E9E8F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1123" y="274894"/>
                    <a:ext cx="3864998" cy="4905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lnSpc>
                        <a:spcPts val="1500"/>
                      </a:lnSpc>
                    </a:pPr>
                    <a:r>
                      <a:rPr lang="en-US" altLang="zh-CN" sz="1600" i="1">
                        <a:solidFill>
                          <a:srgbClr val="0C0C0C"/>
                        </a:solidFill>
                        <a:latin typeface="Aparajita" panose="020B0502040204020203" pitchFamily="18" charset="0"/>
                        <a:sym typeface="Aparajita" panose="020B0502040204020203" pitchFamily="18" charset="0"/>
                      </a:rPr>
                      <a:t>I realised hen t-t i hadi a choice. I can choose to end my life or i can choose to live it.</a:t>
                    </a:r>
                    <a:endParaRPr lang="zh-CN" altLang="en-US"/>
                  </a:p>
                </p:txBody>
              </p:sp>
            </p:grpSp>
            <p:sp>
              <p:nvSpPr>
                <p:cNvPr id="19482" name="Freeform 16">
                  <a:extLst>
                    <a:ext uri="{FF2B5EF4-FFF2-40B4-BE49-F238E27FC236}">
                      <a16:creationId xmlns:a16="http://schemas.microsoft.com/office/drawing/2014/main" id="{9260387C-8230-4FAA-994B-8307AC9828C5}"/>
                    </a:ext>
                  </a:extLst>
                </p:cNvPr>
                <p:cNvSpPr>
                  <a:spLocks noEditPoints="1" noChangeArrowheads="1"/>
                </p:cNvSpPr>
                <p:nvPr/>
              </p:nvSpPr>
              <p:spPr bwMode="auto">
                <a:xfrm>
                  <a:off x="0" y="99151"/>
                  <a:ext cx="299970" cy="278688"/>
                </a:xfrm>
                <a:custGeom>
                  <a:avLst/>
                  <a:gdLst>
                    <a:gd name="T0" fmla="*/ 74 w 373"/>
                    <a:gd name="T1" fmla="*/ 104 h 346"/>
                    <a:gd name="T2" fmla="*/ 57 w 373"/>
                    <a:gd name="T3" fmla="*/ 75 h 346"/>
                    <a:gd name="T4" fmla="*/ 30 w 373"/>
                    <a:gd name="T5" fmla="*/ 257 h 346"/>
                    <a:gd name="T6" fmla="*/ 50 w 373"/>
                    <a:gd name="T7" fmla="*/ 283 h 346"/>
                    <a:gd name="T8" fmla="*/ 0 w 373"/>
                    <a:gd name="T9" fmla="*/ 346 h 346"/>
                    <a:gd name="T10" fmla="*/ 373 w 373"/>
                    <a:gd name="T11" fmla="*/ 322 h 346"/>
                    <a:gd name="T12" fmla="*/ 342 w 373"/>
                    <a:gd name="T13" fmla="*/ 257 h 346"/>
                    <a:gd name="T14" fmla="*/ 314 w 373"/>
                    <a:gd name="T15" fmla="*/ 75 h 346"/>
                    <a:gd name="T16" fmla="*/ 298 w 373"/>
                    <a:gd name="T17" fmla="*/ 104 h 346"/>
                    <a:gd name="T18" fmla="*/ 315 w 373"/>
                    <a:gd name="T19" fmla="*/ 261 h 346"/>
                    <a:gd name="T20" fmla="*/ 56 w 373"/>
                    <a:gd name="T21" fmla="*/ 104 h 346"/>
                    <a:gd name="T22" fmla="*/ 212 w 373"/>
                    <a:gd name="T23" fmla="*/ 19 h 346"/>
                    <a:gd name="T24" fmla="*/ 226 w 373"/>
                    <a:gd name="T25" fmla="*/ 35 h 346"/>
                    <a:gd name="T26" fmla="*/ 132 w 373"/>
                    <a:gd name="T27" fmla="*/ 59 h 346"/>
                    <a:gd name="T28" fmla="*/ 122 w 373"/>
                    <a:gd name="T29" fmla="*/ 186 h 346"/>
                    <a:gd name="T30" fmla="*/ 195 w 373"/>
                    <a:gd name="T31" fmla="*/ 101 h 346"/>
                    <a:gd name="T32" fmla="*/ 265 w 373"/>
                    <a:gd name="T33" fmla="*/ 123 h 346"/>
                    <a:gd name="T34" fmla="*/ 195 w 373"/>
                    <a:gd name="T35" fmla="*/ 101 h 346"/>
                    <a:gd name="T36" fmla="*/ 267 w 373"/>
                    <a:gd name="T37" fmla="*/ 68 h 346"/>
                    <a:gd name="T38" fmla="*/ 281 w 373"/>
                    <a:gd name="T39" fmla="*/ 208 h 346"/>
                    <a:gd name="T40" fmla="*/ 178 w 373"/>
                    <a:gd name="T41" fmla="*/ 235 h 346"/>
                    <a:gd name="T42" fmla="*/ 149 w 373"/>
                    <a:gd name="T43" fmla="*/ 63 h 346"/>
                    <a:gd name="T44" fmla="*/ 170 w 373"/>
                    <a:gd name="T45" fmla="*/ 83 h 346"/>
                    <a:gd name="T46" fmla="*/ 165 w 373"/>
                    <a:gd name="T47" fmla="*/ 236 h 346"/>
                    <a:gd name="T48" fmla="*/ 145 w 373"/>
                    <a:gd name="T49" fmla="*/ 216 h 346"/>
                    <a:gd name="T50" fmla="*/ 149 w 373"/>
                    <a:gd name="T51" fmla="*/ 63 h 346"/>
                    <a:gd name="T52" fmla="*/ 170 w 373"/>
                    <a:gd name="T53" fmla="*/ 66 h 346"/>
                    <a:gd name="T54" fmla="*/ 257 w 373"/>
                    <a:gd name="T55" fmla="*/ 56 h 346"/>
                    <a:gd name="T56" fmla="*/ 160 w 373"/>
                    <a:gd name="T57" fmla="*/ 60 h 346"/>
                    <a:gd name="T58" fmla="*/ 110 w 373"/>
                    <a:gd name="T59" fmla="*/ 24 h 346"/>
                    <a:gd name="T60" fmla="*/ 114 w 373"/>
                    <a:gd name="T61" fmla="*/ 183 h 346"/>
                    <a:gd name="T62" fmla="*/ 93 w 373"/>
                    <a:gd name="T63" fmla="*/ 177 h 346"/>
                    <a:gd name="T64" fmla="*/ 89 w 373"/>
                    <a:gd name="T65" fmla="*/ 18 h 346"/>
                    <a:gd name="T66" fmla="*/ 105 w 373"/>
                    <a:gd name="T67" fmla="*/ 12 h 346"/>
                    <a:gd name="T68" fmla="*/ 116 w 373"/>
                    <a:gd name="T69" fmla="*/ 19 h 346"/>
                    <a:gd name="T70" fmla="*/ 188 w 373"/>
                    <a:gd name="T71" fmla="*/ 1 h 346"/>
                    <a:gd name="T72" fmla="*/ 166 w 373"/>
                    <a:gd name="T73" fmla="*/ 303 h 346"/>
                    <a:gd name="T74" fmla="*/ 219 w 373"/>
                    <a:gd name="T75" fmla="*/ 326 h 346"/>
                    <a:gd name="T76" fmla="*/ 166 w 373"/>
                    <a:gd name="T77" fmla="*/ 303 h 34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373"/>
                    <a:gd name="T118" fmla="*/ 0 h 346"/>
                    <a:gd name="T119" fmla="*/ 373 w 373"/>
                    <a:gd name="T120" fmla="*/ 346 h 34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373" h="346">
                      <a:moveTo>
                        <a:pt x="56" y="104"/>
                      </a:moveTo>
                      <a:cubicBezTo>
                        <a:pt x="74" y="104"/>
                        <a:pt x="74" y="104"/>
                        <a:pt x="74" y="104"/>
                      </a:cubicBezTo>
                      <a:cubicBezTo>
                        <a:pt x="74" y="75"/>
                        <a:pt x="74" y="75"/>
                        <a:pt x="74" y="75"/>
                      </a:cubicBezTo>
                      <a:cubicBezTo>
                        <a:pt x="57" y="75"/>
                        <a:pt x="57" y="75"/>
                        <a:pt x="57" y="75"/>
                      </a:cubicBezTo>
                      <a:cubicBezTo>
                        <a:pt x="42" y="75"/>
                        <a:pt x="30" y="87"/>
                        <a:pt x="30" y="102"/>
                      </a:cubicBezTo>
                      <a:cubicBezTo>
                        <a:pt x="30" y="257"/>
                        <a:pt x="30" y="257"/>
                        <a:pt x="30" y="257"/>
                      </a:cubicBezTo>
                      <a:cubicBezTo>
                        <a:pt x="30" y="269"/>
                        <a:pt x="38" y="280"/>
                        <a:pt x="50" y="283"/>
                      </a:cubicBezTo>
                      <a:cubicBezTo>
                        <a:pt x="50" y="283"/>
                        <a:pt x="50" y="283"/>
                        <a:pt x="50" y="283"/>
                      </a:cubicBezTo>
                      <a:cubicBezTo>
                        <a:pt x="0" y="322"/>
                        <a:pt x="0" y="322"/>
                        <a:pt x="0" y="322"/>
                      </a:cubicBezTo>
                      <a:cubicBezTo>
                        <a:pt x="0" y="346"/>
                        <a:pt x="0" y="346"/>
                        <a:pt x="0" y="346"/>
                      </a:cubicBezTo>
                      <a:cubicBezTo>
                        <a:pt x="373" y="346"/>
                        <a:pt x="373" y="346"/>
                        <a:pt x="373" y="346"/>
                      </a:cubicBezTo>
                      <a:cubicBezTo>
                        <a:pt x="373" y="322"/>
                        <a:pt x="373" y="322"/>
                        <a:pt x="373" y="322"/>
                      </a:cubicBezTo>
                      <a:cubicBezTo>
                        <a:pt x="320" y="284"/>
                        <a:pt x="320" y="284"/>
                        <a:pt x="320" y="284"/>
                      </a:cubicBezTo>
                      <a:cubicBezTo>
                        <a:pt x="332" y="281"/>
                        <a:pt x="342" y="270"/>
                        <a:pt x="342" y="257"/>
                      </a:cubicBezTo>
                      <a:cubicBezTo>
                        <a:pt x="342" y="102"/>
                        <a:pt x="342" y="102"/>
                        <a:pt x="342" y="102"/>
                      </a:cubicBezTo>
                      <a:cubicBezTo>
                        <a:pt x="342" y="87"/>
                        <a:pt x="329" y="75"/>
                        <a:pt x="314" y="75"/>
                      </a:cubicBezTo>
                      <a:cubicBezTo>
                        <a:pt x="298" y="75"/>
                        <a:pt x="298" y="75"/>
                        <a:pt x="298" y="75"/>
                      </a:cubicBezTo>
                      <a:cubicBezTo>
                        <a:pt x="298" y="104"/>
                        <a:pt x="298" y="104"/>
                        <a:pt x="298" y="104"/>
                      </a:cubicBezTo>
                      <a:cubicBezTo>
                        <a:pt x="315" y="104"/>
                        <a:pt x="315" y="104"/>
                        <a:pt x="315" y="104"/>
                      </a:cubicBezTo>
                      <a:cubicBezTo>
                        <a:pt x="315" y="261"/>
                        <a:pt x="315" y="261"/>
                        <a:pt x="315" y="261"/>
                      </a:cubicBezTo>
                      <a:cubicBezTo>
                        <a:pt x="56" y="261"/>
                        <a:pt x="56" y="261"/>
                        <a:pt x="56" y="261"/>
                      </a:cubicBezTo>
                      <a:cubicBezTo>
                        <a:pt x="56" y="104"/>
                        <a:pt x="56" y="104"/>
                        <a:pt x="56" y="104"/>
                      </a:cubicBezTo>
                      <a:close/>
                      <a:moveTo>
                        <a:pt x="122" y="31"/>
                      </a:moveTo>
                      <a:cubicBezTo>
                        <a:pt x="212" y="19"/>
                        <a:pt x="212" y="19"/>
                        <a:pt x="212" y="19"/>
                      </a:cubicBezTo>
                      <a:cubicBezTo>
                        <a:pt x="219" y="18"/>
                        <a:pt x="226" y="24"/>
                        <a:pt x="226" y="31"/>
                      </a:cubicBezTo>
                      <a:cubicBezTo>
                        <a:pt x="226" y="35"/>
                        <a:pt x="226" y="35"/>
                        <a:pt x="226" y="35"/>
                      </a:cubicBezTo>
                      <a:cubicBezTo>
                        <a:pt x="141" y="46"/>
                        <a:pt x="141" y="46"/>
                        <a:pt x="141" y="46"/>
                      </a:cubicBezTo>
                      <a:cubicBezTo>
                        <a:pt x="135" y="47"/>
                        <a:pt x="132" y="51"/>
                        <a:pt x="132" y="59"/>
                      </a:cubicBezTo>
                      <a:cubicBezTo>
                        <a:pt x="132" y="184"/>
                        <a:pt x="132" y="184"/>
                        <a:pt x="132" y="184"/>
                      </a:cubicBezTo>
                      <a:cubicBezTo>
                        <a:pt x="122" y="186"/>
                        <a:pt x="122" y="186"/>
                        <a:pt x="122" y="186"/>
                      </a:cubicBezTo>
                      <a:cubicBezTo>
                        <a:pt x="122" y="31"/>
                        <a:pt x="122" y="31"/>
                        <a:pt x="122" y="31"/>
                      </a:cubicBezTo>
                      <a:close/>
                      <a:moveTo>
                        <a:pt x="195" y="101"/>
                      </a:moveTo>
                      <a:cubicBezTo>
                        <a:pt x="265" y="92"/>
                        <a:pt x="265" y="92"/>
                        <a:pt x="265" y="92"/>
                      </a:cubicBezTo>
                      <a:cubicBezTo>
                        <a:pt x="265" y="123"/>
                        <a:pt x="265" y="123"/>
                        <a:pt x="265" y="123"/>
                      </a:cubicBezTo>
                      <a:cubicBezTo>
                        <a:pt x="195" y="132"/>
                        <a:pt x="195" y="132"/>
                        <a:pt x="195" y="132"/>
                      </a:cubicBezTo>
                      <a:cubicBezTo>
                        <a:pt x="195" y="101"/>
                        <a:pt x="195" y="101"/>
                        <a:pt x="195" y="101"/>
                      </a:cubicBezTo>
                      <a:close/>
                      <a:moveTo>
                        <a:pt x="178" y="80"/>
                      </a:moveTo>
                      <a:cubicBezTo>
                        <a:pt x="267" y="68"/>
                        <a:pt x="267" y="68"/>
                        <a:pt x="267" y="68"/>
                      </a:cubicBezTo>
                      <a:cubicBezTo>
                        <a:pt x="275" y="67"/>
                        <a:pt x="281" y="72"/>
                        <a:pt x="281" y="80"/>
                      </a:cubicBezTo>
                      <a:cubicBezTo>
                        <a:pt x="281" y="208"/>
                        <a:pt x="281" y="208"/>
                        <a:pt x="281" y="208"/>
                      </a:cubicBezTo>
                      <a:cubicBezTo>
                        <a:pt x="281" y="215"/>
                        <a:pt x="275" y="222"/>
                        <a:pt x="267" y="223"/>
                      </a:cubicBezTo>
                      <a:cubicBezTo>
                        <a:pt x="178" y="235"/>
                        <a:pt x="178" y="235"/>
                        <a:pt x="178" y="235"/>
                      </a:cubicBezTo>
                      <a:cubicBezTo>
                        <a:pt x="178" y="80"/>
                        <a:pt x="178" y="80"/>
                        <a:pt x="178" y="80"/>
                      </a:cubicBezTo>
                      <a:close/>
                      <a:moveTo>
                        <a:pt x="149" y="63"/>
                      </a:moveTo>
                      <a:cubicBezTo>
                        <a:pt x="165" y="73"/>
                        <a:pt x="165" y="73"/>
                        <a:pt x="165" y="73"/>
                      </a:cubicBezTo>
                      <a:cubicBezTo>
                        <a:pt x="168" y="75"/>
                        <a:pt x="170" y="79"/>
                        <a:pt x="170" y="83"/>
                      </a:cubicBezTo>
                      <a:cubicBezTo>
                        <a:pt x="170" y="232"/>
                        <a:pt x="170" y="232"/>
                        <a:pt x="170" y="232"/>
                      </a:cubicBezTo>
                      <a:cubicBezTo>
                        <a:pt x="170" y="236"/>
                        <a:pt x="168" y="238"/>
                        <a:pt x="165" y="236"/>
                      </a:cubicBezTo>
                      <a:cubicBezTo>
                        <a:pt x="149" y="226"/>
                        <a:pt x="149" y="226"/>
                        <a:pt x="149" y="226"/>
                      </a:cubicBezTo>
                      <a:cubicBezTo>
                        <a:pt x="147" y="224"/>
                        <a:pt x="145" y="220"/>
                        <a:pt x="145" y="216"/>
                      </a:cubicBezTo>
                      <a:cubicBezTo>
                        <a:pt x="145" y="67"/>
                        <a:pt x="145" y="67"/>
                        <a:pt x="145" y="67"/>
                      </a:cubicBezTo>
                      <a:cubicBezTo>
                        <a:pt x="145" y="63"/>
                        <a:pt x="147" y="61"/>
                        <a:pt x="149" y="63"/>
                      </a:cubicBezTo>
                      <a:close/>
                      <a:moveTo>
                        <a:pt x="160" y="60"/>
                      </a:moveTo>
                      <a:cubicBezTo>
                        <a:pt x="170" y="66"/>
                        <a:pt x="170" y="66"/>
                        <a:pt x="170" y="66"/>
                      </a:cubicBezTo>
                      <a:cubicBezTo>
                        <a:pt x="171" y="67"/>
                        <a:pt x="171" y="67"/>
                        <a:pt x="171" y="67"/>
                      </a:cubicBezTo>
                      <a:cubicBezTo>
                        <a:pt x="257" y="56"/>
                        <a:pt x="257" y="56"/>
                        <a:pt x="257" y="56"/>
                      </a:cubicBezTo>
                      <a:cubicBezTo>
                        <a:pt x="255" y="52"/>
                        <a:pt x="250" y="49"/>
                        <a:pt x="244" y="50"/>
                      </a:cubicBezTo>
                      <a:cubicBezTo>
                        <a:pt x="160" y="60"/>
                        <a:pt x="160" y="60"/>
                        <a:pt x="160" y="60"/>
                      </a:cubicBezTo>
                      <a:close/>
                      <a:moveTo>
                        <a:pt x="93" y="14"/>
                      </a:move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2" y="26"/>
                        <a:pt x="114" y="30"/>
                        <a:pt x="114" y="34"/>
                      </a:cubicBezTo>
                      <a:cubicBezTo>
                        <a:pt x="114" y="183"/>
                        <a:pt x="114" y="183"/>
                        <a:pt x="114" y="183"/>
                      </a:cubicBezTo>
                      <a:cubicBezTo>
                        <a:pt x="114" y="187"/>
                        <a:pt x="112" y="189"/>
                        <a:pt x="110" y="187"/>
                      </a:cubicBezTo>
                      <a:cubicBezTo>
                        <a:pt x="93" y="177"/>
                        <a:pt x="93" y="177"/>
                        <a:pt x="93" y="177"/>
                      </a:cubicBezTo>
                      <a:cubicBezTo>
                        <a:pt x="91" y="175"/>
                        <a:pt x="89" y="171"/>
                        <a:pt x="89" y="167"/>
                      </a:cubicBezTo>
                      <a:cubicBezTo>
                        <a:pt x="89" y="18"/>
                        <a:pt x="89" y="18"/>
                        <a:pt x="89" y="18"/>
                      </a:cubicBezTo>
                      <a:cubicBezTo>
                        <a:pt x="89" y="14"/>
                        <a:pt x="91" y="13"/>
                        <a:pt x="93" y="14"/>
                      </a:cubicBezTo>
                      <a:close/>
                      <a:moveTo>
                        <a:pt x="105" y="12"/>
                      </a:moveTo>
                      <a:cubicBezTo>
                        <a:pt x="114" y="18"/>
                        <a:pt x="114" y="18"/>
                        <a:pt x="114" y="18"/>
                      </a:cubicBezTo>
                      <a:cubicBezTo>
                        <a:pt x="115" y="18"/>
                        <a:pt x="115" y="18"/>
                        <a:pt x="116" y="19"/>
                      </a:cubicBezTo>
                      <a:cubicBezTo>
                        <a:pt x="202" y="8"/>
                        <a:pt x="202" y="8"/>
                        <a:pt x="202" y="8"/>
                      </a:cubicBezTo>
                      <a:cubicBezTo>
                        <a:pt x="199" y="3"/>
                        <a:pt x="194" y="0"/>
                        <a:pt x="188" y="1"/>
                      </a:cubicBezTo>
                      <a:cubicBezTo>
                        <a:pt x="105" y="12"/>
                        <a:pt x="105" y="12"/>
                        <a:pt x="105" y="12"/>
                      </a:cubicBezTo>
                      <a:close/>
                      <a:moveTo>
                        <a:pt x="166" y="303"/>
                      </a:moveTo>
                      <a:cubicBezTo>
                        <a:pt x="206" y="303"/>
                        <a:pt x="206" y="303"/>
                        <a:pt x="206" y="303"/>
                      </a:cubicBezTo>
                      <a:cubicBezTo>
                        <a:pt x="219" y="326"/>
                        <a:pt x="219" y="326"/>
                        <a:pt x="219" y="326"/>
                      </a:cubicBezTo>
                      <a:cubicBezTo>
                        <a:pt x="154" y="326"/>
                        <a:pt x="154" y="326"/>
                        <a:pt x="154" y="326"/>
                      </a:cubicBezTo>
                      <a:lnTo>
                        <a:pt x="166" y="30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mpd="sng">
                      <a:solidFill>
                        <a:srgbClr val="000000"/>
                      </a:solidFill>
                      <a:bevel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zh-CN">
                    <a:solidFill>
                      <a:srgbClr val="000000"/>
                    </a:solidFill>
                    <a:latin typeface="Calibri" panose="020F0502020204030204" pitchFamily="34" charset="0"/>
                    <a:sym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19483" name="Group 27">
              <a:extLst>
                <a:ext uri="{FF2B5EF4-FFF2-40B4-BE49-F238E27FC236}">
                  <a16:creationId xmlns:a16="http://schemas.microsoft.com/office/drawing/2014/main" id="{E6908A61-421F-4561-AF0C-94E09F4A16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747" y="878783"/>
              <a:ext cx="4303837" cy="789302"/>
              <a:chOff x="0" y="0"/>
              <a:chExt cx="4303837" cy="789302"/>
            </a:xfrm>
          </p:grpSpPr>
          <p:sp>
            <p:nvSpPr>
              <p:cNvPr id="19484" name="椭圆 13">
                <a:extLst>
                  <a:ext uri="{FF2B5EF4-FFF2-40B4-BE49-F238E27FC236}">
                    <a16:creationId xmlns:a16="http://schemas.microsoft.com/office/drawing/2014/main" id="{6BE27FFC-8A1F-4D7C-804C-A0EA18C34F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1592" y="1"/>
                <a:ext cx="482245" cy="482245"/>
              </a:xfrm>
              <a:prstGeom prst="ellipse">
                <a:avLst/>
              </a:prstGeom>
              <a:solidFill>
                <a:srgbClr val="0AB7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42719B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 sz="2400">
                  <a:solidFill>
                    <a:srgbClr val="FFFFFF"/>
                  </a:solidFill>
                  <a:latin typeface="Aparajita" panose="020B0502040204020203" pitchFamily="18" charset="0"/>
                  <a:sym typeface="Aparajita" panose="020B0502040204020203" pitchFamily="18" charset="0"/>
                </a:endParaRPr>
              </a:p>
            </p:txBody>
          </p:sp>
          <p:grpSp>
            <p:nvGrpSpPr>
              <p:cNvPr id="19485" name="Group 29">
                <a:extLst>
                  <a:ext uri="{FF2B5EF4-FFF2-40B4-BE49-F238E27FC236}">
                    <a16:creationId xmlns:a16="http://schemas.microsoft.com/office/drawing/2014/main" id="{E96E159B-9CF8-4E72-BE94-197F2EB999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3936780" cy="789302"/>
                <a:chOff x="0" y="0"/>
                <a:chExt cx="3936780" cy="789302"/>
              </a:xfrm>
            </p:grpSpPr>
            <p:sp>
              <p:nvSpPr>
                <p:cNvPr id="19486" name="文本框 28">
                  <a:extLst>
                    <a:ext uri="{FF2B5EF4-FFF2-40B4-BE49-F238E27FC236}">
                      <a16:creationId xmlns:a16="http://schemas.microsoft.com/office/drawing/2014/main" id="{16CA6E67-112B-4D51-A114-744A7EB721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9508" y="0"/>
                  <a:ext cx="2047272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 altLang="zh-CN" sz="1600" b="1">
                      <a:solidFill>
                        <a:srgbClr val="078B75"/>
                      </a:solidFill>
                      <a:latin typeface="Aparajita" panose="020B0502040204020203" pitchFamily="18" charset="0"/>
                      <a:ea typeface="PMingLiU" panose="02020500000000000000" pitchFamily="18" charset="-120"/>
                      <a:sym typeface="Aparajita" panose="020B0502040204020203" pitchFamily="18" charset="0"/>
                    </a:rPr>
                    <a:t>YOUR KEY POINT</a:t>
                  </a:r>
                  <a:endParaRPr lang="zh-CN" altLang="en-US" sz="1600" b="1">
                    <a:solidFill>
                      <a:srgbClr val="078B75"/>
                    </a:solidFill>
                    <a:latin typeface="Aparajita" panose="020B0502040204020203" pitchFamily="18" charset="0"/>
                    <a:ea typeface="PMingLiU" panose="02020500000000000000" pitchFamily="18" charset="-120"/>
                    <a:sym typeface="Aparajita" panose="020B0502040204020203" pitchFamily="18" charset="0"/>
                  </a:endParaRPr>
                </a:p>
              </p:txBody>
            </p:sp>
            <p:sp>
              <p:nvSpPr>
                <p:cNvPr id="19487" name="文本框 29">
                  <a:extLst>
                    <a:ext uri="{FF2B5EF4-FFF2-40B4-BE49-F238E27FC236}">
                      <a16:creationId xmlns:a16="http://schemas.microsoft.com/office/drawing/2014/main" id="{7A7E07F9-915A-48ED-B801-5FA50FCAD9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98783"/>
                  <a:ext cx="3821591" cy="4905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lnSpc>
                      <a:spcPts val="1500"/>
                    </a:lnSpc>
                  </a:pPr>
                  <a:r>
                    <a:rPr lang="en-US" altLang="zh-CN" sz="1600" i="1">
                      <a:solidFill>
                        <a:srgbClr val="0C0C0C"/>
                      </a:solidFill>
                      <a:latin typeface="Aparajita" panose="020B0502040204020203" pitchFamily="18" charset="0"/>
                      <a:sym typeface="Aparajita" panose="020B0502040204020203" pitchFamily="18" charset="0"/>
                    </a:rPr>
                    <a:t>I realised hen t-t i hadi a choice. I can choose to end my life or i can choose to live it.</a:t>
                  </a:r>
                  <a:endParaRPr lang="zh-CN" altLang="en-US"/>
                </a:p>
              </p:txBody>
            </p:sp>
          </p:grpSp>
          <p:sp>
            <p:nvSpPr>
              <p:cNvPr id="19488" name="Freeform 20">
                <a:extLst>
                  <a:ext uri="{FF2B5EF4-FFF2-40B4-BE49-F238E27FC236}">
                    <a16:creationId xmlns:a16="http://schemas.microsoft.com/office/drawing/2014/main" id="{1B5DE265-F34B-4B5C-A9C0-8ECF5A8F581A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3905670" y="83762"/>
                <a:ext cx="314087" cy="318114"/>
              </a:xfrm>
              <a:custGeom>
                <a:avLst/>
                <a:gdLst>
                  <a:gd name="T0" fmla="*/ 224 w 321"/>
                  <a:gd name="T1" fmla="*/ 18 h 325"/>
                  <a:gd name="T2" fmla="*/ 305 w 321"/>
                  <a:gd name="T3" fmla="*/ 0 h 325"/>
                  <a:gd name="T4" fmla="*/ 290 w 321"/>
                  <a:gd name="T5" fmla="*/ 46 h 325"/>
                  <a:gd name="T6" fmla="*/ 218 w 321"/>
                  <a:gd name="T7" fmla="*/ 34 h 325"/>
                  <a:gd name="T8" fmla="*/ 175 w 321"/>
                  <a:gd name="T9" fmla="*/ 40 h 325"/>
                  <a:gd name="T10" fmla="*/ 39 w 321"/>
                  <a:gd name="T11" fmla="*/ 80 h 325"/>
                  <a:gd name="T12" fmla="*/ 39 w 321"/>
                  <a:gd name="T13" fmla="*/ 325 h 325"/>
                  <a:gd name="T14" fmla="*/ 228 w 321"/>
                  <a:gd name="T15" fmla="*/ 263 h 325"/>
                  <a:gd name="T16" fmla="*/ 267 w 321"/>
                  <a:gd name="T17" fmla="*/ 263 h 325"/>
                  <a:gd name="T18" fmla="*/ 93 w 321"/>
                  <a:gd name="T19" fmla="*/ 279 h 325"/>
                  <a:gd name="T20" fmla="*/ 206 w 321"/>
                  <a:gd name="T21" fmla="*/ 256 h 325"/>
                  <a:gd name="T22" fmla="*/ 189 w 321"/>
                  <a:gd name="T23" fmla="*/ 159 h 325"/>
                  <a:gd name="T24" fmla="*/ 189 w 321"/>
                  <a:gd name="T25" fmla="*/ 128 h 325"/>
                  <a:gd name="T26" fmla="*/ 164 w 321"/>
                  <a:gd name="T27" fmla="*/ 159 h 325"/>
                  <a:gd name="T28" fmla="*/ 52 w 321"/>
                  <a:gd name="T29" fmla="*/ 128 h 325"/>
                  <a:gd name="T30" fmla="*/ 123 w 321"/>
                  <a:gd name="T31" fmla="*/ 152 h 325"/>
                  <a:gd name="T32" fmla="*/ 142 w 321"/>
                  <a:gd name="T33" fmla="*/ 177 h 325"/>
                  <a:gd name="T34" fmla="*/ 181 w 321"/>
                  <a:gd name="T35" fmla="*/ 177 h 325"/>
                  <a:gd name="T36" fmla="*/ 92 w 321"/>
                  <a:gd name="T37" fmla="*/ 196 h 325"/>
                  <a:gd name="T38" fmla="*/ 125 w 321"/>
                  <a:gd name="T39" fmla="*/ 171 h 325"/>
                  <a:gd name="T40" fmla="*/ 51 w 321"/>
                  <a:gd name="T41" fmla="*/ 202 h 325"/>
                  <a:gd name="T42" fmla="*/ 51 w 321"/>
                  <a:gd name="T43" fmla="*/ 171 h 325"/>
                  <a:gd name="T44" fmla="*/ 211 w 321"/>
                  <a:gd name="T45" fmla="*/ 243 h 325"/>
                  <a:gd name="T46" fmla="*/ 135 w 321"/>
                  <a:gd name="T47" fmla="*/ 212 h 325"/>
                  <a:gd name="T48" fmla="*/ 168 w 321"/>
                  <a:gd name="T49" fmla="*/ 237 h 325"/>
                  <a:gd name="T50" fmla="*/ 44 w 321"/>
                  <a:gd name="T51" fmla="*/ 219 h 325"/>
                  <a:gd name="T52" fmla="*/ 118 w 321"/>
                  <a:gd name="T53" fmla="*/ 219 h 325"/>
                  <a:gd name="T54" fmla="*/ 44 w 321"/>
                  <a:gd name="T55" fmla="*/ 281 h 325"/>
                  <a:gd name="T56" fmla="*/ 77 w 321"/>
                  <a:gd name="T57" fmla="*/ 256 h 325"/>
                  <a:gd name="T58" fmla="*/ 202 w 321"/>
                  <a:gd name="T59" fmla="*/ 202 h 325"/>
                  <a:gd name="T60" fmla="*/ 260 w 321"/>
                  <a:gd name="T61" fmla="*/ 202 h 325"/>
                  <a:gd name="T62" fmla="*/ 260 w 321"/>
                  <a:gd name="T63" fmla="*/ 202 h 325"/>
                  <a:gd name="T64" fmla="*/ 261 w 321"/>
                  <a:gd name="T65" fmla="*/ 202 h 325"/>
                  <a:gd name="T66" fmla="*/ 261 w 321"/>
                  <a:gd name="T67" fmla="*/ 202 h 325"/>
                  <a:gd name="T68" fmla="*/ 262 w 321"/>
                  <a:gd name="T69" fmla="*/ 202 h 325"/>
                  <a:gd name="T70" fmla="*/ 262 w 321"/>
                  <a:gd name="T71" fmla="*/ 201 h 325"/>
                  <a:gd name="T72" fmla="*/ 262 w 321"/>
                  <a:gd name="T73" fmla="*/ 201 h 325"/>
                  <a:gd name="T74" fmla="*/ 263 w 321"/>
                  <a:gd name="T75" fmla="*/ 201 h 325"/>
                  <a:gd name="T76" fmla="*/ 263 w 321"/>
                  <a:gd name="T77" fmla="*/ 201 h 325"/>
                  <a:gd name="T78" fmla="*/ 264 w 321"/>
                  <a:gd name="T79" fmla="*/ 200 h 325"/>
                  <a:gd name="T80" fmla="*/ 264 w 321"/>
                  <a:gd name="T81" fmla="*/ 200 h 325"/>
                  <a:gd name="T82" fmla="*/ 264 w 321"/>
                  <a:gd name="T83" fmla="*/ 200 h 325"/>
                  <a:gd name="T84" fmla="*/ 264 w 321"/>
                  <a:gd name="T85" fmla="*/ 199 h 325"/>
                  <a:gd name="T86" fmla="*/ 265 w 321"/>
                  <a:gd name="T87" fmla="*/ 199 h 325"/>
                  <a:gd name="T88" fmla="*/ 265 w 321"/>
                  <a:gd name="T89" fmla="*/ 199 h 325"/>
                  <a:gd name="T90" fmla="*/ 265 w 321"/>
                  <a:gd name="T91" fmla="*/ 198 h 325"/>
                  <a:gd name="T92" fmla="*/ 265 w 321"/>
                  <a:gd name="T93" fmla="*/ 198 h 325"/>
                  <a:gd name="T94" fmla="*/ 265 w 321"/>
                  <a:gd name="T95" fmla="*/ 198 h 325"/>
                  <a:gd name="T96" fmla="*/ 266 w 321"/>
                  <a:gd name="T97" fmla="*/ 197 h 325"/>
                  <a:gd name="T98" fmla="*/ 266 w 321"/>
                  <a:gd name="T99" fmla="*/ 197 h 325"/>
                  <a:gd name="T100" fmla="*/ 266 w 321"/>
                  <a:gd name="T101" fmla="*/ 196 h 325"/>
                  <a:gd name="T102" fmla="*/ 259 w 321"/>
                  <a:gd name="T103" fmla="*/ 127 h 325"/>
                  <a:gd name="T104" fmla="*/ 234 w 321"/>
                  <a:gd name="T105" fmla="*/ 212 h 325"/>
                  <a:gd name="T106" fmla="*/ 267 w 321"/>
                  <a:gd name="T107" fmla="*/ 237 h 32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21"/>
                  <a:gd name="T163" fmla="*/ 0 h 325"/>
                  <a:gd name="T164" fmla="*/ 321 w 321"/>
                  <a:gd name="T165" fmla="*/ 325 h 32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21" h="325">
                    <a:moveTo>
                      <a:pt x="154" y="40"/>
                    </a:moveTo>
                    <a:cubicBezTo>
                      <a:pt x="154" y="30"/>
                      <a:pt x="156" y="23"/>
                      <a:pt x="159" y="18"/>
                    </a:cubicBezTo>
                    <a:cubicBezTo>
                      <a:pt x="164" y="10"/>
                      <a:pt x="171" y="7"/>
                      <a:pt x="180" y="6"/>
                    </a:cubicBezTo>
                    <a:cubicBezTo>
                      <a:pt x="186" y="6"/>
                      <a:pt x="193" y="7"/>
                      <a:pt x="201" y="9"/>
                    </a:cubicBezTo>
                    <a:cubicBezTo>
                      <a:pt x="208" y="12"/>
                      <a:pt x="216" y="15"/>
                      <a:pt x="224" y="18"/>
                    </a:cubicBezTo>
                    <a:cubicBezTo>
                      <a:pt x="234" y="22"/>
                      <a:pt x="243" y="26"/>
                      <a:pt x="253" y="29"/>
                    </a:cubicBezTo>
                    <a:cubicBezTo>
                      <a:pt x="264" y="32"/>
                      <a:pt x="274" y="33"/>
                      <a:pt x="283" y="30"/>
                    </a:cubicBezTo>
                    <a:cubicBezTo>
                      <a:pt x="283" y="30"/>
                      <a:pt x="283" y="30"/>
                      <a:pt x="283" y="30"/>
                    </a:cubicBezTo>
                    <a:cubicBezTo>
                      <a:pt x="292" y="27"/>
                      <a:pt x="299" y="19"/>
                      <a:pt x="303" y="4"/>
                    </a:cubicBezTo>
                    <a:cubicBezTo>
                      <a:pt x="305" y="0"/>
                      <a:pt x="305" y="0"/>
                      <a:pt x="305" y="0"/>
                    </a:cubicBezTo>
                    <a:cubicBezTo>
                      <a:pt x="309" y="1"/>
                      <a:pt x="309" y="1"/>
                      <a:pt x="309" y="1"/>
                    </a:cubicBezTo>
                    <a:cubicBezTo>
                      <a:pt x="317" y="3"/>
                      <a:pt x="317" y="3"/>
                      <a:pt x="317" y="3"/>
                    </a:cubicBezTo>
                    <a:cubicBezTo>
                      <a:pt x="321" y="4"/>
                      <a:pt x="321" y="4"/>
                      <a:pt x="321" y="4"/>
                    </a:cubicBezTo>
                    <a:cubicBezTo>
                      <a:pt x="319" y="9"/>
                      <a:pt x="319" y="9"/>
                      <a:pt x="319" y="9"/>
                    </a:cubicBezTo>
                    <a:cubicBezTo>
                      <a:pt x="313" y="30"/>
                      <a:pt x="303" y="41"/>
                      <a:pt x="290" y="46"/>
                    </a:cubicBezTo>
                    <a:cubicBezTo>
                      <a:pt x="277" y="51"/>
                      <a:pt x="263" y="49"/>
                      <a:pt x="248" y="45"/>
                    </a:cubicBezTo>
                    <a:cubicBezTo>
                      <a:pt x="243" y="43"/>
                      <a:pt x="238" y="42"/>
                      <a:pt x="233" y="40"/>
                    </a:cubicBezTo>
                    <a:cubicBezTo>
                      <a:pt x="228" y="38"/>
                      <a:pt x="223" y="36"/>
                      <a:pt x="218" y="34"/>
                    </a:cubicBezTo>
                    <a:cubicBezTo>
                      <a:pt x="218" y="34"/>
                      <a:pt x="218" y="34"/>
                      <a:pt x="218" y="34"/>
                    </a:cubicBezTo>
                    <a:cubicBezTo>
                      <a:pt x="218" y="34"/>
                      <a:pt x="218" y="34"/>
                      <a:pt x="218" y="34"/>
                    </a:cubicBezTo>
                    <a:cubicBezTo>
                      <a:pt x="218" y="34"/>
                      <a:pt x="218" y="34"/>
                      <a:pt x="218" y="34"/>
                    </a:cubicBezTo>
                    <a:cubicBezTo>
                      <a:pt x="203" y="28"/>
                      <a:pt x="190" y="22"/>
                      <a:pt x="181" y="23"/>
                    </a:cubicBezTo>
                    <a:cubicBezTo>
                      <a:pt x="177" y="23"/>
                      <a:pt x="175" y="24"/>
                      <a:pt x="173" y="28"/>
                    </a:cubicBezTo>
                    <a:cubicBezTo>
                      <a:pt x="172" y="31"/>
                      <a:pt x="171" y="35"/>
                      <a:pt x="171" y="40"/>
                    </a:cubicBezTo>
                    <a:cubicBezTo>
                      <a:pt x="175" y="40"/>
                      <a:pt x="175" y="40"/>
                      <a:pt x="175" y="40"/>
                    </a:cubicBezTo>
                    <a:cubicBezTo>
                      <a:pt x="180" y="68"/>
                      <a:pt x="180" y="68"/>
                      <a:pt x="180" y="68"/>
                    </a:cubicBezTo>
                    <a:cubicBezTo>
                      <a:pt x="144" y="68"/>
                      <a:pt x="144" y="68"/>
                      <a:pt x="144" y="68"/>
                    </a:cubicBezTo>
                    <a:cubicBezTo>
                      <a:pt x="150" y="40"/>
                      <a:pt x="150" y="40"/>
                      <a:pt x="150" y="40"/>
                    </a:cubicBezTo>
                    <a:cubicBezTo>
                      <a:pt x="154" y="40"/>
                      <a:pt x="154" y="40"/>
                      <a:pt x="154" y="40"/>
                    </a:cubicBezTo>
                    <a:close/>
                    <a:moveTo>
                      <a:pt x="39" y="80"/>
                    </a:moveTo>
                    <a:cubicBezTo>
                      <a:pt x="272" y="80"/>
                      <a:pt x="272" y="80"/>
                      <a:pt x="272" y="80"/>
                    </a:cubicBezTo>
                    <a:cubicBezTo>
                      <a:pt x="294" y="80"/>
                      <a:pt x="311" y="98"/>
                      <a:pt x="311" y="119"/>
                    </a:cubicBezTo>
                    <a:cubicBezTo>
                      <a:pt x="311" y="286"/>
                      <a:pt x="311" y="286"/>
                      <a:pt x="311" y="286"/>
                    </a:cubicBezTo>
                    <a:cubicBezTo>
                      <a:pt x="311" y="308"/>
                      <a:pt x="294" y="325"/>
                      <a:pt x="272" y="325"/>
                    </a:cubicBezTo>
                    <a:cubicBezTo>
                      <a:pt x="39" y="325"/>
                      <a:pt x="39" y="325"/>
                      <a:pt x="39" y="325"/>
                    </a:cubicBezTo>
                    <a:cubicBezTo>
                      <a:pt x="17" y="325"/>
                      <a:pt x="0" y="308"/>
                      <a:pt x="0" y="286"/>
                    </a:cubicBezTo>
                    <a:cubicBezTo>
                      <a:pt x="0" y="119"/>
                      <a:pt x="0" y="119"/>
                      <a:pt x="0" y="119"/>
                    </a:cubicBezTo>
                    <a:cubicBezTo>
                      <a:pt x="0" y="98"/>
                      <a:pt x="17" y="80"/>
                      <a:pt x="39" y="80"/>
                    </a:cubicBezTo>
                    <a:close/>
                    <a:moveTo>
                      <a:pt x="234" y="256"/>
                    </a:moveTo>
                    <a:cubicBezTo>
                      <a:pt x="230" y="256"/>
                      <a:pt x="228" y="259"/>
                      <a:pt x="228" y="263"/>
                    </a:cubicBezTo>
                    <a:cubicBezTo>
                      <a:pt x="228" y="281"/>
                      <a:pt x="228" y="281"/>
                      <a:pt x="228" y="281"/>
                    </a:cubicBezTo>
                    <a:cubicBezTo>
                      <a:pt x="228" y="284"/>
                      <a:pt x="230" y="287"/>
                      <a:pt x="234" y="287"/>
                    </a:cubicBezTo>
                    <a:cubicBezTo>
                      <a:pt x="261" y="287"/>
                      <a:pt x="261" y="287"/>
                      <a:pt x="261" y="287"/>
                    </a:cubicBezTo>
                    <a:cubicBezTo>
                      <a:pt x="264" y="287"/>
                      <a:pt x="267" y="284"/>
                      <a:pt x="267" y="281"/>
                    </a:cubicBezTo>
                    <a:cubicBezTo>
                      <a:pt x="267" y="263"/>
                      <a:pt x="267" y="263"/>
                      <a:pt x="267" y="263"/>
                    </a:cubicBezTo>
                    <a:cubicBezTo>
                      <a:pt x="267" y="259"/>
                      <a:pt x="264" y="256"/>
                      <a:pt x="261" y="256"/>
                    </a:cubicBezTo>
                    <a:cubicBezTo>
                      <a:pt x="234" y="256"/>
                      <a:pt x="234" y="256"/>
                      <a:pt x="234" y="256"/>
                    </a:cubicBezTo>
                    <a:close/>
                    <a:moveTo>
                      <a:pt x="102" y="256"/>
                    </a:moveTo>
                    <a:cubicBezTo>
                      <a:pt x="97" y="256"/>
                      <a:pt x="93" y="260"/>
                      <a:pt x="93" y="265"/>
                    </a:cubicBezTo>
                    <a:cubicBezTo>
                      <a:pt x="93" y="279"/>
                      <a:pt x="93" y="279"/>
                      <a:pt x="93" y="279"/>
                    </a:cubicBezTo>
                    <a:cubicBezTo>
                      <a:pt x="93" y="283"/>
                      <a:pt x="97" y="287"/>
                      <a:pt x="102" y="287"/>
                    </a:cubicBezTo>
                    <a:cubicBezTo>
                      <a:pt x="206" y="287"/>
                      <a:pt x="206" y="287"/>
                      <a:pt x="206" y="287"/>
                    </a:cubicBezTo>
                    <a:cubicBezTo>
                      <a:pt x="210" y="287"/>
                      <a:pt x="214" y="283"/>
                      <a:pt x="214" y="279"/>
                    </a:cubicBezTo>
                    <a:cubicBezTo>
                      <a:pt x="214" y="265"/>
                      <a:pt x="214" y="265"/>
                      <a:pt x="214" y="265"/>
                    </a:cubicBezTo>
                    <a:cubicBezTo>
                      <a:pt x="214" y="260"/>
                      <a:pt x="210" y="256"/>
                      <a:pt x="206" y="256"/>
                    </a:cubicBezTo>
                    <a:cubicBezTo>
                      <a:pt x="102" y="256"/>
                      <a:pt x="102" y="256"/>
                      <a:pt x="102" y="256"/>
                    </a:cubicBezTo>
                    <a:close/>
                    <a:moveTo>
                      <a:pt x="189" y="128"/>
                    </a:moveTo>
                    <a:cubicBezTo>
                      <a:pt x="186" y="128"/>
                      <a:pt x="183" y="131"/>
                      <a:pt x="183" y="134"/>
                    </a:cubicBezTo>
                    <a:cubicBezTo>
                      <a:pt x="183" y="152"/>
                      <a:pt x="183" y="152"/>
                      <a:pt x="183" y="152"/>
                    </a:cubicBezTo>
                    <a:cubicBezTo>
                      <a:pt x="183" y="156"/>
                      <a:pt x="186" y="159"/>
                      <a:pt x="189" y="159"/>
                    </a:cubicBezTo>
                    <a:cubicBezTo>
                      <a:pt x="216" y="159"/>
                      <a:pt x="216" y="159"/>
                      <a:pt x="216" y="159"/>
                    </a:cubicBezTo>
                    <a:cubicBezTo>
                      <a:pt x="219" y="159"/>
                      <a:pt x="222" y="156"/>
                      <a:pt x="222" y="152"/>
                    </a:cubicBezTo>
                    <a:cubicBezTo>
                      <a:pt x="222" y="134"/>
                      <a:pt x="222" y="134"/>
                      <a:pt x="222" y="134"/>
                    </a:cubicBezTo>
                    <a:cubicBezTo>
                      <a:pt x="222" y="131"/>
                      <a:pt x="219" y="128"/>
                      <a:pt x="216" y="128"/>
                    </a:cubicBezTo>
                    <a:cubicBezTo>
                      <a:pt x="189" y="128"/>
                      <a:pt x="189" y="128"/>
                      <a:pt x="189" y="128"/>
                    </a:cubicBezTo>
                    <a:close/>
                    <a:moveTo>
                      <a:pt x="137" y="128"/>
                    </a:moveTo>
                    <a:cubicBezTo>
                      <a:pt x="134" y="128"/>
                      <a:pt x="131" y="131"/>
                      <a:pt x="131" y="134"/>
                    </a:cubicBezTo>
                    <a:cubicBezTo>
                      <a:pt x="131" y="152"/>
                      <a:pt x="131" y="152"/>
                      <a:pt x="131" y="152"/>
                    </a:cubicBezTo>
                    <a:cubicBezTo>
                      <a:pt x="131" y="156"/>
                      <a:pt x="134" y="159"/>
                      <a:pt x="137" y="159"/>
                    </a:cubicBezTo>
                    <a:cubicBezTo>
                      <a:pt x="164" y="159"/>
                      <a:pt x="164" y="159"/>
                      <a:pt x="164" y="159"/>
                    </a:cubicBezTo>
                    <a:cubicBezTo>
                      <a:pt x="168" y="159"/>
                      <a:pt x="171" y="156"/>
                      <a:pt x="171" y="152"/>
                    </a:cubicBezTo>
                    <a:cubicBezTo>
                      <a:pt x="171" y="134"/>
                      <a:pt x="171" y="134"/>
                      <a:pt x="171" y="134"/>
                    </a:cubicBezTo>
                    <a:cubicBezTo>
                      <a:pt x="171" y="131"/>
                      <a:pt x="168" y="128"/>
                      <a:pt x="164" y="128"/>
                    </a:cubicBezTo>
                    <a:cubicBezTo>
                      <a:pt x="137" y="128"/>
                      <a:pt x="137" y="128"/>
                      <a:pt x="137" y="128"/>
                    </a:cubicBezTo>
                    <a:close/>
                    <a:moveTo>
                      <a:pt x="52" y="128"/>
                    </a:moveTo>
                    <a:cubicBezTo>
                      <a:pt x="48" y="128"/>
                      <a:pt x="46" y="131"/>
                      <a:pt x="46" y="134"/>
                    </a:cubicBezTo>
                    <a:cubicBezTo>
                      <a:pt x="46" y="152"/>
                      <a:pt x="46" y="152"/>
                      <a:pt x="46" y="152"/>
                    </a:cubicBezTo>
                    <a:cubicBezTo>
                      <a:pt x="46" y="156"/>
                      <a:pt x="48" y="159"/>
                      <a:pt x="52" y="159"/>
                    </a:cubicBezTo>
                    <a:cubicBezTo>
                      <a:pt x="116" y="159"/>
                      <a:pt x="116" y="159"/>
                      <a:pt x="116" y="159"/>
                    </a:cubicBezTo>
                    <a:cubicBezTo>
                      <a:pt x="120" y="159"/>
                      <a:pt x="123" y="156"/>
                      <a:pt x="123" y="152"/>
                    </a:cubicBezTo>
                    <a:cubicBezTo>
                      <a:pt x="123" y="134"/>
                      <a:pt x="123" y="134"/>
                      <a:pt x="123" y="134"/>
                    </a:cubicBezTo>
                    <a:cubicBezTo>
                      <a:pt x="123" y="131"/>
                      <a:pt x="120" y="128"/>
                      <a:pt x="116" y="128"/>
                    </a:cubicBezTo>
                    <a:cubicBezTo>
                      <a:pt x="52" y="128"/>
                      <a:pt x="52" y="128"/>
                      <a:pt x="52" y="128"/>
                    </a:cubicBezTo>
                    <a:close/>
                    <a:moveTo>
                      <a:pt x="148" y="171"/>
                    </a:moveTo>
                    <a:cubicBezTo>
                      <a:pt x="144" y="171"/>
                      <a:pt x="142" y="174"/>
                      <a:pt x="142" y="177"/>
                    </a:cubicBezTo>
                    <a:cubicBezTo>
                      <a:pt x="142" y="196"/>
                      <a:pt x="142" y="196"/>
                      <a:pt x="142" y="196"/>
                    </a:cubicBezTo>
                    <a:cubicBezTo>
                      <a:pt x="142" y="199"/>
                      <a:pt x="144" y="202"/>
                      <a:pt x="148" y="202"/>
                    </a:cubicBezTo>
                    <a:cubicBezTo>
                      <a:pt x="175" y="202"/>
                      <a:pt x="175" y="202"/>
                      <a:pt x="175" y="202"/>
                    </a:cubicBezTo>
                    <a:cubicBezTo>
                      <a:pt x="178" y="202"/>
                      <a:pt x="181" y="199"/>
                      <a:pt x="181" y="196"/>
                    </a:cubicBezTo>
                    <a:cubicBezTo>
                      <a:pt x="181" y="177"/>
                      <a:pt x="181" y="177"/>
                      <a:pt x="181" y="177"/>
                    </a:cubicBezTo>
                    <a:cubicBezTo>
                      <a:pt x="181" y="174"/>
                      <a:pt x="178" y="171"/>
                      <a:pt x="175" y="171"/>
                    </a:cubicBezTo>
                    <a:cubicBezTo>
                      <a:pt x="148" y="171"/>
                      <a:pt x="148" y="171"/>
                      <a:pt x="148" y="171"/>
                    </a:cubicBezTo>
                    <a:close/>
                    <a:moveTo>
                      <a:pt x="99" y="171"/>
                    </a:moveTo>
                    <a:cubicBezTo>
                      <a:pt x="95" y="171"/>
                      <a:pt x="92" y="174"/>
                      <a:pt x="92" y="177"/>
                    </a:cubicBezTo>
                    <a:cubicBezTo>
                      <a:pt x="92" y="196"/>
                      <a:pt x="92" y="196"/>
                      <a:pt x="92" y="196"/>
                    </a:cubicBezTo>
                    <a:cubicBezTo>
                      <a:pt x="92" y="199"/>
                      <a:pt x="95" y="202"/>
                      <a:pt x="99" y="202"/>
                    </a:cubicBezTo>
                    <a:cubicBezTo>
                      <a:pt x="125" y="202"/>
                      <a:pt x="125" y="202"/>
                      <a:pt x="125" y="202"/>
                    </a:cubicBezTo>
                    <a:cubicBezTo>
                      <a:pt x="129" y="202"/>
                      <a:pt x="132" y="199"/>
                      <a:pt x="132" y="196"/>
                    </a:cubicBezTo>
                    <a:cubicBezTo>
                      <a:pt x="132" y="177"/>
                      <a:pt x="132" y="177"/>
                      <a:pt x="132" y="177"/>
                    </a:cubicBezTo>
                    <a:cubicBezTo>
                      <a:pt x="132" y="174"/>
                      <a:pt x="129" y="171"/>
                      <a:pt x="125" y="171"/>
                    </a:cubicBezTo>
                    <a:cubicBezTo>
                      <a:pt x="99" y="171"/>
                      <a:pt x="99" y="171"/>
                      <a:pt x="99" y="171"/>
                    </a:cubicBezTo>
                    <a:close/>
                    <a:moveTo>
                      <a:pt x="51" y="171"/>
                    </a:moveTo>
                    <a:cubicBezTo>
                      <a:pt x="47" y="171"/>
                      <a:pt x="44" y="174"/>
                      <a:pt x="44" y="177"/>
                    </a:cubicBezTo>
                    <a:cubicBezTo>
                      <a:pt x="44" y="196"/>
                      <a:pt x="44" y="196"/>
                      <a:pt x="44" y="196"/>
                    </a:cubicBezTo>
                    <a:cubicBezTo>
                      <a:pt x="44" y="199"/>
                      <a:pt x="47" y="202"/>
                      <a:pt x="51" y="202"/>
                    </a:cubicBezTo>
                    <a:cubicBezTo>
                      <a:pt x="77" y="202"/>
                      <a:pt x="77" y="202"/>
                      <a:pt x="77" y="202"/>
                    </a:cubicBezTo>
                    <a:cubicBezTo>
                      <a:pt x="81" y="202"/>
                      <a:pt x="84" y="199"/>
                      <a:pt x="84" y="196"/>
                    </a:cubicBezTo>
                    <a:cubicBezTo>
                      <a:pt x="84" y="177"/>
                      <a:pt x="84" y="177"/>
                      <a:pt x="84" y="177"/>
                    </a:cubicBezTo>
                    <a:cubicBezTo>
                      <a:pt x="84" y="174"/>
                      <a:pt x="81" y="171"/>
                      <a:pt x="77" y="171"/>
                    </a:cubicBezTo>
                    <a:cubicBezTo>
                      <a:pt x="51" y="171"/>
                      <a:pt x="51" y="171"/>
                      <a:pt x="51" y="171"/>
                    </a:cubicBezTo>
                    <a:close/>
                    <a:moveTo>
                      <a:pt x="184" y="212"/>
                    </a:moveTo>
                    <a:cubicBezTo>
                      <a:pt x="181" y="212"/>
                      <a:pt x="178" y="215"/>
                      <a:pt x="178" y="219"/>
                    </a:cubicBezTo>
                    <a:cubicBezTo>
                      <a:pt x="178" y="237"/>
                      <a:pt x="178" y="237"/>
                      <a:pt x="178" y="237"/>
                    </a:cubicBezTo>
                    <a:cubicBezTo>
                      <a:pt x="178" y="240"/>
                      <a:pt x="181" y="243"/>
                      <a:pt x="184" y="243"/>
                    </a:cubicBezTo>
                    <a:cubicBezTo>
                      <a:pt x="211" y="243"/>
                      <a:pt x="211" y="243"/>
                      <a:pt x="211" y="243"/>
                    </a:cubicBezTo>
                    <a:cubicBezTo>
                      <a:pt x="214" y="243"/>
                      <a:pt x="217" y="240"/>
                      <a:pt x="217" y="237"/>
                    </a:cubicBezTo>
                    <a:cubicBezTo>
                      <a:pt x="217" y="219"/>
                      <a:pt x="217" y="219"/>
                      <a:pt x="217" y="219"/>
                    </a:cubicBezTo>
                    <a:cubicBezTo>
                      <a:pt x="217" y="215"/>
                      <a:pt x="214" y="212"/>
                      <a:pt x="211" y="212"/>
                    </a:cubicBezTo>
                    <a:cubicBezTo>
                      <a:pt x="184" y="212"/>
                      <a:pt x="184" y="212"/>
                      <a:pt x="184" y="212"/>
                    </a:cubicBezTo>
                    <a:close/>
                    <a:moveTo>
                      <a:pt x="135" y="212"/>
                    </a:moveTo>
                    <a:cubicBezTo>
                      <a:pt x="131" y="212"/>
                      <a:pt x="128" y="215"/>
                      <a:pt x="128" y="219"/>
                    </a:cubicBezTo>
                    <a:cubicBezTo>
                      <a:pt x="128" y="237"/>
                      <a:pt x="128" y="237"/>
                      <a:pt x="128" y="237"/>
                    </a:cubicBezTo>
                    <a:cubicBezTo>
                      <a:pt x="128" y="240"/>
                      <a:pt x="131" y="243"/>
                      <a:pt x="135" y="243"/>
                    </a:cubicBezTo>
                    <a:cubicBezTo>
                      <a:pt x="161" y="243"/>
                      <a:pt x="161" y="243"/>
                      <a:pt x="161" y="243"/>
                    </a:cubicBezTo>
                    <a:cubicBezTo>
                      <a:pt x="165" y="243"/>
                      <a:pt x="168" y="240"/>
                      <a:pt x="168" y="237"/>
                    </a:cubicBezTo>
                    <a:cubicBezTo>
                      <a:pt x="168" y="219"/>
                      <a:pt x="168" y="219"/>
                      <a:pt x="168" y="219"/>
                    </a:cubicBezTo>
                    <a:cubicBezTo>
                      <a:pt x="168" y="215"/>
                      <a:pt x="165" y="212"/>
                      <a:pt x="161" y="212"/>
                    </a:cubicBezTo>
                    <a:cubicBezTo>
                      <a:pt x="135" y="212"/>
                      <a:pt x="135" y="212"/>
                      <a:pt x="135" y="212"/>
                    </a:cubicBezTo>
                    <a:close/>
                    <a:moveTo>
                      <a:pt x="50" y="212"/>
                    </a:moveTo>
                    <a:cubicBezTo>
                      <a:pt x="47" y="212"/>
                      <a:pt x="44" y="215"/>
                      <a:pt x="44" y="219"/>
                    </a:cubicBezTo>
                    <a:cubicBezTo>
                      <a:pt x="44" y="237"/>
                      <a:pt x="44" y="237"/>
                      <a:pt x="44" y="237"/>
                    </a:cubicBezTo>
                    <a:cubicBezTo>
                      <a:pt x="44" y="240"/>
                      <a:pt x="47" y="243"/>
                      <a:pt x="50" y="243"/>
                    </a:cubicBezTo>
                    <a:cubicBezTo>
                      <a:pt x="112" y="243"/>
                      <a:pt x="112" y="243"/>
                      <a:pt x="112" y="243"/>
                    </a:cubicBezTo>
                    <a:cubicBezTo>
                      <a:pt x="115" y="243"/>
                      <a:pt x="118" y="240"/>
                      <a:pt x="118" y="237"/>
                    </a:cubicBezTo>
                    <a:cubicBezTo>
                      <a:pt x="118" y="219"/>
                      <a:pt x="118" y="219"/>
                      <a:pt x="118" y="219"/>
                    </a:cubicBezTo>
                    <a:cubicBezTo>
                      <a:pt x="118" y="215"/>
                      <a:pt x="115" y="212"/>
                      <a:pt x="112" y="212"/>
                    </a:cubicBezTo>
                    <a:cubicBezTo>
                      <a:pt x="50" y="212"/>
                      <a:pt x="50" y="212"/>
                      <a:pt x="50" y="212"/>
                    </a:cubicBezTo>
                    <a:close/>
                    <a:moveTo>
                      <a:pt x="50" y="256"/>
                    </a:moveTo>
                    <a:cubicBezTo>
                      <a:pt x="47" y="256"/>
                      <a:pt x="44" y="259"/>
                      <a:pt x="44" y="263"/>
                    </a:cubicBezTo>
                    <a:cubicBezTo>
                      <a:pt x="44" y="281"/>
                      <a:pt x="44" y="281"/>
                      <a:pt x="44" y="281"/>
                    </a:cubicBezTo>
                    <a:cubicBezTo>
                      <a:pt x="44" y="284"/>
                      <a:pt x="47" y="287"/>
                      <a:pt x="50" y="287"/>
                    </a:cubicBezTo>
                    <a:cubicBezTo>
                      <a:pt x="77" y="287"/>
                      <a:pt x="77" y="287"/>
                      <a:pt x="77" y="287"/>
                    </a:cubicBezTo>
                    <a:cubicBezTo>
                      <a:pt x="80" y="287"/>
                      <a:pt x="83" y="284"/>
                      <a:pt x="83" y="281"/>
                    </a:cubicBezTo>
                    <a:cubicBezTo>
                      <a:pt x="83" y="263"/>
                      <a:pt x="83" y="263"/>
                      <a:pt x="83" y="263"/>
                    </a:cubicBezTo>
                    <a:cubicBezTo>
                      <a:pt x="83" y="259"/>
                      <a:pt x="80" y="256"/>
                      <a:pt x="77" y="256"/>
                    </a:cubicBezTo>
                    <a:cubicBezTo>
                      <a:pt x="50" y="256"/>
                      <a:pt x="50" y="256"/>
                      <a:pt x="50" y="256"/>
                    </a:cubicBezTo>
                    <a:close/>
                    <a:moveTo>
                      <a:pt x="202" y="171"/>
                    </a:moveTo>
                    <a:cubicBezTo>
                      <a:pt x="198" y="171"/>
                      <a:pt x="196" y="174"/>
                      <a:pt x="196" y="177"/>
                    </a:cubicBezTo>
                    <a:cubicBezTo>
                      <a:pt x="196" y="196"/>
                      <a:pt x="196" y="196"/>
                      <a:pt x="196" y="196"/>
                    </a:cubicBezTo>
                    <a:cubicBezTo>
                      <a:pt x="196" y="199"/>
                      <a:pt x="198" y="202"/>
                      <a:pt x="202" y="202"/>
                    </a:cubicBezTo>
                    <a:cubicBezTo>
                      <a:pt x="241" y="202"/>
                      <a:pt x="241" y="202"/>
                      <a:pt x="241" y="202"/>
                    </a:cubicBezTo>
                    <a:cubicBezTo>
                      <a:pt x="259" y="202"/>
                      <a:pt x="259" y="202"/>
                      <a:pt x="259" y="202"/>
                    </a:cubicBezTo>
                    <a:cubicBezTo>
                      <a:pt x="260" y="202"/>
                      <a:pt x="260" y="202"/>
                      <a:pt x="260" y="202"/>
                    </a:cubicBezTo>
                    <a:cubicBezTo>
                      <a:pt x="260" y="202"/>
                      <a:pt x="260" y="202"/>
                      <a:pt x="260" y="202"/>
                    </a:cubicBezTo>
                    <a:cubicBezTo>
                      <a:pt x="260" y="202"/>
                      <a:pt x="260" y="202"/>
                      <a:pt x="260" y="202"/>
                    </a:cubicBezTo>
                    <a:cubicBezTo>
                      <a:pt x="260" y="202"/>
                      <a:pt x="260" y="202"/>
                      <a:pt x="260" y="202"/>
                    </a:cubicBezTo>
                    <a:cubicBezTo>
                      <a:pt x="260" y="202"/>
                      <a:pt x="260" y="202"/>
                      <a:pt x="260" y="202"/>
                    </a:cubicBezTo>
                    <a:cubicBezTo>
                      <a:pt x="260" y="202"/>
                      <a:pt x="260" y="202"/>
                      <a:pt x="260" y="202"/>
                    </a:cubicBezTo>
                    <a:cubicBezTo>
                      <a:pt x="260" y="202"/>
                      <a:pt x="260" y="202"/>
                      <a:pt x="260" y="202"/>
                    </a:cubicBezTo>
                    <a:cubicBezTo>
                      <a:pt x="260" y="202"/>
                      <a:pt x="260" y="202"/>
                      <a:pt x="260" y="202"/>
                    </a:cubicBezTo>
                    <a:cubicBezTo>
                      <a:pt x="260" y="202"/>
                      <a:pt x="260" y="202"/>
                      <a:pt x="260" y="202"/>
                    </a:cubicBezTo>
                    <a:cubicBezTo>
                      <a:pt x="261" y="202"/>
                      <a:pt x="261" y="202"/>
                      <a:pt x="261" y="202"/>
                    </a:cubicBezTo>
                    <a:cubicBezTo>
                      <a:pt x="261" y="202"/>
                      <a:pt x="261" y="202"/>
                      <a:pt x="261" y="202"/>
                    </a:cubicBezTo>
                    <a:cubicBezTo>
                      <a:pt x="261" y="202"/>
                      <a:pt x="261" y="202"/>
                      <a:pt x="261" y="202"/>
                    </a:cubicBezTo>
                    <a:cubicBezTo>
                      <a:pt x="261" y="202"/>
                      <a:pt x="261" y="202"/>
                      <a:pt x="261" y="202"/>
                    </a:cubicBezTo>
                    <a:cubicBezTo>
                      <a:pt x="261" y="202"/>
                      <a:pt x="261" y="202"/>
                      <a:pt x="261" y="202"/>
                    </a:cubicBezTo>
                    <a:cubicBezTo>
                      <a:pt x="261" y="202"/>
                      <a:pt x="261" y="202"/>
                      <a:pt x="261" y="202"/>
                    </a:cubicBezTo>
                    <a:cubicBezTo>
                      <a:pt x="261" y="202"/>
                      <a:pt x="261" y="202"/>
                      <a:pt x="261" y="202"/>
                    </a:cubicBezTo>
                    <a:cubicBezTo>
                      <a:pt x="261" y="202"/>
                      <a:pt x="261" y="202"/>
                      <a:pt x="261" y="202"/>
                    </a:cubicBezTo>
                    <a:cubicBezTo>
                      <a:pt x="261" y="202"/>
                      <a:pt x="261" y="202"/>
                      <a:pt x="261" y="202"/>
                    </a:cubicBezTo>
                    <a:cubicBezTo>
                      <a:pt x="261" y="202"/>
                      <a:pt x="261" y="202"/>
                      <a:pt x="261" y="202"/>
                    </a:cubicBezTo>
                    <a:cubicBezTo>
                      <a:pt x="261" y="202"/>
                      <a:pt x="261" y="202"/>
                      <a:pt x="261" y="202"/>
                    </a:cubicBezTo>
                    <a:cubicBezTo>
                      <a:pt x="261" y="202"/>
                      <a:pt x="261" y="202"/>
                      <a:pt x="261" y="202"/>
                    </a:cubicBezTo>
                    <a:cubicBezTo>
                      <a:pt x="261" y="202"/>
                      <a:pt x="261" y="202"/>
                      <a:pt x="261" y="202"/>
                    </a:cubicBezTo>
                    <a:cubicBezTo>
                      <a:pt x="262" y="202"/>
                      <a:pt x="262" y="202"/>
                      <a:pt x="262" y="202"/>
                    </a:cubicBezTo>
                    <a:cubicBezTo>
                      <a:pt x="262" y="202"/>
                      <a:pt x="262" y="202"/>
                      <a:pt x="262" y="202"/>
                    </a:cubicBezTo>
                    <a:cubicBezTo>
                      <a:pt x="262" y="201"/>
                      <a:pt x="262" y="201"/>
                      <a:pt x="262" y="201"/>
                    </a:cubicBezTo>
                    <a:cubicBezTo>
                      <a:pt x="262" y="201"/>
                      <a:pt x="262" y="201"/>
                      <a:pt x="262" y="201"/>
                    </a:cubicBezTo>
                    <a:cubicBezTo>
                      <a:pt x="262" y="201"/>
                      <a:pt x="262" y="201"/>
                      <a:pt x="262" y="201"/>
                    </a:cubicBezTo>
                    <a:cubicBezTo>
                      <a:pt x="262" y="201"/>
                      <a:pt x="262" y="201"/>
                      <a:pt x="262" y="201"/>
                    </a:cubicBezTo>
                    <a:cubicBezTo>
                      <a:pt x="262" y="201"/>
                      <a:pt x="262" y="201"/>
                      <a:pt x="262" y="201"/>
                    </a:cubicBezTo>
                    <a:cubicBezTo>
                      <a:pt x="262" y="201"/>
                      <a:pt x="262" y="201"/>
                      <a:pt x="262" y="201"/>
                    </a:cubicBezTo>
                    <a:cubicBezTo>
                      <a:pt x="262" y="201"/>
                      <a:pt x="262" y="201"/>
                      <a:pt x="262" y="201"/>
                    </a:cubicBezTo>
                    <a:cubicBezTo>
                      <a:pt x="262" y="201"/>
                      <a:pt x="262" y="201"/>
                      <a:pt x="262" y="201"/>
                    </a:cubicBezTo>
                    <a:cubicBezTo>
                      <a:pt x="262" y="201"/>
                      <a:pt x="262" y="201"/>
                      <a:pt x="262" y="201"/>
                    </a:cubicBezTo>
                    <a:cubicBezTo>
                      <a:pt x="262" y="201"/>
                      <a:pt x="262" y="201"/>
                      <a:pt x="262" y="201"/>
                    </a:cubicBezTo>
                    <a:cubicBezTo>
                      <a:pt x="262" y="201"/>
                      <a:pt x="262" y="201"/>
                      <a:pt x="262" y="201"/>
                    </a:cubicBezTo>
                    <a:cubicBezTo>
                      <a:pt x="262" y="201"/>
                      <a:pt x="262" y="201"/>
                      <a:pt x="262" y="201"/>
                    </a:cubicBezTo>
                    <a:cubicBezTo>
                      <a:pt x="263" y="201"/>
                      <a:pt x="263" y="201"/>
                      <a:pt x="263" y="201"/>
                    </a:cubicBezTo>
                    <a:cubicBezTo>
                      <a:pt x="263" y="201"/>
                      <a:pt x="263" y="201"/>
                      <a:pt x="263" y="201"/>
                    </a:cubicBezTo>
                    <a:cubicBezTo>
                      <a:pt x="263" y="201"/>
                      <a:pt x="263" y="201"/>
                      <a:pt x="263" y="201"/>
                    </a:cubicBezTo>
                    <a:cubicBezTo>
                      <a:pt x="263" y="201"/>
                      <a:pt x="263" y="201"/>
                      <a:pt x="263" y="201"/>
                    </a:cubicBezTo>
                    <a:cubicBezTo>
                      <a:pt x="263" y="201"/>
                      <a:pt x="263" y="201"/>
                      <a:pt x="263" y="201"/>
                    </a:cubicBezTo>
                    <a:cubicBezTo>
                      <a:pt x="263" y="201"/>
                      <a:pt x="263" y="201"/>
                      <a:pt x="263" y="201"/>
                    </a:cubicBezTo>
                    <a:cubicBezTo>
                      <a:pt x="263" y="201"/>
                      <a:pt x="263" y="201"/>
                      <a:pt x="263" y="201"/>
                    </a:cubicBezTo>
                    <a:cubicBezTo>
                      <a:pt x="263" y="201"/>
                      <a:pt x="263" y="201"/>
                      <a:pt x="263" y="201"/>
                    </a:cubicBezTo>
                    <a:cubicBezTo>
                      <a:pt x="263" y="200"/>
                      <a:pt x="263" y="200"/>
                      <a:pt x="263" y="200"/>
                    </a:cubicBezTo>
                    <a:cubicBezTo>
                      <a:pt x="263" y="200"/>
                      <a:pt x="263" y="200"/>
                      <a:pt x="263" y="200"/>
                    </a:cubicBezTo>
                    <a:cubicBezTo>
                      <a:pt x="264" y="200"/>
                      <a:pt x="264" y="200"/>
                      <a:pt x="264" y="200"/>
                    </a:cubicBezTo>
                    <a:cubicBezTo>
                      <a:pt x="264" y="200"/>
                      <a:pt x="264" y="200"/>
                      <a:pt x="264" y="200"/>
                    </a:cubicBezTo>
                    <a:cubicBezTo>
                      <a:pt x="264" y="200"/>
                      <a:pt x="264" y="200"/>
                      <a:pt x="264" y="200"/>
                    </a:cubicBezTo>
                    <a:cubicBezTo>
                      <a:pt x="264" y="200"/>
                      <a:pt x="264" y="200"/>
                      <a:pt x="264" y="200"/>
                    </a:cubicBezTo>
                    <a:cubicBezTo>
                      <a:pt x="264" y="200"/>
                      <a:pt x="264" y="200"/>
                      <a:pt x="264" y="200"/>
                    </a:cubicBezTo>
                    <a:cubicBezTo>
                      <a:pt x="264" y="200"/>
                      <a:pt x="264" y="200"/>
                      <a:pt x="264" y="200"/>
                    </a:cubicBezTo>
                    <a:cubicBezTo>
                      <a:pt x="264" y="200"/>
                      <a:pt x="264" y="200"/>
                      <a:pt x="264" y="200"/>
                    </a:cubicBezTo>
                    <a:cubicBezTo>
                      <a:pt x="264" y="200"/>
                      <a:pt x="264" y="200"/>
                      <a:pt x="264" y="200"/>
                    </a:cubicBezTo>
                    <a:cubicBezTo>
                      <a:pt x="264" y="200"/>
                      <a:pt x="264" y="200"/>
                      <a:pt x="264" y="200"/>
                    </a:cubicBezTo>
                    <a:cubicBezTo>
                      <a:pt x="264" y="200"/>
                      <a:pt x="264" y="200"/>
                      <a:pt x="264" y="200"/>
                    </a:cubicBezTo>
                    <a:cubicBezTo>
                      <a:pt x="264" y="200"/>
                      <a:pt x="264" y="200"/>
                      <a:pt x="264" y="200"/>
                    </a:cubicBezTo>
                    <a:cubicBezTo>
                      <a:pt x="264" y="200"/>
                      <a:pt x="264" y="200"/>
                      <a:pt x="264" y="200"/>
                    </a:cubicBezTo>
                    <a:cubicBezTo>
                      <a:pt x="264" y="200"/>
                      <a:pt x="264" y="200"/>
                      <a:pt x="264" y="200"/>
                    </a:cubicBezTo>
                    <a:cubicBezTo>
                      <a:pt x="264" y="200"/>
                      <a:pt x="264" y="200"/>
                      <a:pt x="264" y="200"/>
                    </a:cubicBezTo>
                    <a:cubicBezTo>
                      <a:pt x="264" y="200"/>
                      <a:pt x="264" y="200"/>
                      <a:pt x="264" y="200"/>
                    </a:cubicBezTo>
                    <a:cubicBezTo>
                      <a:pt x="264" y="200"/>
                      <a:pt x="264" y="200"/>
                      <a:pt x="264" y="200"/>
                    </a:cubicBezTo>
                    <a:cubicBezTo>
                      <a:pt x="264" y="199"/>
                      <a:pt x="264" y="199"/>
                      <a:pt x="264" y="199"/>
                    </a:cubicBezTo>
                    <a:cubicBezTo>
                      <a:pt x="264" y="199"/>
                      <a:pt x="264" y="199"/>
                      <a:pt x="264" y="199"/>
                    </a:cubicBezTo>
                    <a:cubicBezTo>
                      <a:pt x="264" y="199"/>
                      <a:pt x="264" y="199"/>
                      <a:pt x="264" y="199"/>
                    </a:cubicBezTo>
                    <a:cubicBezTo>
                      <a:pt x="264" y="199"/>
                      <a:pt x="264" y="199"/>
                      <a:pt x="264" y="199"/>
                    </a:cubicBezTo>
                    <a:cubicBezTo>
                      <a:pt x="265" y="199"/>
                      <a:pt x="265" y="199"/>
                      <a:pt x="265" y="199"/>
                    </a:cubicBezTo>
                    <a:cubicBezTo>
                      <a:pt x="265" y="199"/>
                      <a:pt x="265" y="199"/>
                      <a:pt x="265" y="199"/>
                    </a:cubicBezTo>
                    <a:cubicBezTo>
                      <a:pt x="265" y="199"/>
                      <a:pt x="265" y="199"/>
                      <a:pt x="265" y="199"/>
                    </a:cubicBezTo>
                    <a:cubicBezTo>
                      <a:pt x="265" y="199"/>
                      <a:pt x="265" y="199"/>
                      <a:pt x="265" y="199"/>
                    </a:cubicBezTo>
                    <a:cubicBezTo>
                      <a:pt x="265" y="199"/>
                      <a:pt x="265" y="199"/>
                      <a:pt x="265" y="199"/>
                    </a:cubicBezTo>
                    <a:cubicBezTo>
                      <a:pt x="265" y="199"/>
                      <a:pt x="265" y="199"/>
                      <a:pt x="265" y="199"/>
                    </a:cubicBezTo>
                    <a:cubicBezTo>
                      <a:pt x="265" y="199"/>
                      <a:pt x="265" y="199"/>
                      <a:pt x="265" y="199"/>
                    </a:cubicBezTo>
                    <a:cubicBezTo>
                      <a:pt x="265" y="199"/>
                      <a:pt x="265" y="199"/>
                      <a:pt x="265" y="199"/>
                    </a:cubicBezTo>
                    <a:cubicBezTo>
                      <a:pt x="265" y="199"/>
                      <a:pt x="265" y="199"/>
                      <a:pt x="265" y="199"/>
                    </a:cubicBezTo>
                    <a:cubicBezTo>
                      <a:pt x="265" y="199"/>
                      <a:pt x="265" y="199"/>
                      <a:pt x="265" y="199"/>
                    </a:cubicBezTo>
                    <a:cubicBezTo>
                      <a:pt x="265" y="199"/>
                      <a:pt x="265" y="199"/>
                      <a:pt x="265" y="199"/>
                    </a:cubicBezTo>
                    <a:cubicBezTo>
                      <a:pt x="265" y="198"/>
                      <a:pt x="265" y="198"/>
                      <a:pt x="265" y="198"/>
                    </a:cubicBezTo>
                    <a:cubicBezTo>
                      <a:pt x="265" y="198"/>
                      <a:pt x="265" y="198"/>
                      <a:pt x="265" y="198"/>
                    </a:cubicBezTo>
                    <a:cubicBezTo>
                      <a:pt x="265" y="198"/>
                      <a:pt x="265" y="198"/>
                      <a:pt x="265" y="198"/>
                    </a:cubicBezTo>
                    <a:cubicBezTo>
                      <a:pt x="265" y="198"/>
                      <a:pt x="265" y="198"/>
                      <a:pt x="265" y="198"/>
                    </a:cubicBezTo>
                    <a:cubicBezTo>
                      <a:pt x="265" y="198"/>
                      <a:pt x="265" y="198"/>
                      <a:pt x="265" y="198"/>
                    </a:cubicBezTo>
                    <a:cubicBezTo>
                      <a:pt x="265" y="198"/>
                      <a:pt x="265" y="198"/>
                      <a:pt x="265" y="198"/>
                    </a:cubicBezTo>
                    <a:cubicBezTo>
                      <a:pt x="265" y="198"/>
                      <a:pt x="265" y="198"/>
                      <a:pt x="265" y="198"/>
                    </a:cubicBezTo>
                    <a:cubicBezTo>
                      <a:pt x="265" y="198"/>
                      <a:pt x="265" y="198"/>
                      <a:pt x="265" y="198"/>
                    </a:cubicBezTo>
                    <a:cubicBezTo>
                      <a:pt x="265" y="198"/>
                      <a:pt x="265" y="198"/>
                      <a:pt x="265" y="198"/>
                    </a:cubicBezTo>
                    <a:cubicBezTo>
                      <a:pt x="265" y="198"/>
                      <a:pt x="265" y="198"/>
                      <a:pt x="265" y="198"/>
                    </a:cubicBezTo>
                    <a:cubicBezTo>
                      <a:pt x="265" y="198"/>
                      <a:pt x="265" y="198"/>
                      <a:pt x="265" y="198"/>
                    </a:cubicBezTo>
                    <a:cubicBezTo>
                      <a:pt x="265" y="197"/>
                      <a:pt x="265" y="197"/>
                      <a:pt x="265" y="197"/>
                    </a:cubicBezTo>
                    <a:cubicBezTo>
                      <a:pt x="265" y="197"/>
                      <a:pt x="265" y="197"/>
                      <a:pt x="265" y="197"/>
                    </a:cubicBezTo>
                    <a:cubicBezTo>
                      <a:pt x="266" y="197"/>
                      <a:pt x="266" y="197"/>
                      <a:pt x="266" y="197"/>
                    </a:cubicBezTo>
                    <a:cubicBezTo>
                      <a:pt x="266" y="197"/>
                      <a:pt x="266" y="197"/>
                      <a:pt x="266" y="197"/>
                    </a:cubicBezTo>
                    <a:cubicBezTo>
                      <a:pt x="266" y="197"/>
                      <a:pt x="266" y="197"/>
                      <a:pt x="266" y="197"/>
                    </a:cubicBezTo>
                    <a:cubicBezTo>
                      <a:pt x="266" y="197"/>
                      <a:pt x="266" y="197"/>
                      <a:pt x="266" y="197"/>
                    </a:cubicBezTo>
                    <a:cubicBezTo>
                      <a:pt x="266" y="197"/>
                      <a:pt x="266" y="197"/>
                      <a:pt x="266" y="197"/>
                    </a:cubicBezTo>
                    <a:cubicBezTo>
                      <a:pt x="266" y="197"/>
                      <a:pt x="266" y="197"/>
                      <a:pt x="266" y="197"/>
                    </a:cubicBezTo>
                    <a:cubicBezTo>
                      <a:pt x="266" y="197"/>
                      <a:pt x="266" y="197"/>
                      <a:pt x="266" y="197"/>
                    </a:cubicBezTo>
                    <a:cubicBezTo>
                      <a:pt x="266" y="197"/>
                      <a:pt x="266" y="197"/>
                      <a:pt x="266" y="197"/>
                    </a:cubicBezTo>
                    <a:cubicBezTo>
                      <a:pt x="266" y="197"/>
                      <a:pt x="266" y="197"/>
                      <a:pt x="266" y="197"/>
                    </a:cubicBezTo>
                    <a:cubicBezTo>
                      <a:pt x="266" y="196"/>
                      <a:pt x="266" y="196"/>
                      <a:pt x="266" y="196"/>
                    </a:cubicBezTo>
                    <a:cubicBezTo>
                      <a:pt x="266" y="196"/>
                      <a:pt x="266" y="196"/>
                      <a:pt x="266" y="196"/>
                    </a:cubicBezTo>
                    <a:cubicBezTo>
                      <a:pt x="266" y="196"/>
                      <a:pt x="266" y="196"/>
                      <a:pt x="266" y="196"/>
                    </a:cubicBezTo>
                    <a:cubicBezTo>
                      <a:pt x="266" y="196"/>
                      <a:pt x="266" y="196"/>
                      <a:pt x="266" y="196"/>
                    </a:cubicBezTo>
                    <a:cubicBezTo>
                      <a:pt x="266" y="196"/>
                      <a:pt x="266" y="196"/>
                      <a:pt x="266" y="196"/>
                    </a:cubicBezTo>
                    <a:cubicBezTo>
                      <a:pt x="266" y="196"/>
                      <a:pt x="266" y="196"/>
                      <a:pt x="266" y="196"/>
                    </a:cubicBezTo>
                    <a:cubicBezTo>
                      <a:pt x="266" y="177"/>
                      <a:pt x="266" y="177"/>
                      <a:pt x="266" y="177"/>
                    </a:cubicBezTo>
                    <a:cubicBezTo>
                      <a:pt x="266" y="133"/>
                      <a:pt x="266" y="133"/>
                      <a:pt x="266" y="133"/>
                    </a:cubicBezTo>
                    <a:cubicBezTo>
                      <a:pt x="266" y="130"/>
                      <a:pt x="263" y="127"/>
                      <a:pt x="259" y="127"/>
                    </a:cubicBezTo>
                    <a:cubicBezTo>
                      <a:pt x="241" y="127"/>
                      <a:pt x="241" y="127"/>
                      <a:pt x="241" y="127"/>
                    </a:cubicBezTo>
                    <a:cubicBezTo>
                      <a:pt x="238" y="127"/>
                      <a:pt x="235" y="130"/>
                      <a:pt x="235" y="133"/>
                    </a:cubicBezTo>
                    <a:cubicBezTo>
                      <a:pt x="235" y="171"/>
                      <a:pt x="235" y="171"/>
                      <a:pt x="235" y="171"/>
                    </a:cubicBezTo>
                    <a:cubicBezTo>
                      <a:pt x="202" y="171"/>
                      <a:pt x="202" y="171"/>
                      <a:pt x="202" y="171"/>
                    </a:cubicBezTo>
                    <a:close/>
                    <a:moveTo>
                      <a:pt x="234" y="212"/>
                    </a:moveTo>
                    <a:cubicBezTo>
                      <a:pt x="231" y="212"/>
                      <a:pt x="228" y="215"/>
                      <a:pt x="228" y="219"/>
                    </a:cubicBezTo>
                    <a:cubicBezTo>
                      <a:pt x="228" y="237"/>
                      <a:pt x="228" y="237"/>
                      <a:pt x="228" y="237"/>
                    </a:cubicBezTo>
                    <a:cubicBezTo>
                      <a:pt x="228" y="240"/>
                      <a:pt x="231" y="243"/>
                      <a:pt x="234" y="243"/>
                    </a:cubicBezTo>
                    <a:cubicBezTo>
                      <a:pt x="261" y="243"/>
                      <a:pt x="261" y="243"/>
                      <a:pt x="261" y="243"/>
                    </a:cubicBezTo>
                    <a:cubicBezTo>
                      <a:pt x="264" y="243"/>
                      <a:pt x="267" y="240"/>
                      <a:pt x="267" y="237"/>
                    </a:cubicBezTo>
                    <a:cubicBezTo>
                      <a:pt x="267" y="219"/>
                      <a:pt x="267" y="219"/>
                      <a:pt x="267" y="219"/>
                    </a:cubicBezTo>
                    <a:cubicBezTo>
                      <a:pt x="267" y="215"/>
                      <a:pt x="264" y="212"/>
                      <a:pt x="261" y="212"/>
                    </a:cubicBezTo>
                    <a:lnTo>
                      <a:pt x="234" y="2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</p:grpSp>
        <p:grpSp>
          <p:nvGrpSpPr>
            <p:cNvPr id="19489" name="Group 33">
              <a:extLst>
                <a:ext uri="{FF2B5EF4-FFF2-40B4-BE49-F238E27FC236}">
                  <a16:creationId xmlns:a16="http://schemas.microsoft.com/office/drawing/2014/main" id="{A48C294C-ABD3-43BB-9359-288F88BF12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2660238"/>
              <a:ext cx="4419584" cy="789302"/>
              <a:chOff x="0" y="0"/>
              <a:chExt cx="4419584" cy="789302"/>
            </a:xfrm>
          </p:grpSpPr>
          <p:sp>
            <p:nvSpPr>
              <p:cNvPr id="19490" name="椭圆 16">
                <a:extLst>
                  <a:ext uri="{FF2B5EF4-FFF2-40B4-BE49-F238E27FC236}">
                    <a16:creationId xmlns:a16="http://schemas.microsoft.com/office/drawing/2014/main" id="{39DACD02-D766-4B61-A619-730E1CC0E0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7339" y="1"/>
                <a:ext cx="482245" cy="482245"/>
              </a:xfrm>
              <a:prstGeom prst="ellipse">
                <a:avLst/>
              </a:prstGeom>
              <a:solidFill>
                <a:srgbClr val="0AB7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42719B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 sz="2400">
                  <a:solidFill>
                    <a:srgbClr val="FFFFFF"/>
                  </a:solidFill>
                  <a:latin typeface="Aparajita" panose="020B0502040204020203" pitchFamily="18" charset="0"/>
                  <a:sym typeface="Aparajita" panose="020B0502040204020203" pitchFamily="18" charset="0"/>
                </a:endParaRPr>
              </a:p>
            </p:txBody>
          </p:sp>
          <p:grpSp>
            <p:nvGrpSpPr>
              <p:cNvPr id="19491" name="Group 35">
                <a:extLst>
                  <a:ext uri="{FF2B5EF4-FFF2-40B4-BE49-F238E27FC236}">
                    <a16:creationId xmlns:a16="http://schemas.microsoft.com/office/drawing/2014/main" id="{0C64084C-D66C-45A4-A8FD-5510358C1D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3936780" cy="789302"/>
                <a:chOff x="0" y="0"/>
                <a:chExt cx="3936780" cy="789302"/>
              </a:xfrm>
            </p:grpSpPr>
            <p:sp>
              <p:nvSpPr>
                <p:cNvPr id="19492" name="文本框 32">
                  <a:extLst>
                    <a:ext uri="{FF2B5EF4-FFF2-40B4-BE49-F238E27FC236}">
                      <a16:creationId xmlns:a16="http://schemas.microsoft.com/office/drawing/2014/main" id="{F7A40121-50C2-4FD4-910D-4C76700F5C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9508" y="0"/>
                  <a:ext cx="2047272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 altLang="zh-CN" sz="1600" b="1">
                      <a:solidFill>
                        <a:srgbClr val="078B75"/>
                      </a:solidFill>
                      <a:latin typeface="Aparajita" panose="020B0502040204020203" pitchFamily="18" charset="0"/>
                      <a:ea typeface="PMingLiU" panose="02020500000000000000" pitchFamily="18" charset="-120"/>
                      <a:sym typeface="Aparajita" panose="020B0502040204020203" pitchFamily="18" charset="0"/>
                    </a:rPr>
                    <a:t>YOUR KEY POINT</a:t>
                  </a:r>
                  <a:endParaRPr lang="zh-CN" altLang="en-US" sz="1600" b="1">
                    <a:solidFill>
                      <a:srgbClr val="078B75"/>
                    </a:solidFill>
                    <a:latin typeface="Aparajita" panose="020B0502040204020203" pitchFamily="18" charset="0"/>
                    <a:ea typeface="PMingLiU" panose="02020500000000000000" pitchFamily="18" charset="-120"/>
                    <a:sym typeface="Aparajita" panose="020B0502040204020203" pitchFamily="18" charset="0"/>
                  </a:endParaRPr>
                </a:p>
              </p:txBody>
            </p:sp>
            <p:sp>
              <p:nvSpPr>
                <p:cNvPr id="19493" name="文本框 33">
                  <a:extLst>
                    <a:ext uri="{FF2B5EF4-FFF2-40B4-BE49-F238E27FC236}">
                      <a16:creationId xmlns:a16="http://schemas.microsoft.com/office/drawing/2014/main" id="{583EFFEE-A7C0-4839-84D6-CAF869F25D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98783"/>
                  <a:ext cx="3821591" cy="4905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lnSpc>
                      <a:spcPts val="1500"/>
                    </a:lnSpc>
                  </a:pPr>
                  <a:r>
                    <a:rPr lang="en-US" altLang="zh-CN" sz="1600" i="1">
                      <a:solidFill>
                        <a:srgbClr val="0C0C0C"/>
                      </a:solidFill>
                      <a:latin typeface="Aparajita" panose="020B0502040204020203" pitchFamily="18" charset="0"/>
                      <a:sym typeface="Aparajita" panose="020B0502040204020203" pitchFamily="18" charset="0"/>
                    </a:rPr>
                    <a:t>I realised hen t-t i hadi a choice. I can choose to end my life or i can choose to live it.</a:t>
                  </a:r>
                  <a:endParaRPr lang="zh-CN" altLang="en-US"/>
                </a:p>
              </p:txBody>
            </p:sp>
          </p:grpSp>
          <p:sp>
            <p:nvSpPr>
              <p:cNvPr id="19494" name="Freeform 24">
                <a:extLst>
                  <a:ext uri="{FF2B5EF4-FFF2-40B4-BE49-F238E27FC236}">
                    <a16:creationId xmlns:a16="http://schemas.microsoft.com/office/drawing/2014/main" id="{8BF39452-66D1-4759-9CB4-3B928E163E15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3999398" y="67327"/>
                <a:ext cx="329132" cy="350714"/>
              </a:xfrm>
              <a:custGeom>
                <a:avLst/>
                <a:gdLst>
                  <a:gd name="T0" fmla="*/ 127 w 358"/>
                  <a:gd name="T1" fmla="*/ 292 h 382"/>
                  <a:gd name="T2" fmla="*/ 322 w 358"/>
                  <a:gd name="T3" fmla="*/ 63 h 382"/>
                  <a:gd name="T4" fmla="*/ 333 w 358"/>
                  <a:gd name="T5" fmla="*/ 113 h 382"/>
                  <a:gd name="T6" fmla="*/ 336 w 358"/>
                  <a:gd name="T7" fmla="*/ 178 h 382"/>
                  <a:gd name="T8" fmla="*/ 338 w 358"/>
                  <a:gd name="T9" fmla="*/ 245 h 382"/>
                  <a:gd name="T10" fmla="*/ 321 w 358"/>
                  <a:gd name="T11" fmla="*/ 314 h 382"/>
                  <a:gd name="T12" fmla="*/ 271 w 358"/>
                  <a:gd name="T13" fmla="*/ 382 h 382"/>
                  <a:gd name="T14" fmla="*/ 172 w 358"/>
                  <a:gd name="T15" fmla="*/ 226 h 382"/>
                  <a:gd name="T16" fmla="*/ 123 w 358"/>
                  <a:gd name="T17" fmla="*/ 197 h 382"/>
                  <a:gd name="T18" fmla="*/ 125 w 358"/>
                  <a:gd name="T19" fmla="*/ 208 h 382"/>
                  <a:gd name="T20" fmla="*/ 174 w 358"/>
                  <a:gd name="T21" fmla="*/ 236 h 382"/>
                  <a:gd name="T22" fmla="*/ 172 w 358"/>
                  <a:gd name="T23" fmla="*/ 226 h 382"/>
                  <a:gd name="T24" fmla="*/ 288 w 358"/>
                  <a:gd name="T25" fmla="*/ 136 h 382"/>
                  <a:gd name="T26" fmla="*/ 263 w 358"/>
                  <a:gd name="T27" fmla="*/ 125 h 382"/>
                  <a:gd name="T28" fmla="*/ 171 w 358"/>
                  <a:gd name="T29" fmla="*/ 70 h 382"/>
                  <a:gd name="T30" fmla="*/ 148 w 358"/>
                  <a:gd name="T31" fmla="*/ 54 h 382"/>
                  <a:gd name="T32" fmla="*/ 171 w 358"/>
                  <a:gd name="T33" fmla="*/ 70 h 382"/>
                  <a:gd name="T34" fmla="*/ 204 w 358"/>
                  <a:gd name="T35" fmla="*/ 39 h 382"/>
                  <a:gd name="T36" fmla="*/ 193 w 358"/>
                  <a:gd name="T37" fmla="*/ 64 h 382"/>
                  <a:gd name="T38" fmla="*/ 258 w 358"/>
                  <a:gd name="T39" fmla="*/ 103 h 382"/>
                  <a:gd name="T40" fmla="*/ 274 w 358"/>
                  <a:gd name="T41" fmla="*/ 80 h 382"/>
                  <a:gd name="T42" fmla="*/ 258 w 358"/>
                  <a:gd name="T43" fmla="*/ 103 h 382"/>
                  <a:gd name="T44" fmla="*/ 249 w 358"/>
                  <a:gd name="T45" fmla="*/ 55 h 382"/>
                  <a:gd name="T46" fmla="*/ 226 w 358"/>
                  <a:gd name="T47" fmla="*/ 71 h 382"/>
                  <a:gd name="T48" fmla="*/ 182 w 358"/>
                  <a:gd name="T49" fmla="*/ 209 h 382"/>
                  <a:gd name="T50" fmla="*/ 133 w 358"/>
                  <a:gd name="T51" fmla="*/ 180 h 382"/>
                  <a:gd name="T52" fmla="*/ 135 w 358"/>
                  <a:gd name="T53" fmla="*/ 190 h 382"/>
                  <a:gd name="T54" fmla="*/ 184 w 358"/>
                  <a:gd name="T55" fmla="*/ 219 h 382"/>
                  <a:gd name="T56" fmla="*/ 182 w 358"/>
                  <a:gd name="T57" fmla="*/ 209 h 382"/>
                  <a:gd name="T58" fmla="*/ 157 w 358"/>
                  <a:gd name="T59" fmla="*/ 104 h 382"/>
                  <a:gd name="T60" fmla="*/ 186 w 358"/>
                  <a:gd name="T61" fmla="*/ 195 h 382"/>
                  <a:gd name="T62" fmla="*/ 222 w 358"/>
                  <a:gd name="T63" fmla="*/ 90 h 382"/>
                  <a:gd name="T64" fmla="*/ 136 w 358"/>
                  <a:gd name="T65" fmla="*/ 238 h 382"/>
                  <a:gd name="T66" fmla="*/ 129 w 358"/>
                  <a:gd name="T67" fmla="*/ 216 h 38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58"/>
                  <a:gd name="T103" fmla="*/ 0 h 382"/>
                  <a:gd name="T104" fmla="*/ 358 w 358"/>
                  <a:gd name="T105" fmla="*/ 382 h 38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58" h="382">
                    <a:moveTo>
                      <a:pt x="131" y="382"/>
                    </a:moveTo>
                    <a:cubicBezTo>
                      <a:pt x="135" y="352"/>
                      <a:pt x="135" y="320"/>
                      <a:pt x="127" y="292"/>
                    </a:cubicBezTo>
                    <a:cubicBezTo>
                      <a:pt x="0" y="220"/>
                      <a:pt x="34" y="56"/>
                      <a:pt x="140" y="23"/>
                    </a:cubicBezTo>
                    <a:cubicBezTo>
                      <a:pt x="196" y="0"/>
                      <a:pt x="272" y="14"/>
                      <a:pt x="322" y="63"/>
                    </a:cubicBezTo>
                    <a:cubicBezTo>
                      <a:pt x="358" y="99"/>
                      <a:pt x="340" y="109"/>
                      <a:pt x="340" y="109"/>
                    </a:cubicBezTo>
                    <a:cubicBezTo>
                      <a:pt x="333" y="113"/>
                      <a:pt x="333" y="113"/>
                      <a:pt x="333" y="113"/>
                    </a:cubicBezTo>
                    <a:cubicBezTo>
                      <a:pt x="337" y="130"/>
                      <a:pt x="345" y="162"/>
                      <a:pt x="344" y="166"/>
                    </a:cubicBezTo>
                    <a:cubicBezTo>
                      <a:pt x="342" y="172"/>
                      <a:pt x="336" y="178"/>
                      <a:pt x="336" y="178"/>
                    </a:cubicBezTo>
                    <a:cubicBezTo>
                      <a:pt x="354" y="239"/>
                      <a:pt x="354" y="239"/>
                      <a:pt x="354" y="239"/>
                    </a:cubicBezTo>
                    <a:cubicBezTo>
                      <a:pt x="338" y="245"/>
                      <a:pt x="338" y="245"/>
                      <a:pt x="338" y="245"/>
                    </a:cubicBezTo>
                    <a:cubicBezTo>
                      <a:pt x="341" y="265"/>
                      <a:pt x="343" y="281"/>
                      <a:pt x="341" y="300"/>
                    </a:cubicBezTo>
                    <a:cubicBezTo>
                      <a:pt x="341" y="304"/>
                      <a:pt x="330" y="313"/>
                      <a:pt x="321" y="314"/>
                    </a:cubicBezTo>
                    <a:cubicBezTo>
                      <a:pt x="267" y="317"/>
                      <a:pt x="267" y="317"/>
                      <a:pt x="267" y="317"/>
                    </a:cubicBezTo>
                    <a:cubicBezTo>
                      <a:pt x="271" y="382"/>
                      <a:pt x="271" y="382"/>
                      <a:pt x="271" y="382"/>
                    </a:cubicBezTo>
                    <a:cubicBezTo>
                      <a:pt x="131" y="382"/>
                      <a:pt x="131" y="382"/>
                      <a:pt x="131" y="382"/>
                    </a:cubicBezTo>
                    <a:close/>
                    <a:moveTo>
                      <a:pt x="172" y="226"/>
                    </a:moveTo>
                    <a:cubicBezTo>
                      <a:pt x="132" y="196"/>
                      <a:pt x="132" y="196"/>
                      <a:pt x="132" y="196"/>
                    </a:cubicBezTo>
                    <a:cubicBezTo>
                      <a:pt x="129" y="193"/>
                      <a:pt x="125" y="194"/>
                      <a:pt x="123" y="197"/>
                    </a:cubicBezTo>
                    <a:cubicBezTo>
                      <a:pt x="123" y="197"/>
                      <a:pt x="123" y="197"/>
                      <a:pt x="123" y="197"/>
                    </a:cubicBezTo>
                    <a:cubicBezTo>
                      <a:pt x="121" y="201"/>
                      <a:pt x="122" y="205"/>
                      <a:pt x="125" y="208"/>
                    </a:cubicBezTo>
                    <a:cubicBezTo>
                      <a:pt x="165" y="238"/>
                      <a:pt x="165" y="238"/>
                      <a:pt x="165" y="238"/>
                    </a:cubicBezTo>
                    <a:cubicBezTo>
                      <a:pt x="168" y="240"/>
                      <a:pt x="172" y="239"/>
                      <a:pt x="174" y="236"/>
                    </a:cubicBezTo>
                    <a:cubicBezTo>
                      <a:pt x="174" y="236"/>
                      <a:pt x="174" y="236"/>
                      <a:pt x="174" y="236"/>
                    </a:cubicBezTo>
                    <a:cubicBezTo>
                      <a:pt x="176" y="233"/>
                      <a:pt x="175" y="228"/>
                      <a:pt x="172" y="226"/>
                    </a:cubicBezTo>
                    <a:close/>
                    <a:moveTo>
                      <a:pt x="263" y="136"/>
                    </a:moveTo>
                    <a:cubicBezTo>
                      <a:pt x="288" y="136"/>
                      <a:pt x="288" y="136"/>
                      <a:pt x="288" y="136"/>
                    </a:cubicBezTo>
                    <a:cubicBezTo>
                      <a:pt x="288" y="125"/>
                      <a:pt x="288" y="125"/>
                      <a:pt x="288" y="125"/>
                    </a:cubicBezTo>
                    <a:cubicBezTo>
                      <a:pt x="263" y="125"/>
                      <a:pt x="263" y="125"/>
                      <a:pt x="263" y="125"/>
                    </a:cubicBezTo>
                    <a:cubicBezTo>
                      <a:pt x="263" y="136"/>
                      <a:pt x="263" y="136"/>
                      <a:pt x="263" y="136"/>
                    </a:cubicBezTo>
                    <a:close/>
                    <a:moveTo>
                      <a:pt x="171" y="70"/>
                    </a:moveTo>
                    <a:cubicBezTo>
                      <a:pt x="158" y="48"/>
                      <a:pt x="158" y="48"/>
                      <a:pt x="158" y="48"/>
                    </a:cubicBezTo>
                    <a:cubicBezTo>
                      <a:pt x="148" y="54"/>
                      <a:pt x="148" y="54"/>
                      <a:pt x="148" y="54"/>
                    </a:cubicBezTo>
                    <a:cubicBezTo>
                      <a:pt x="161" y="76"/>
                      <a:pt x="161" y="76"/>
                      <a:pt x="161" y="76"/>
                    </a:cubicBezTo>
                    <a:cubicBezTo>
                      <a:pt x="171" y="70"/>
                      <a:pt x="171" y="70"/>
                      <a:pt x="171" y="70"/>
                    </a:cubicBezTo>
                    <a:close/>
                    <a:moveTo>
                      <a:pt x="204" y="64"/>
                    </a:moveTo>
                    <a:cubicBezTo>
                      <a:pt x="204" y="39"/>
                      <a:pt x="204" y="39"/>
                      <a:pt x="204" y="39"/>
                    </a:cubicBezTo>
                    <a:cubicBezTo>
                      <a:pt x="193" y="39"/>
                      <a:pt x="193" y="39"/>
                      <a:pt x="193" y="39"/>
                    </a:cubicBezTo>
                    <a:cubicBezTo>
                      <a:pt x="193" y="64"/>
                      <a:pt x="193" y="64"/>
                      <a:pt x="193" y="64"/>
                    </a:cubicBezTo>
                    <a:cubicBezTo>
                      <a:pt x="204" y="64"/>
                      <a:pt x="204" y="64"/>
                      <a:pt x="204" y="64"/>
                    </a:cubicBezTo>
                    <a:close/>
                    <a:moveTo>
                      <a:pt x="258" y="103"/>
                    </a:moveTo>
                    <a:cubicBezTo>
                      <a:pt x="279" y="90"/>
                      <a:pt x="279" y="90"/>
                      <a:pt x="279" y="90"/>
                    </a:cubicBezTo>
                    <a:cubicBezTo>
                      <a:pt x="274" y="80"/>
                      <a:pt x="274" y="80"/>
                      <a:pt x="274" y="80"/>
                    </a:cubicBezTo>
                    <a:cubicBezTo>
                      <a:pt x="252" y="93"/>
                      <a:pt x="252" y="93"/>
                      <a:pt x="252" y="93"/>
                    </a:cubicBezTo>
                    <a:cubicBezTo>
                      <a:pt x="258" y="103"/>
                      <a:pt x="258" y="103"/>
                      <a:pt x="258" y="103"/>
                    </a:cubicBezTo>
                    <a:close/>
                    <a:moveTo>
                      <a:pt x="236" y="76"/>
                    </a:moveTo>
                    <a:cubicBezTo>
                      <a:pt x="249" y="55"/>
                      <a:pt x="249" y="55"/>
                      <a:pt x="249" y="55"/>
                    </a:cubicBezTo>
                    <a:cubicBezTo>
                      <a:pt x="239" y="49"/>
                      <a:pt x="239" y="49"/>
                      <a:pt x="239" y="49"/>
                    </a:cubicBezTo>
                    <a:cubicBezTo>
                      <a:pt x="226" y="71"/>
                      <a:pt x="226" y="71"/>
                      <a:pt x="226" y="71"/>
                    </a:cubicBezTo>
                    <a:cubicBezTo>
                      <a:pt x="236" y="76"/>
                      <a:pt x="236" y="76"/>
                      <a:pt x="236" y="76"/>
                    </a:cubicBezTo>
                    <a:close/>
                    <a:moveTo>
                      <a:pt x="182" y="209"/>
                    </a:moveTo>
                    <a:cubicBezTo>
                      <a:pt x="142" y="178"/>
                      <a:pt x="142" y="178"/>
                      <a:pt x="142" y="178"/>
                    </a:cubicBezTo>
                    <a:cubicBezTo>
                      <a:pt x="139" y="176"/>
                      <a:pt x="135" y="177"/>
                      <a:pt x="133" y="180"/>
                    </a:cubicBezTo>
                    <a:cubicBezTo>
                      <a:pt x="133" y="180"/>
                      <a:pt x="133" y="180"/>
                      <a:pt x="133" y="180"/>
                    </a:cubicBezTo>
                    <a:cubicBezTo>
                      <a:pt x="131" y="183"/>
                      <a:pt x="132" y="188"/>
                      <a:pt x="135" y="190"/>
                    </a:cubicBezTo>
                    <a:cubicBezTo>
                      <a:pt x="175" y="221"/>
                      <a:pt x="175" y="221"/>
                      <a:pt x="175" y="221"/>
                    </a:cubicBezTo>
                    <a:cubicBezTo>
                      <a:pt x="178" y="223"/>
                      <a:pt x="182" y="222"/>
                      <a:pt x="184" y="219"/>
                    </a:cubicBezTo>
                    <a:cubicBezTo>
                      <a:pt x="184" y="219"/>
                      <a:pt x="184" y="219"/>
                      <a:pt x="184" y="219"/>
                    </a:cubicBezTo>
                    <a:cubicBezTo>
                      <a:pt x="186" y="216"/>
                      <a:pt x="185" y="211"/>
                      <a:pt x="182" y="209"/>
                    </a:cubicBezTo>
                    <a:close/>
                    <a:moveTo>
                      <a:pt x="222" y="90"/>
                    </a:moveTo>
                    <a:cubicBezTo>
                      <a:pt x="198" y="76"/>
                      <a:pt x="169" y="83"/>
                      <a:pt x="157" y="104"/>
                    </a:cubicBezTo>
                    <a:cubicBezTo>
                      <a:pt x="144" y="126"/>
                      <a:pt x="160" y="151"/>
                      <a:pt x="149" y="174"/>
                    </a:cubicBezTo>
                    <a:cubicBezTo>
                      <a:pt x="186" y="195"/>
                      <a:pt x="186" y="195"/>
                      <a:pt x="186" y="195"/>
                    </a:cubicBezTo>
                    <a:cubicBezTo>
                      <a:pt x="200" y="174"/>
                      <a:pt x="229" y="176"/>
                      <a:pt x="242" y="154"/>
                    </a:cubicBezTo>
                    <a:cubicBezTo>
                      <a:pt x="255" y="132"/>
                      <a:pt x="245" y="104"/>
                      <a:pt x="222" y="90"/>
                    </a:cubicBezTo>
                    <a:close/>
                    <a:moveTo>
                      <a:pt x="129" y="216"/>
                    </a:moveTo>
                    <a:cubicBezTo>
                      <a:pt x="125" y="224"/>
                      <a:pt x="128" y="233"/>
                      <a:pt x="136" y="238"/>
                    </a:cubicBezTo>
                    <a:cubicBezTo>
                      <a:pt x="142" y="241"/>
                      <a:pt x="150" y="240"/>
                      <a:pt x="155" y="236"/>
                    </a:cubicBezTo>
                    <a:lnTo>
                      <a:pt x="129" y="2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</p:grpSp>
        <p:grpSp>
          <p:nvGrpSpPr>
            <p:cNvPr id="19495" name="Group 39">
              <a:extLst>
                <a:ext uri="{FF2B5EF4-FFF2-40B4-BE49-F238E27FC236}">
                  <a16:creationId xmlns:a16="http://schemas.microsoft.com/office/drawing/2014/main" id="{CFFCB2C2-A921-464D-9A76-F5C5E85F45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7339" y="3562911"/>
              <a:ext cx="4663207" cy="765413"/>
              <a:chOff x="0" y="0"/>
              <a:chExt cx="4663207" cy="765413"/>
            </a:xfrm>
          </p:grpSpPr>
          <p:sp>
            <p:nvSpPr>
              <p:cNvPr id="19496" name="椭圆 17">
                <a:extLst>
                  <a:ext uri="{FF2B5EF4-FFF2-40B4-BE49-F238E27FC236}">
                    <a16:creationId xmlns:a16="http://schemas.microsoft.com/office/drawing/2014/main" id="{AA917839-837F-4E55-9832-3C23002468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"/>
                <a:ext cx="482245" cy="482245"/>
              </a:xfrm>
              <a:prstGeom prst="ellipse">
                <a:avLst/>
              </a:prstGeom>
              <a:solidFill>
                <a:srgbClr val="0AB7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42719B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 sz="2400">
                  <a:solidFill>
                    <a:srgbClr val="FFFFFF"/>
                  </a:solidFill>
                  <a:latin typeface="Aparajita" panose="020B0502040204020203" pitchFamily="18" charset="0"/>
                  <a:sym typeface="Aparajita" panose="020B0502040204020203" pitchFamily="18" charset="0"/>
                </a:endParaRPr>
              </a:p>
            </p:txBody>
          </p:sp>
          <p:grpSp>
            <p:nvGrpSpPr>
              <p:cNvPr id="19497" name="Group 41">
                <a:extLst>
                  <a:ext uri="{FF2B5EF4-FFF2-40B4-BE49-F238E27FC236}">
                    <a16:creationId xmlns:a16="http://schemas.microsoft.com/office/drawing/2014/main" id="{1C346AEF-6682-478C-BAAC-F5F92E9B12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2882" y="0"/>
                <a:ext cx="4400325" cy="765413"/>
                <a:chOff x="0" y="0"/>
                <a:chExt cx="4400325" cy="765413"/>
              </a:xfrm>
            </p:grpSpPr>
            <p:sp>
              <p:nvSpPr>
                <p:cNvPr id="19498" name="文本框 22">
                  <a:extLst>
                    <a:ext uri="{FF2B5EF4-FFF2-40B4-BE49-F238E27FC236}">
                      <a16:creationId xmlns:a16="http://schemas.microsoft.com/office/drawing/2014/main" id="{21D7863A-79DF-41D1-8064-5928236855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047272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 altLang="zh-CN" sz="1600" b="1">
                      <a:solidFill>
                        <a:srgbClr val="078B75"/>
                      </a:solidFill>
                      <a:latin typeface="Aparajita" panose="020B0502040204020203" pitchFamily="18" charset="0"/>
                      <a:ea typeface="PMingLiU" panose="02020500000000000000" pitchFamily="18" charset="-120"/>
                      <a:sym typeface="Aparajita" panose="020B0502040204020203" pitchFamily="18" charset="0"/>
                    </a:rPr>
                    <a:t>YOUR KEY POINT</a:t>
                  </a:r>
                  <a:endParaRPr lang="zh-CN" altLang="en-US" sz="1600" b="1">
                    <a:solidFill>
                      <a:srgbClr val="078B75"/>
                    </a:solidFill>
                    <a:latin typeface="Aparajita" panose="020B0502040204020203" pitchFamily="18" charset="0"/>
                    <a:ea typeface="PMingLiU" panose="02020500000000000000" pitchFamily="18" charset="-120"/>
                    <a:sym typeface="Aparajita" panose="020B0502040204020203" pitchFamily="18" charset="0"/>
                  </a:endParaRPr>
                </a:p>
              </p:txBody>
            </p:sp>
            <p:sp>
              <p:nvSpPr>
                <p:cNvPr id="19499" name="文本框 23">
                  <a:extLst>
                    <a:ext uri="{FF2B5EF4-FFF2-40B4-BE49-F238E27FC236}">
                      <a16:creationId xmlns:a16="http://schemas.microsoft.com/office/drawing/2014/main" id="{C3E13906-A160-4E84-9B3B-871E09134C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1122" y="274894"/>
                  <a:ext cx="4159203" cy="4905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lnSpc>
                      <a:spcPts val="1500"/>
                    </a:lnSpc>
                  </a:pPr>
                  <a:r>
                    <a:rPr lang="en-US" altLang="zh-CN" sz="1600" i="1">
                      <a:solidFill>
                        <a:srgbClr val="0C0C0C"/>
                      </a:solidFill>
                      <a:latin typeface="Aparajita" panose="020B0502040204020203" pitchFamily="18" charset="0"/>
                      <a:sym typeface="Aparajita" panose="020B0502040204020203" pitchFamily="18" charset="0"/>
                    </a:rPr>
                    <a:t>I realised hen t-t i hadi a choice. I can choose to end my life or i can choose to live it.</a:t>
                  </a:r>
                  <a:endParaRPr lang="zh-CN" altLang="en-US"/>
                </a:p>
              </p:txBody>
            </p:sp>
          </p:grpSp>
          <p:grpSp>
            <p:nvGrpSpPr>
              <p:cNvPr id="19500" name="Group 44">
                <a:extLst>
                  <a:ext uri="{FF2B5EF4-FFF2-40B4-BE49-F238E27FC236}">
                    <a16:creationId xmlns:a16="http://schemas.microsoft.com/office/drawing/2014/main" id="{C23F42E8-8798-4892-8875-4CB9AD4B7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7583" y="85299"/>
                <a:ext cx="371142" cy="347818"/>
                <a:chOff x="0" y="0"/>
                <a:chExt cx="1439863" cy="1349376"/>
              </a:xfrm>
            </p:grpSpPr>
            <p:sp>
              <p:nvSpPr>
                <p:cNvPr id="19501" name="Freeform 28">
                  <a:extLst>
                    <a:ext uri="{FF2B5EF4-FFF2-40B4-BE49-F238E27FC236}">
                      <a16:creationId xmlns:a16="http://schemas.microsoft.com/office/drawing/2014/main" id="{903AA5E6-9618-4B9A-85E6-12FBEC7CAA07}"/>
                    </a:ext>
                  </a:extLst>
                </p:cNvPr>
                <p:cNvSpPr>
                  <a:spLocks noEditPoints="1" noChangeArrowheads="1"/>
                </p:cNvSpPr>
                <p:nvPr/>
              </p:nvSpPr>
              <p:spPr bwMode="auto">
                <a:xfrm>
                  <a:off x="0" y="65088"/>
                  <a:ext cx="1439863" cy="1284288"/>
                </a:xfrm>
                <a:custGeom>
                  <a:avLst/>
                  <a:gdLst>
                    <a:gd name="T0" fmla="*/ 364 w 381"/>
                    <a:gd name="T1" fmla="*/ 85 h 340"/>
                    <a:gd name="T2" fmla="*/ 261 w 381"/>
                    <a:gd name="T3" fmla="*/ 75 h 340"/>
                    <a:gd name="T4" fmla="*/ 234 w 381"/>
                    <a:gd name="T5" fmla="*/ 56 h 340"/>
                    <a:gd name="T6" fmla="*/ 47 w 381"/>
                    <a:gd name="T7" fmla="*/ 2 h 340"/>
                    <a:gd name="T8" fmla="*/ 3 w 381"/>
                    <a:gd name="T9" fmla="*/ 53 h 340"/>
                    <a:gd name="T10" fmla="*/ 24 w 381"/>
                    <a:gd name="T11" fmla="*/ 117 h 340"/>
                    <a:gd name="T12" fmla="*/ 105 w 381"/>
                    <a:gd name="T13" fmla="*/ 122 h 340"/>
                    <a:gd name="T14" fmla="*/ 132 w 381"/>
                    <a:gd name="T15" fmla="*/ 150 h 340"/>
                    <a:gd name="T16" fmla="*/ 120 w 381"/>
                    <a:gd name="T17" fmla="*/ 173 h 340"/>
                    <a:gd name="T18" fmla="*/ 132 w 381"/>
                    <a:gd name="T19" fmla="*/ 200 h 340"/>
                    <a:gd name="T20" fmla="*/ 102 w 381"/>
                    <a:gd name="T21" fmla="*/ 340 h 340"/>
                    <a:gd name="T22" fmla="*/ 151 w 381"/>
                    <a:gd name="T23" fmla="*/ 225 h 340"/>
                    <a:gd name="T24" fmla="*/ 161 w 381"/>
                    <a:gd name="T25" fmla="*/ 340 h 340"/>
                    <a:gd name="T26" fmla="*/ 189 w 381"/>
                    <a:gd name="T27" fmla="*/ 225 h 340"/>
                    <a:gd name="T28" fmla="*/ 226 w 381"/>
                    <a:gd name="T29" fmla="*/ 340 h 340"/>
                    <a:gd name="T30" fmla="*/ 216 w 381"/>
                    <a:gd name="T31" fmla="*/ 211 h 340"/>
                    <a:gd name="T32" fmla="*/ 215 w 381"/>
                    <a:gd name="T33" fmla="*/ 200 h 340"/>
                    <a:gd name="T34" fmla="*/ 232 w 381"/>
                    <a:gd name="T35" fmla="*/ 186 h 340"/>
                    <a:gd name="T36" fmla="*/ 221 w 381"/>
                    <a:gd name="T37" fmla="*/ 173 h 340"/>
                    <a:gd name="T38" fmla="*/ 238 w 381"/>
                    <a:gd name="T39" fmla="*/ 152 h 340"/>
                    <a:gd name="T40" fmla="*/ 334 w 381"/>
                    <a:gd name="T41" fmla="*/ 154 h 340"/>
                    <a:gd name="T42" fmla="*/ 368 w 381"/>
                    <a:gd name="T43" fmla="*/ 157 h 340"/>
                    <a:gd name="T44" fmla="*/ 379 w 381"/>
                    <a:gd name="T45" fmla="*/ 102 h 340"/>
                    <a:gd name="T46" fmla="*/ 39 w 381"/>
                    <a:gd name="T47" fmla="*/ 92 h 340"/>
                    <a:gd name="T48" fmla="*/ 20 w 381"/>
                    <a:gd name="T49" fmla="*/ 89 h 340"/>
                    <a:gd name="T50" fmla="*/ 33 w 381"/>
                    <a:gd name="T51" fmla="*/ 27 h 340"/>
                    <a:gd name="T52" fmla="*/ 51 w 381"/>
                    <a:gd name="T53" fmla="*/ 30 h 340"/>
                    <a:gd name="T54" fmla="*/ 211 w 381"/>
                    <a:gd name="T55" fmla="*/ 80 h 340"/>
                    <a:gd name="T56" fmla="*/ 70 w 381"/>
                    <a:gd name="T57" fmla="*/ 53 h 340"/>
                    <a:gd name="T58" fmla="*/ 222 w 381"/>
                    <a:gd name="T59" fmla="*/ 67 h 340"/>
                    <a:gd name="T60" fmla="*/ 211 w 381"/>
                    <a:gd name="T61" fmla="*/ 80 h 340"/>
                    <a:gd name="T62" fmla="*/ 238 w 381"/>
                    <a:gd name="T63" fmla="*/ 129 h 340"/>
                    <a:gd name="T64" fmla="*/ 224 w 381"/>
                    <a:gd name="T65" fmla="*/ 109 h 340"/>
                    <a:gd name="T66" fmla="*/ 238 w 381"/>
                    <a:gd name="T67" fmla="*/ 89 h 340"/>
                    <a:gd name="T68" fmla="*/ 252 w 381"/>
                    <a:gd name="T69" fmla="*/ 109 h 340"/>
                    <a:gd name="T70" fmla="*/ 346 w 381"/>
                    <a:gd name="T71" fmla="*/ 113 h 340"/>
                    <a:gd name="T72" fmla="*/ 269 w 381"/>
                    <a:gd name="T73" fmla="*/ 87 h 340"/>
                    <a:gd name="T74" fmla="*/ 346 w 381"/>
                    <a:gd name="T75" fmla="*/ 113 h 340"/>
                    <a:gd name="T76" fmla="*/ 358 w 381"/>
                    <a:gd name="T77" fmla="*/ 149 h 340"/>
                    <a:gd name="T78" fmla="*/ 346 w 381"/>
                    <a:gd name="T79" fmla="*/ 150 h 340"/>
                    <a:gd name="T80" fmla="*/ 356 w 381"/>
                    <a:gd name="T81" fmla="*/ 100 h 340"/>
                    <a:gd name="T82" fmla="*/ 367 w 381"/>
                    <a:gd name="T83" fmla="*/ 105 h 340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381"/>
                    <a:gd name="T127" fmla="*/ 0 h 340"/>
                    <a:gd name="T128" fmla="*/ 381 w 381"/>
                    <a:gd name="T129" fmla="*/ 340 h 340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381" h="340">
                      <a:moveTo>
                        <a:pt x="379" y="102"/>
                      </a:moveTo>
                      <a:cubicBezTo>
                        <a:pt x="376" y="92"/>
                        <a:pt x="371" y="86"/>
                        <a:pt x="364" y="85"/>
                      </a:cubicBezTo>
                      <a:cubicBezTo>
                        <a:pt x="358" y="83"/>
                        <a:pt x="351" y="86"/>
                        <a:pt x="346" y="92"/>
                      </a:cubicBezTo>
                      <a:cubicBezTo>
                        <a:pt x="261" y="75"/>
                        <a:pt x="261" y="75"/>
                        <a:pt x="261" y="75"/>
                      </a:cubicBezTo>
                      <a:cubicBezTo>
                        <a:pt x="255" y="70"/>
                        <a:pt x="247" y="67"/>
                        <a:pt x="239" y="66"/>
                      </a:cubicBezTo>
                      <a:cubicBezTo>
                        <a:pt x="238" y="62"/>
                        <a:pt x="236" y="59"/>
                        <a:pt x="234" y="56"/>
                      </a:cubicBezTo>
                      <a:cubicBezTo>
                        <a:pt x="67" y="22"/>
                        <a:pt x="67" y="22"/>
                        <a:pt x="67" y="22"/>
                      </a:cubicBezTo>
                      <a:cubicBezTo>
                        <a:pt x="63" y="11"/>
                        <a:pt x="56" y="4"/>
                        <a:pt x="47" y="2"/>
                      </a:cubicBezTo>
                      <a:cubicBezTo>
                        <a:pt x="37" y="0"/>
                        <a:pt x="27" y="6"/>
                        <a:pt x="19" y="16"/>
                      </a:cubicBezTo>
                      <a:cubicBezTo>
                        <a:pt x="12" y="25"/>
                        <a:pt x="6" y="38"/>
                        <a:pt x="3" y="53"/>
                      </a:cubicBezTo>
                      <a:cubicBezTo>
                        <a:pt x="0" y="68"/>
                        <a:pt x="1" y="82"/>
                        <a:pt x="4" y="93"/>
                      </a:cubicBezTo>
                      <a:cubicBezTo>
                        <a:pt x="7" y="106"/>
                        <a:pt x="14" y="115"/>
                        <a:pt x="24" y="117"/>
                      </a:cubicBezTo>
                      <a:cubicBezTo>
                        <a:pt x="32" y="118"/>
                        <a:pt x="39" y="116"/>
                        <a:pt x="46" y="110"/>
                      </a:cubicBezTo>
                      <a:cubicBezTo>
                        <a:pt x="105" y="122"/>
                        <a:pt x="105" y="122"/>
                        <a:pt x="105" y="122"/>
                      </a:cubicBezTo>
                      <a:cubicBezTo>
                        <a:pt x="106" y="128"/>
                        <a:pt x="109" y="133"/>
                        <a:pt x="113" y="138"/>
                      </a:cubicBezTo>
                      <a:cubicBezTo>
                        <a:pt x="118" y="144"/>
                        <a:pt x="124" y="149"/>
                        <a:pt x="132" y="150"/>
                      </a:cubicBezTo>
                      <a:cubicBezTo>
                        <a:pt x="132" y="173"/>
                        <a:pt x="132" y="173"/>
                        <a:pt x="132" y="173"/>
                      </a:cubicBezTo>
                      <a:cubicBezTo>
                        <a:pt x="120" y="173"/>
                        <a:pt x="120" y="173"/>
                        <a:pt x="120" y="173"/>
                      </a:cubicBezTo>
                      <a:cubicBezTo>
                        <a:pt x="120" y="200"/>
                        <a:pt x="120" y="200"/>
                        <a:pt x="120" y="200"/>
                      </a:cubicBezTo>
                      <a:cubicBezTo>
                        <a:pt x="132" y="200"/>
                        <a:pt x="132" y="200"/>
                        <a:pt x="132" y="200"/>
                      </a:cubicBezTo>
                      <a:cubicBezTo>
                        <a:pt x="132" y="215"/>
                        <a:pt x="132" y="215"/>
                        <a:pt x="132" y="215"/>
                      </a:cubicBezTo>
                      <a:cubicBezTo>
                        <a:pt x="102" y="340"/>
                        <a:pt x="102" y="340"/>
                        <a:pt x="102" y="340"/>
                      </a:cubicBezTo>
                      <a:cubicBezTo>
                        <a:pt x="124" y="340"/>
                        <a:pt x="124" y="340"/>
                        <a:pt x="124" y="340"/>
                      </a:cubicBezTo>
                      <a:cubicBezTo>
                        <a:pt x="151" y="225"/>
                        <a:pt x="151" y="225"/>
                        <a:pt x="151" y="225"/>
                      </a:cubicBezTo>
                      <a:cubicBezTo>
                        <a:pt x="161" y="225"/>
                        <a:pt x="161" y="225"/>
                        <a:pt x="161" y="225"/>
                      </a:cubicBezTo>
                      <a:cubicBezTo>
                        <a:pt x="161" y="340"/>
                        <a:pt x="161" y="340"/>
                        <a:pt x="161" y="340"/>
                      </a:cubicBezTo>
                      <a:cubicBezTo>
                        <a:pt x="189" y="340"/>
                        <a:pt x="189" y="340"/>
                        <a:pt x="189" y="340"/>
                      </a:cubicBezTo>
                      <a:cubicBezTo>
                        <a:pt x="189" y="225"/>
                        <a:pt x="189" y="225"/>
                        <a:pt x="189" y="225"/>
                      </a:cubicBezTo>
                      <a:cubicBezTo>
                        <a:pt x="198" y="225"/>
                        <a:pt x="198" y="225"/>
                        <a:pt x="198" y="225"/>
                      </a:cubicBezTo>
                      <a:cubicBezTo>
                        <a:pt x="226" y="340"/>
                        <a:pt x="226" y="340"/>
                        <a:pt x="226" y="340"/>
                      </a:cubicBezTo>
                      <a:cubicBezTo>
                        <a:pt x="247" y="340"/>
                        <a:pt x="247" y="340"/>
                        <a:pt x="247" y="340"/>
                      </a:cubicBezTo>
                      <a:cubicBezTo>
                        <a:pt x="216" y="211"/>
                        <a:pt x="216" y="211"/>
                        <a:pt x="216" y="211"/>
                      </a:cubicBezTo>
                      <a:cubicBezTo>
                        <a:pt x="215" y="212"/>
                        <a:pt x="215" y="212"/>
                        <a:pt x="215" y="212"/>
                      </a:cubicBezTo>
                      <a:cubicBezTo>
                        <a:pt x="215" y="200"/>
                        <a:pt x="215" y="200"/>
                        <a:pt x="215" y="200"/>
                      </a:cubicBezTo>
                      <a:cubicBezTo>
                        <a:pt x="232" y="200"/>
                        <a:pt x="232" y="200"/>
                        <a:pt x="232" y="200"/>
                      </a:cubicBezTo>
                      <a:cubicBezTo>
                        <a:pt x="232" y="186"/>
                        <a:pt x="232" y="186"/>
                        <a:pt x="232" y="186"/>
                      </a:cubicBezTo>
                      <a:cubicBezTo>
                        <a:pt x="232" y="173"/>
                        <a:pt x="232" y="173"/>
                        <a:pt x="232" y="173"/>
                      </a:cubicBezTo>
                      <a:cubicBezTo>
                        <a:pt x="221" y="173"/>
                        <a:pt x="221" y="173"/>
                        <a:pt x="221" y="173"/>
                      </a:cubicBezTo>
                      <a:cubicBezTo>
                        <a:pt x="221" y="147"/>
                        <a:pt x="221" y="147"/>
                        <a:pt x="221" y="147"/>
                      </a:cubicBezTo>
                      <a:cubicBezTo>
                        <a:pt x="226" y="150"/>
                        <a:pt x="232" y="152"/>
                        <a:pt x="238" y="152"/>
                      </a:cubicBezTo>
                      <a:cubicBezTo>
                        <a:pt x="248" y="152"/>
                        <a:pt x="257" y="147"/>
                        <a:pt x="263" y="140"/>
                      </a:cubicBezTo>
                      <a:cubicBezTo>
                        <a:pt x="334" y="154"/>
                        <a:pt x="334" y="154"/>
                        <a:pt x="334" y="154"/>
                      </a:cubicBezTo>
                      <a:cubicBezTo>
                        <a:pt x="337" y="161"/>
                        <a:pt x="341" y="166"/>
                        <a:pt x="347" y="167"/>
                      </a:cubicBezTo>
                      <a:cubicBezTo>
                        <a:pt x="355" y="168"/>
                        <a:pt x="362" y="164"/>
                        <a:pt x="368" y="157"/>
                      </a:cubicBezTo>
                      <a:cubicBezTo>
                        <a:pt x="373" y="150"/>
                        <a:pt x="377" y="141"/>
                        <a:pt x="379" y="130"/>
                      </a:cubicBezTo>
                      <a:cubicBezTo>
                        <a:pt x="381" y="120"/>
                        <a:pt x="381" y="110"/>
                        <a:pt x="379" y="102"/>
                      </a:cubicBezTo>
                      <a:close/>
                      <a:moveTo>
                        <a:pt x="51" y="62"/>
                      </a:moveTo>
                      <a:cubicBezTo>
                        <a:pt x="49" y="75"/>
                        <a:pt x="44" y="85"/>
                        <a:pt x="39" y="92"/>
                      </a:cubicBezTo>
                      <a:cubicBezTo>
                        <a:pt x="35" y="98"/>
                        <a:pt x="31" y="101"/>
                        <a:pt x="28" y="100"/>
                      </a:cubicBezTo>
                      <a:cubicBezTo>
                        <a:pt x="25" y="99"/>
                        <a:pt x="22" y="95"/>
                        <a:pt x="20" y="89"/>
                      </a:cubicBezTo>
                      <a:cubicBezTo>
                        <a:pt x="18" y="80"/>
                        <a:pt x="18" y="69"/>
                        <a:pt x="20" y="56"/>
                      </a:cubicBezTo>
                      <a:cubicBezTo>
                        <a:pt x="23" y="44"/>
                        <a:pt x="27" y="34"/>
                        <a:pt x="33" y="27"/>
                      </a:cubicBezTo>
                      <a:cubicBezTo>
                        <a:pt x="37" y="21"/>
                        <a:pt x="41" y="18"/>
                        <a:pt x="44" y="19"/>
                      </a:cubicBezTo>
                      <a:cubicBezTo>
                        <a:pt x="47" y="20"/>
                        <a:pt x="49" y="24"/>
                        <a:pt x="51" y="30"/>
                      </a:cubicBezTo>
                      <a:cubicBezTo>
                        <a:pt x="53" y="39"/>
                        <a:pt x="53" y="50"/>
                        <a:pt x="51" y="62"/>
                      </a:cubicBezTo>
                      <a:close/>
                      <a:moveTo>
                        <a:pt x="211" y="80"/>
                      </a:moveTo>
                      <a:cubicBezTo>
                        <a:pt x="211" y="80"/>
                        <a:pt x="211" y="80"/>
                        <a:pt x="211" y="81"/>
                      </a:cubicBezTo>
                      <a:cubicBezTo>
                        <a:pt x="70" y="53"/>
                        <a:pt x="70" y="53"/>
                        <a:pt x="70" y="53"/>
                      </a:cubicBezTo>
                      <a:cubicBezTo>
                        <a:pt x="70" y="47"/>
                        <a:pt x="70" y="42"/>
                        <a:pt x="70" y="37"/>
                      </a:cubicBezTo>
                      <a:cubicBezTo>
                        <a:pt x="222" y="67"/>
                        <a:pt x="222" y="67"/>
                        <a:pt x="222" y="67"/>
                      </a:cubicBezTo>
                      <a:cubicBezTo>
                        <a:pt x="223" y="68"/>
                        <a:pt x="223" y="69"/>
                        <a:pt x="223" y="70"/>
                      </a:cubicBezTo>
                      <a:cubicBezTo>
                        <a:pt x="219" y="72"/>
                        <a:pt x="215" y="75"/>
                        <a:pt x="211" y="80"/>
                      </a:cubicBezTo>
                      <a:close/>
                      <a:moveTo>
                        <a:pt x="247" y="124"/>
                      </a:moveTo>
                      <a:cubicBezTo>
                        <a:pt x="244" y="127"/>
                        <a:pt x="241" y="129"/>
                        <a:pt x="238" y="129"/>
                      </a:cubicBezTo>
                      <a:cubicBezTo>
                        <a:pt x="235" y="129"/>
                        <a:pt x="232" y="127"/>
                        <a:pt x="229" y="124"/>
                      </a:cubicBezTo>
                      <a:cubicBezTo>
                        <a:pt x="226" y="120"/>
                        <a:pt x="224" y="115"/>
                        <a:pt x="224" y="109"/>
                      </a:cubicBezTo>
                      <a:cubicBezTo>
                        <a:pt x="224" y="103"/>
                        <a:pt x="226" y="98"/>
                        <a:pt x="229" y="94"/>
                      </a:cubicBezTo>
                      <a:cubicBezTo>
                        <a:pt x="232" y="91"/>
                        <a:pt x="235" y="89"/>
                        <a:pt x="238" y="89"/>
                      </a:cubicBezTo>
                      <a:cubicBezTo>
                        <a:pt x="241" y="89"/>
                        <a:pt x="244" y="91"/>
                        <a:pt x="247" y="94"/>
                      </a:cubicBezTo>
                      <a:cubicBezTo>
                        <a:pt x="250" y="98"/>
                        <a:pt x="252" y="103"/>
                        <a:pt x="252" y="109"/>
                      </a:cubicBezTo>
                      <a:cubicBezTo>
                        <a:pt x="252" y="115"/>
                        <a:pt x="250" y="120"/>
                        <a:pt x="247" y="124"/>
                      </a:cubicBezTo>
                      <a:close/>
                      <a:moveTo>
                        <a:pt x="346" y="113"/>
                      </a:moveTo>
                      <a:cubicBezTo>
                        <a:pt x="274" y="99"/>
                        <a:pt x="274" y="99"/>
                        <a:pt x="274" y="99"/>
                      </a:cubicBezTo>
                      <a:cubicBezTo>
                        <a:pt x="273" y="94"/>
                        <a:pt x="271" y="90"/>
                        <a:pt x="269" y="87"/>
                      </a:cubicBezTo>
                      <a:cubicBezTo>
                        <a:pt x="344" y="101"/>
                        <a:pt x="344" y="101"/>
                        <a:pt x="344" y="101"/>
                      </a:cubicBezTo>
                      <a:cubicBezTo>
                        <a:pt x="345" y="105"/>
                        <a:pt x="346" y="109"/>
                        <a:pt x="346" y="113"/>
                      </a:cubicBezTo>
                      <a:close/>
                      <a:moveTo>
                        <a:pt x="367" y="128"/>
                      </a:moveTo>
                      <a:cubicBezTo>
                        <a:pt x="365" y="137"/>
                        <a:pt x="362" y="144"/>
                        <a:pt x="358" y="149"/>
                      </a:cubicBezTo>
                      <a:cubicBezTo>
                        <a:pt x="355" y="153"/>
                        <a:pt x="352" y="155"/>
                        <a:pt x="350" y="155"/>
                      </a:cubicBezTo>
                      <a:cubicBezTo>
                        <a:pt x="348" y="155"/>
                        <a:pt x="347" y="153"/>
                        <a:pt x="346" y="150"/>
                      </a:cubicBezTo>
                      <a:cubicBezTo>
                        <a:pt x="357" y="139"/>
                        <a:pt x="361" y="116"/>
                        <a:pt x="355" y="99"/>
                      </a:cubicBezTo>
                      <a:cubicBezTo>
                        <a:pt x="356" y="100"/>
                        <a:pt x="356" y="100"/>
                        <a:pt x="356" y="100"/>
                      </a:cubicBezTo>
                      <a:cubicBezTo>
                        <a:pt x="358" y="97"/>
                        <a:pt x="360" y="96"/>
                        <a:pt x="361" y="97"/>
                      </a:cubicBezTo>
                      <a:cubicBezTo>
                        <a:pt x="364" y="97"/>
                        <a:pt x="365" y="100"/>
                        <a:pt x="367" y="105"/>
                      </a:cubicBezTo>
                      <a:cubicBezTo>
                        <a:pt x="368" y="111"/>
                        <a:pt x="368" y="119"/>
                        <a:pt x="367" y="12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mpd="sng">
                      <a:solidFill>
                        <a:srgbClr val="000000"/>
                      </a:solidFill>
                      <a:bevel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zh-CN">
                    <a:solidFill>
                      <a:srgbClr val="000000"/>
                    </a:solidFill>
                    <a:latin typeface="Calibri" panose="020F0502020204030204" pitchFamily="34" charset="0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19502" name="Freeform 29">
                  <a:extLst>
                    <a:ext uri="{FF2B5EF4-FFF2-40B4-BE49-F238E27FC236}">
                      <a16:creationId xmlns:a16="http://schemas.microsoft.com/office/drawing/2014/main" id="{22FF1152-6614-4F49-BA49-AC18A99B9E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2987" y="820738"/>
                  <a:ext cx="158750" cy="158750"/>
                </a:xfrm>
                <a:custGeom>
                  <a:avLst/>
                  <a:gdLst>
                    <a:gd name="T0" fmla="*/ 74 w 100"/>
                    <a:gd name="T1" fmla="*/ 0 h 100"/>
                    <a:gd name="T2" fmla="*/ 46 w 100"/>
                    <a:gd name="T3" fmla="*/ 17 h 100"/>
                    <a:gd name="T4" fmla="*/ 12 w 100"/>
                    <a:gd name="T5" fmla="*/ 7 h 100"/>
                    <a:gd name="T6" fmla="*/ 17 w 100"/>
                    <a:gd name="T7" fmla="*/ 43 h 100"/>
                    <a:gd name="T8" fmla="*/ 0 w 100"/>
                    <a:gd name="T9" fmla="*/ 69 h 100"/>
                    <a:gd name="T10" fmla="*/ 34 w 100"/>
                    <a:gd name="T11" fmla="*/ 76 h 100"/>
                    <a:gd name="T12" fmla="*/ 55 w 100"/>
                    <a:gd name="T13" fmla="*/ 100 h 100"/>
                    <a:gd name="T14" fmla="*/ 72 w 100"/>
                    <a:gd name="T15" fmla="*/ 69 h 100"/>
                    <a:gd name="T16" fmla="*/ 100 w 100"/>
                    <a:gd name="T17" fmla="*/ 57 h 100"/>
                    <a:gd name="T18" fmla="*/ 77 w 100"/>
                    <a:gd name="T19" fmla="*/ 33 h 100"/>
                    <a:gd name="T20" fmla="*/ 74 w 100"/>
                    <a:gd name="T21" fmla="*/ 0 h 1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00"/>
                    <a:gd name="T34" fmla="*/ 0 h 100"/>
                    <a:gd name="T35" fmla="*/ 100 w 100"/>
                    <a:gd name="T36" fmla="*/ 100 h 1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00" h="100">
                      <a:moveTo>
                        <a:pt x="74" y="0"/>
                      </a:moveTo>
                      <a:lnTo>
                        <a:pt x="46" y="17"/>
                      </a:lnTo>
                      <a:lnTo>
                        <a:pt x="12" y="7"/>
                      </a:lnTo>
                      <a:lnTo>
                        <a:pt x="17" y="43"/>
                      </a:lnTo>
                      <a:lnTo>
                        <a:pt x="0" y="69"/>
                      </a:lnTo>
                      <a:lnTo>
                        <a:pt x="34" y="76"/>
                      </a:lnTo>
                      <a:lnTo>
                        <a:pt x="55" y="100"/>
                      </a:lnTo>
                      <a:lnTo>
                        <a:pt x="72" y="69"/>
                      </a:lnTo>
                      <a:lnTo>
                        <a:pt x="100" y="57"/>
                      </a:lnTo>
                      <a:lnTo>
                        <a:pt x="77" y="33"/>
                      </a:lnTo>
                      <a:lnTo>
                        <a:pt x="7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mpd="sng">
                      <a:solidFill>
                        <a:srgbClr val="000000"/>
                      </a:solidFill>
                      <a:bevel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zh-CN">
                    <a:solidFill>
                      <a:srgbClr val="000000"/>
                    </a:solidFill>
                    <a:latin typeface="Calibri" panose="020F0502020204030204" pitchFamily="34" charset="0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19503" name="Freeform 30">
                  <a:extLst>
                    <a:ext uri="{FF2B5EF4-FFF2-40B4-BE49-F238E27FC236}">
                      <a16:creationId xmlns:a16="http://schemas.microsoft.com/office/drawing/2014/main" id="{E704CEC2-DEB2-4574-86DA-F03F97229CBE}"/>
                    </a:ext>
                  </a:extLst>
                </p:cNvPr>
                <p:cNvSpPr>
                  <a:spLocks noEditPoints="1" noChangeArrowheads="1"/>
                </p:cNvSpPr>
                <p:nvPr/>
              </p:nvSpPr>
              <p:spPr bwMode="auto">
                <a:xfrm>
                  <a:off x="1028700" y="0"/>
                  <a:ext cx="298450" cy="295275"/>
                </a:xfrm>
                <a:custGeom>
                  <a:avLst/>
                  <a:gdLst>
                    <a:gd name="T0" fmla="*/ 62 w 188"/>
                    <a:gd name="T1" fmla="*/ 139 h 186"/>
                    <a:gd name="T2" fmla="*/ 102 w 188"/>
                    <a:gd name="T3" fmla="*/ 186 h 186"/>
                    <a:gd name="T4" fmla="*/ 131 w 188"/>
                    <a:gd name="T5" fmla="*/ 129 h 186"/>
                    <a:gd name="T6" fmla="*/ 188 w 188"/>
                    <a:gd name="T7" fmla="*/ 108 h 186"/>
                    <a:gd name="T8" fmla="*/ 145 w 188"/>
                    <a:gd name="T9" fmla="*/ 62 h 186"/>
                    <a:gd name="T10" fmla="*/ 140 w 188"/>
                    <a:gd name="T11" fmla="*/ 0 h 186"/>
                    <a:gd name="T12" fmla="*/ 83 w 188"/>
                    <a:gd name="T13" fmla="*/ 29 h 186"/>
                    <a:gd name="T14" fmla="*/ 24 w 188"/>
                    <a:gd name="T15" fmla="*/ 15 h 186"/>
                    <a:gd name="T16" fmla="*/ 33 w 188"/>
                    <a:gd name="T17" fmla="*/ 77 h 186"/>
                    <a:gd name="T18" fmla="*/ 0 w 188"/>
                    <a:gd name="T19" fmla="*/ 129 h 186"/>
                    <a:gd name="T20" fmla="*/ 62 w 188"/>
                    <a:gd name="T21" fmla="*/ 139 h 186"/>
                    <a:gd name="T22" fmla="*/ 38 w 188"/>
                    <a:gd name="T23" fmla="*/ 31 h 186"/>
                    <a:gd name="T24" fmla="*/ 47 w 188"/>
                    <a:gd name="T25" fmla="*/ 34 h 186"/>
                    <a:gd name="T26" fmla="*/ 62 w 188"/>
                    <a:gd name="T27" fmla="*/ 86 h 186"/>
                    <a:gd name="T28" fmla="*/ 28 w 188"/>
                    <a:gd name="T29" fmla="*/ 117 h 186"/>
                    <a:gd name="T30" fmla="*/ 47 w 188"/>
                    <a:gd name="T31" fmla="*/ 81 h 186"/>
                    <a:gd name="T32" fmla="*/ 38 w 188"/>
                    <a:gd name="T33" fmla="*/ 31 h 18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88"/>
                    <a:gd name="T52" fmla="*/ 0 h 186"/>
                    <a:gd name="T53" fmla="*/ 188 w 188"/>
                    <a:gd name="T54" fmla="*/ 186 h 18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88" h="186">
                      <a:moveTo>
                        <a:pt x="62" y="139"/>
                      </a:moveTo>
                      <a:lnTo>
                        <a:pt x="102" y="186"/>
                      </a:lnTo>
                      <a:lnTo>
                        <a:pt x="131" y="129"/>
                      </a:lnTo>
                      <a:lnTo>
                        <a:pt x="188" y="108"/>
                      </a:lnTo>
                      <a:lnTo>
                        <a:pt x="145" y="62"/>
                      </a:lnTo>
                      <a:lnTo>
                        <a:pt x="140" y="0"/>
                      </a:lnTo>
                      <a:lnTo>
                        <a:pt x="83" y="29"/>
                      </a:lnTo>
                      <a:lnTo>
                        <a:pt x="24" y="15"/>
                      </a:lnTo>
                      <a:lnTo>
                        <a:pt x="33" y="77"/>
                      </a:lnTo>
                      <a:lnTo>
                        <a:pt x="0" y="129"/>
                      </a:lnTo>
                      <a:lnTo>
                        <a:pt x="62" y="139"/>
                      </a:lnTo>
                      <a:close/>
                      <a:moveTo>
                        <a:pt x="38" y="31"/>
                      </a:moveTo>
                      <a:lnTo>
                        <a:pt x="47" y="34"/>
                      </a:lnTo>
                      <a:lnTo>
                        <a:pt x="62" y="86"/>
                      </a:lnTo>
                      <a:lnTo>
                        <a:pt x="28" y="117"/>
                      </a:lnTo>
                      <a:lnTo>
                        <a:pt x="47" y="81"/>
                      </a:lnTo>
                      <a:lnTo>
                        <a:pt x="38" y="3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mpd="sng">
                      <a:solidFill>
                        <a:srgbClr val="000000"/>
                      </a:solidFill>
                      <a:bevel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zh-CN">
                    <a:solidFill>
                      <a:srgbClr val="000000"/>
                    </a:solidFill>
                    <a:latin typeface="Calibri" panose="020F0502020204030204" pitchFamily="34" charset="0"/>
                    <a:sym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19504" name="圆角矩形 76">
              <a:extLst>
                <a:ext uri="{FF2B5EF4-FFF2-40B4-BE49-F238E27FC236}">
                  <a16:creationId xmlns:a16="http://schemas.microsoft.com/office/drawing/2014/main" id="{2745F08B-9015-4F00-A401-BA60DA7177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7395" y="4460005"/>
              <a:ext cx="1859268" cy="333829"/>
            </a:xfrm>
            <a:prstGeom prst="roundRect">
              <a:avLst>
                <a:gd name="adj" fmla="val 16667"/>
              </a:avLst>
            </a:prstGeom>
            <a:solidFill>
              <a:srgbClr val="0AB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tIns="108000" anchor="ctr"/>
            <a:lstStyle/>
            <a:p>
              <a:pPr algn="ctr"/>
              <a:r>
                <a:rPr lang="en-US" altLang="zh-CN">
                  <a:solidFill>
                    <a:srgbClr val="FFFFFF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ADD YOUR TITLE</a:t>
              </a:r>
              <a:endParaRPr lang="zh-CN" altLang="en-US">
                <a:solidFill>
                  <a:srgbClr val="FFFFFF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>
            <a:extLst>
              <a:ext uri="{FF2B5EF4-FFF2-40B4-BE49-F238E27FC236}">
                <a16:creationId xmlns:a16="http://schemas.microsoft.com/office/drawing/2014/main" id="{B330CE11-6BA7-46E0-ADE9-AA7560CF16F3}"/>
              </a:ext>
            </a:extLst>
          </p:cNvPr>
          <p:cNvGrpSpPr>
            <a:grpSpLocks/>
          </p:cNvGrpSpPr>
          <p:nvPr/>
        </p:nvGrpSpPr>
        <p:grpSpPr bwMode="auto">
          <a:xfrm>
            <a:off x="2055813" y="1428750"/>
            <a:ext cx="9474200" cy="4522788"/>
            <a:chOff x="0" y="0"/>
            <a:chExt cx="9474150" cy="4523885"/>
          </a:xfrm>
        </p:grpSpPr>
        <p:sp>
          <p:nvSpPr>
            <p:cNvPr id="20483" name="椭圆 70">
              <a:extLst>
                <a:ext uri="{FF2B5EF4-FFF2-40B4-BE49-F238E27FC236}">
                  <a16:creationId xmlns:a16="http://schemas.microsoft.com/office/drawing/2014/main" id="{2F062F96-25F5-45B6-9203-8AD14C4468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936831" cy="936831"/>
            </a:xfrm>
            <a:prstGeom prst="ellipse">
              <a:avLst/>
            </a:prstGeom>
            <a:solidFill>
              <a:srgbClr val="0AB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0484" name="直接连接符 98">
              <a:extLst>
                <a:ext uri="{FF2B5EF4-FFF2-40B4-BE49-F238E27FC236}">
                  <a16:creationId xmlns:a16="http://schemas.microsoft.com/office/drawing/2014/main" id="{E4C2664F-E6B0-49B0-B6B5-D568FB6E41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8416" y="960968"/>
              <a:ext cx="2" cy="504000"/>
            </a:xfrm>
            <a:prstGeom prst="line">
              <a:avLst/>
            </a:prstGeom>
            <a:noFill/>
            <a:ln w="6350" cap="flat" cmpd="sng">
              <a:solidFill>
                <a:srgbClr val="7F7F7F"/>
              </a:solidFill>
              <a:prstDash val="dash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0485" name="Group 5">
              <a:extLst>
                <a:ext uri="{FF2B5EF4-FFF2-40B4-BE49-F238E27FC236}">
                  <a16:creationId xmlns:a16="http://schemas.microsoft.com/office/drawing/2014/main" id="{3ABDD56D-C172-40F7-99FE-48F1A9D6DE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9350" y="1529129"/>
              <a:ext cx="503808" cy="528997"/>
              <a:chOff x="0" y="0"/>
              <a:chExt cx="344107" cy="361312"/>
            </a:xfrm>
          </p:grpSpPr>
          <p:sp>
            <p:nvSpPr>
              <p:cNvPr id="20486" name="Freeform 75">
                <a:extLst>
                  <a:ext uri="{FF2B5EF4-FFF2-40B4-BE49-F238E27FC236}">
                    <a16:creationId xmlns:a16="http://schemas.microsoft.com/office/drawing/2014/main" id="{024DEAC2-ED71-460A-AB03-3BBA1E5A8B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013" y="59986"/>
                <a:ext cx="2325" cy="930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0 w 2"/>
                  <a:gd name="T5" fmla="*/ 1 h 1"/>
                  <a:gd name="T6" fmla="*/ 0 w 2"/>
                  <a:gd name="T7" fmla="*/ 1 h 1"/>
                  <a:gd name="T8" fmla="*/ 2 w 2"/>
                  <a:gd name="T9" fmla="*/ 1 h 1"/>
                  <a:gd name="T10" fmla="*/ 0 w 2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1"/>
                  <a:gd name="T20" fmla="*/ 2 w 2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487" name="Freeform 76">
                <a:extLst>
                  <a:ext uri="{FF2B5EF4-FFF2-40B4-BE49-F238E27FC236}">
                    <a16:creationId xmlns:a16="http://schemas.microsoft.com/office/drawing/2014/main" id="{4D84723E-1061-4ABF-AAC7-E97F6E7E82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568" y="317136"/>
                <a:ext cx="930" cy="1395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  <a:gd name="T8" fmla="*/ 1 w 1"/>
                  <a:gd name="T9" fmla="*/ 1 h 1"/>
                  <a:gd name="T10" fmla="*/ 1 w 1"/>
                  <a:gd name="T11" fmla="*/ 1 h 1"/>
                  <a:gd name="T12" fmla="*/ 1 w 1"/>
                  <a:gd name="T13" fmla="*/ 0 h 1"/>
                  <a:gd name="T14" fmla="*/ 1 w 1"/>
                  <a:gd name="T15" fmla="*/ 0 h 1"/>
                  <a:gd name="T16" fmla="*/ 0 w 1"/>
                  <a:gd name="T17" fmla="*/ 0 h 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"/>
                  <a:gd name="T28" fmla="*/ 0 h 1"/>
                  <a:gd name="T29" fmla="*/ 1 w 1"/>
                  <a:gd name="T30" fmla="*/ 1 h 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488" name="Freeform 77">
                <a:extLst>
                  <a:ext uri="{FF2B5EF4-FFF2-40B4-BE49-F238E27FC236}">
                    <a16:creationId xmlns:a16="http://schemas.microsoft.com/office/drawing/2014/main" id="{67F61563-05DD-4DB0-AAC5-08166E11A1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579" y="360382"/>
                <a:ext cx="3255" cy="930"/>
              </a:xfrm>
              <a:custGeom>
                <a:avLst/>
                <a:gdLst>
                  <a:gd name="T0" fmla="*/ 0 w 3"/>
                  <a:gd name="T1" fmla="*/ 0 h 1"/>
                  <a:gd name="T2" fmla="*/ 0 w 3"/>
                  <a:gd name="T3" fmla="*/ 1 h 1"/>
                  <a:gd name="T4" fmla="*/ 1 w 3"/>
                  <a:gd name="T5" fmla="*/ 1 h 1"/>
                  <a:gd name="T6" fmla="*/ 2 w 3"/>
                  <a:gd name="T7" fmla="*/ 1 h 1"/>
                  <a:gd name="T8" fmla="*/ 3 w 3"/>
                  <a:gd name="T9" fmla="*/ 0 h 1"/>
                  <a:gd name="T10" fmla="*/ 1 w 3"/>
                  <a:gd name="T11" fmla="*/ 0 h 1"/>
                  <a:gd name="T12" fmla="*/ 0 w 3"/>
                  <a:gd name="T13" fmla="*/ 0 h 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"/>
                  <a:gd name="T22" fmla="*/ 0 h 1"/>
                  <a:gd name="T23" fmla="*/ 3 w 3"/>
                  <a:gd name="T24" fmla="*/ 1 h 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489" name="Freeform 78">
                <a:extLst>
                  <a:ext uri="{FF2B5EF4-FFF2-40B4-BE49-F238E27FC236}">
                    <a16:creationId xmlns:a16="http://schemas.microsoft.com/office/drawing/2014/main" id="{5F58F421-2A1B-4B3D-BB1D-1183CA3DB3D2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344107" cy="360382"/>
              </a:xfrm>
              <a:custGeom>
                <a:avLst/>
                <a:gdLst>
                  <a:gd name="T0" fmla="*/ 280 w 311"/>
                  <a:gd name="T1" fmla="*/ 223 h 326"/>
                  <a:gd name="T2" fmla="*/ 247 w 311"/>
                  <a:gd name="T3" fmla="*/ 214 h 326"/>
                  <a:gd name="T4" fmla="*/ 223 w 311"/>
                  <a:gd name="T5" fmla="*/ 267 h 326"/>
                  <a:gd name="T6" fmla="*/ 177 w 311"/>
                  <a:gd name="T7" fmla="*/ 291 h 326"/>
                  <a:gd name="T8" fmla="*/ 142 w 311"/>
                  <a:gd name="T9" fmla="*/ 289 h 326"/>
                  <a:gd name="T10" fmla="*/ 88 w 311"/>
                  <a:gd name="T11" fmla="*/ 231 h 326"/>
                  <a:gd name="T12" fmla="*/ 113 w 311"/>
                  <a:gd name="T13" fmla="*/ 231 h 326"/>
                  <a:gd name="T14" fmla="*/ 105 w 311"/>
                  <a:gd name="T15" fmla="*/ 184 h 326"/>
                  <a:gd name="T16" fmla="*/ 99 w 311"/>
                  <a:gd name="T17" fmla="*/ 151 h 326"/>
                  <a:gd name="T18" fmla="*/ 125 w 311"/>
                  <a:gd name="T19" fmla="*/ 144 h 326"/>
                  <a:gd name="T20" fmla="*/ 159 w 311"/>
                  <a:gd name="T21" fmla="*/ 92 h 326"/>
                  <a:gd name="T22" fmla="*/ 112 w 311"/>
                  <a:gd name="T23" fmla="*/ 65 h 326"/>
                  <a:gd name="T24" fmla="*/ 144 w 311"/>
                  <a:gd name="T25" fmla="*/ 80 h 326"/>
                  <a:gd name="T26" fmla="*/ 171 w 311"/>
                  <a:gd name="T27" fmla="*/ 105 h 326"/>
                  <a:gd name="T28" fmla="*/ 192 w 311"/>
                  <a:gd name="T29" fmla="*/ 72 h 326"/>
                  <a:gd name="T30" fmla="*/ 176 w 311"/>
                  <a:gd name="T31" fmla="*/ 97 h 326"/>
                  <a:gd name="T32" fmla="*/ 186 w 311"/>
                  <a:gd name="T33" fmla="*/ 61 h 326"/>
                  <a:gd name="T34" fmla="*/ 256 w 311"/>
                  <a:gd name="T35" fmla="*/ 73 h 326"/>
                  <a:gd name="T36" fmla="*/ 247 w 311"/>
                  <a:gd name="T37" fmla="*/ 107 h 326"/>
                  <a:gd name="T38" fmla="*/ 229 w 311"/>
                  <a:gd name="T39" fmla="*/ 117 h 326"/>
                  <a:gd name="T40" fmla="*/ 204 w 311"/>
                  <a:gd name="T41" fmla="*/ 122 h 326"/>
                  <a:gd name="T42" fmla="*/ 249 w 311"/>
                  <a:gd name="T43" fmla="*/ 76 h 326"/>
                  <a:gd name="T44" fmla="*/ 244 w 311"/>
                  <a:gd name="T45" fmla="*/ 83 h 326"/>
                  <a:gd name="T46" fmla="*/ 217 w 311"/>
                  <a:gd name="T47" fmla="*/ 108 h 326"/>
                  <a:gd name="T48" fmla="*/ 216 w 311"/>
                  <a:gd name="T49" fmla="*/ 112 h 326"/>
                  <a:gd name="T50" fmla="*/ 222 w 311"/>
                  <a:gd name="T51" fmla="*/ 134 h 326"/>
                  <a:gd name="T52" fmla="*/ 239 w 311"/>
                  <a:gd name="T53" fmla="*/ 133 h 326"/>
                  <a:gd name="T54" fmla="*/ 259 w 311"/>
                  <a:gd name="T55" fmla="*/ 106 h 326"/>
                  <a:gd name="T56" fmla="*/ 289 w 311"/>
                  <a:gd name="T57" fmla="*/ 230 h 326"/>
                  <a:gd name="T58" fmla="*/ 265 w 311"/>
                  <a:gd name="T59" fmla="*/ 80 h 326"/>
                  <a:gd name="T60" fmla="*/ 222 w 311"/>
                  <a:gd name="T61" fmla="*/ 32 h 326"/>
                  <a:gd name="T62" fmla="*/ 234 w 311"/>
                  <a:gd name="T63" fmla="*/ 1 h 326"/>
                  <a:gd name="T64" fmla="*/ 116 w 311"/>
                  <a:gd name="T65" fmla="*/ 59 h 326"/>
                  <a:gd name="T66" fmla="*/ 59 w 311"/>
                  <a:gd name="T67" fmla="*/ 158 h 326"/>
                  <a:gd name="T68" fmla="*/ 34 w 311"/>
                  <a:gd name="T69" fmla="*/ 156 h 326"/>
                  <a:gd name="T70" fmla="*/ 39 w 311"/>
                  <a:gd name="T71" fmla="*/ 216 h 326"/>
                  <a:gd name="T72" fmla="*/ 59 w 311"/>
                  <a:gd name="T73" fmla="*/ 236 h 326"/>
                  <a:gd name="T74" fmla="*/ 215 w 311"/>
                  <a:gd name="T75" fmla="*/ 285 h 326"/>
                  <a:gd name="T76" fmla="*/ 153 w 311"/>
                  <a:gd name="T77" fmla="*/ 318 h 326"/>
                  <a:gd name="T78" fmla="*/ 220 w 311"/>
                  <a:gd name="T79" fmla="*/ 316 h 326"/>
                  <a:gd name="T80" fmla="*/ 302 w 311"/>
                  <a:gd name="T81" fmla="*/ 270 h 326"/>
                  <a:gd name="T82" fmla="*/ 284 w 311"/>
                  <a:gd name="T83" fmla="*/ 272 h 326"/>
                  <a:gd name="T84" fmla="*/ 162 w 311"/>
                  <a:gd name="T85" fmla="*/ 322 h 326"/>
                  <a:gd name="T86" fmla="*/ 228 w 311"/>
                  <a:gd name="T87" fmla="*/ 270 h 326"/>
                  <a:gd name="T88" fmla="*/ 303 w 311"/>
                  <a:gd name="T89" fmla="*/ 255 h 326"/>
                  <a:gd name="T90" fmla="*/ 4 w 311"/>
                  <a:gd name="T91" fmla="*/ 131 h 326"/>
                  <a:gd name="T92" fmla="*/ 39 w 311"/>
                  <a:gd name="T93" fmla="*/ 165 h 326"/>
                  <a:gd name="T94" fmla="*/ 73 w 311"/>
                  <a:gd name="T95" fmla="*/ 189 h 326"/>
                  <a:gd name="T96" fmla="*/ 82 w 311"/>
                  <a:gd name="T97" fmla="*/ 169 h 326"/>
                  <a:gd name="T98" fmla="*/ 87 w 311"/>
                  <a:gd name="T99" fmla="*/ 93 h 326"/>
                  <a:gd name="T100" fmla="*/ 141 w 311"/>
                  <a:gd name="T101" fmla="*/ 95 h 326"/>
                  <a:gd name="T102" fmla="*/ 155 w 311"/>
                  <a:gd name="T103" fmla="*/ 103 h 326"/>
                  <a:gd name="T104" fmla="*/ 104 w 311"/>
                  <a:gd name="T105" fmla="*/ 148 h 326"/>
                  <a:gd name="T106" fmla="*/ 107 w 311"/>
                  <a:gd name="T107" fmla="*/ 188 h 326"/>
                  <a:gd name="T108" fmla="*/ 110 w 311"/>
                  <a:gd name="T109" fmla="*/ 258 h 326"/>
                  <a:gd name="T110" fmla="*/ 99 w 311"/>
                  <a:gd name="T111" fmla="*/ 210 h 326"/>
                  <a:gd name="T112" fmla="*/ 88 w 311"/>
                  <a:gd name="T113" fmla="*/ 105 h 326"/>
                  <a:gd name="T114" fmla="*/ 79 w 311"/>
                  <a:gd name="T115" fmla="*/ 163 h 326"/>
                  <a:gd name="T116" fmla="*/ 79 w 311"/>
                  <a:gd name="T117" fmla="*/ 103 h 326"/>
                  <a:gd name="T118" fmla="*/ 197 w 311"/>
                  <a:gd name="T119" fmla="*/ 42 h 326"/>
                  <a:gd name="T120" fmla="*/ 144 w 311"/>
                  <a:gd name="T121" fmla="*/ 76 h 32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11"/>
                  <a:gd name="T184" fmla="*/ 0 h 326"/>
                  <a:gd name="T185" fmla="*/ 311 w 311"/>
                  <a:gd name="T186" fmla="*/ 326 h 32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11" h="326">
                    <a:moveTo>
                      <a:pt x="309" y="263"/>
                    </a:moveTo>
                    <a:cubicBezTo>
                      <a:pt x="309" y="262"/>
                      <a:pt x="309" y="262"/>
                      <a:pt x="309" y="262"/>
                    </a:cubicBezTo>
                    <a:cubicBezTo>
                      <a:pt x="305" y="252"/>
                      <a:pt x="301" y="245"/>
                      <a:pt x="295" y="237"/>
                    </a:cubicBezTo>
                    <a:cubicBezTo>
                      <a:pt x="295" y="237"/>
                      <a:pt x="295" y="237"/>
                      <a:pt x="295" y="237"/>
                    </a:cubicBezTo>
                    <a:cubicBezTo>
                      <a:pt x="295" y="237"/>
                      <a:pt x="295" y="237"/>
                      <a:pt x="295" y="236"/>
                    </a:cubicBezTo>
                    <a:cubicBezTo>
                      <a:pt x="294" y="236"/>
                      <a:pt x="293" y="235"/>
                      <a:pt x="293" y="235"/>
                    </a:cubicBezTo>
                    <a:cubicBezTo>
                      <a:pt x="292" y="235"/>
                      <a:pt x="292" y="235"/>
                      <a:pt x="292" y="235"/>
                    </a:cubicBezTo>
                    <a:cubicBezTo>
                      <a:pt x="292" y="234"/>
                      <a:pt x="292" y="234"/>
                      <a:pt x="292" y="234"/>
                    </a:cubicBezTo>
                    <a:cubicBezTo>
                      <a:pt x="292" y="233"/>
                      <a:pt x="291" y="233"/>
                      <a:pt x="291" y="232"/>
                    </a:cubicBezTo>
                    <a:cubicBezTo>
                      <a:pt x="291" y="232"/>
                      <a:pt x="290" y="231"/>
                      <a:pt x="290" y="231"/>
                    </a:cubicBezTo>
                    <a:cubicBezTo>
                      <a:pt x="289" y="231"/>
                      <a:pt x="289" y="231"/>
                      <a:pt x="288" y="231"/>
                    </a:cubicBezTo>
                    <a:cubicBezTo>
                      <a:pt x="288" y="230"/>
                      <a:pt x="287" y="229"/>
                      <a:pt x="286" y="229"/>
                    </a:cubicBezTo>
                    <a:cubicBezTo>
                      <a:pt x="286" y="228"/>
                      <a:pt x="285" y="228"/>
                      <a:pt x="285" y="226"/>
                    </a:cubicBezTo>
                    <a:cubicBezTo>
                      <a:pt x="283" y="226"/>
                      <a:pt x="282" y="224"/>
                      <a:pt x="280" y="223"/>
                    </a:cubicBezTo>
                    <a:cubicBezTo>
                      <a:pt x="278" y="221"/>
                      <a:pt x="276" y="220"/>
                      <a:pt x="274" y="220"/>
                    </a:cubicBezTo>
                    <a:cubicBezTo>
                      <a:pt x="271" y="217"/>
                      <a:pt x="268" y="214"/>
                      <a:pt x="263" y="211"/>
                    </a:cubicBezTo>
                    <a:cubicBezTo>
                      <a:pt x="260" y="209"/>
                      <a:pt x="254" y="206"/>
                      <a:pt x="249" y="204"/>
                    </a:cubicBezTo>
                    <a:cubicBezTo>
                      <a:pt x="248" y="204"/>
                      <a:pt x="248" y="204"/>
                      <a:pt x="248" y="205"/>
                    </a:cubicBezTo>
                    <a:cubicBezTo>
                      <a:pt x="248" y="206"/>
                      <a:pt x="248" y="207"/>
                      <a:pt x="248" y="209"/>
                    </a:cubicBezTo>
                    <a:cubicBezTo>
                      <a:pt x="249" y="210"/>
                      <a:pt x="249" y="210"/>
                      <a:pt x="249" y="211"/>
                    </a:cubicBezTo>
                    <a:cubicBezTo>
                      <a:pt x="248" y="211"/>
                      <a:pt x="248" y="211"/>
                      <a:pt x="248" y="210"/>
                    </a:cubicBezTo>
                    <a:cubicBezTo>
                      <a:pt x="248" y="210"/>
                      <a:pt x="248" y="210"/>
                      <a:pt x="247" y="210"/>
                    </a:cubicBezTo>
                    <a:cubicBezTo>
                      <a:pt x="247" y="210"/>
                      <a:pt x="247" y="210"/>
                      <a:pt x="247" y="210"/>
                    </a:cubicBezTo>
                    <a:cubicBezTo>
                      <a:pt x="247" y="210"/>
                      <a:pt x="247" y="210"/>
                      <a:pt x="247" y="210"/>
                    </a:cubicBezTo>
                    <a:cubicBezTo>
                      <a:pt x="247" y="210"/>
                      <a:pt x="247" y="210"/>
                      <a:pt x="247" y="210"/>
                    </a:cubicBezTo>
                    <a:cubicBezTo>
                      <a:pt x="247" y="211"/>
                      <a:pt x="246" y="212"/>
                      <a:pt x="246" y="214"/>
                    </a:cubicBezTo>
                    <a:cubicBezTo>
                      <a:pt x="246" y="214"/>
                      <a:pt x="246" y="214"/>
                      <a:pt x="246" y="214"/>
                    </a:cubicBezTo>
                    <a:cubicBezTo>
                      <a:pt x="247" y="214"/>
                      <a:pt x="247" y="214"/>
                      <a:pt x="247" y="214"/>
                    </a:cubicBezTo>
                    <a:cubicBezTo>
                      <a:pt x="248" y="213"/>
                      <a:pt x="248" y="213"/>
                      <a:pt x="248" y="213"/>
                    </a:cubicBezTo>
                    <a:cubicBezTo>
                      <a:pt x="248" y="213"/>
                      <a:pt x="248" y="213"/>
                      <a:pt x="248" y="213"/>
                    </a:cubicBezTo>
                    <a:cubicBezTo>
                      <a:pt x="250" y="215"/>
                      <a:pt x="250" y="218"/>
                      <a:pt x="249" y="220"/>
                    </a:cubicBezTo>
                    <a:cubicBezTo>
                      <a:pt x="249" y="220"/>
                      <a:pt x="249" y="219"/>
                      <a:pt x="249" y="218"/>
                    </a:cubicBezTo>
                    <a:cubicBezTo>
                      <a:pt x="249" y="217"/>
                      <a:pt x="249" y="216"/>
                      <a:pt x="248" y="216"/>
                    </a:cubicBezTo>
                    <a:cubicBezTo>
                      <a:pt x="248" y="216"/>
                      <a:pt x="248" y="216"/>
                      <a:pt x="248" y="216"/>
                    </a:cubicBezTo>
                    <a:cubicBezTo>
                      <a:pt x="247" y="216"/>
                      <a:pt x="247" y="216"/>
                      <a:pt x="247" y="216"/>
                    </a:cubicBezTo>
                    <a:cubicBezTo>
                      <a:pt x="248" y="218"/>
                      <a:pt x="248" y="221"/>
                      <a:pt x="249" y="222"/>
                    </a:cubicBezTo>
                    <a:cubicBezTo>
                      <a:pt x="245" y="237"/>
                      <a:pt x="239" y="254"/>
                      <a:pt x="227" y="264"/>
                    </a:cubicBezTo>
                    <a:cubicBezTo>
                      <a:pt x="227" y="265"/>
                      <a:pt x="227" y="266"/>
                      <a:pt x="226" y="266"/>
                    </a:cubicBezTo>
                    <a:cubicBezTo>
                      <a:pt x="226" y="266"/>
                      <a:pt x="226" y="267"/>
                      <a:pt x="226" y="268"/>
                    </a:cubicBezTo>
                    <a:cubicBezTo>
                      <a:pt x="225" y="268"/>
                      <a:pt x="225" y="267"/>
                      <a:pt x="225" y="267"/>
                    </a:cubicBezTo>
                    <a:cubicBezTo>
                      <a:pt x="225" y="267"/>
                      <a:pt x="224" y="267"/>
                      <a:pt x="223" y="267"/>
                    </a:cubicBezTo>
                    <a:cubicBezTo>
                      <a:pt x="223" y="267"/>
                      <a:pt x="223" y="267"/>
                      <a:pt x="223" y="267"/>
                    </a:cubicBezTo>
                    <a:cubicBezTo>
                      <a:pt x="223" y="268"/>
                      <a:pt x="223" y="268"/>
                      <a:pt x="222" y="269"/>
                    </a:cubicBezTo>
                    <a:cubicBezTo>
                      <a:pt x="222" y="270"/>
                      <a:pt x="222" y="271"/>
                      <a:pt x="222" y="272"/>
                    </a:cubicBezTo>
                    <a:cubicBezTo>
                      <a:pt x="224" y="272"/>
                      <a:pt x="225" y="272"/>
                      <a:pt x="227" y="272"/>
                    </a:cubicBezTo>
                    <a:cubicBezTo>
                      <a:pt x="231" y="272"/>
                      <a:pt x="234" y="272"/>
                      <a:pt x="238" y="271"/>
                    </a:cubicBezTo>
                    <a:cubicBezTo>
                      <a:pt x="239" y="271"/>
                      <a:pt x="239" y="271"/>
                      <a:pt x="240" y="270"/>
                    </a:cubicBezTo>
                    <a:cubicBezTo>
                      <a:pt x="240" y="272"/>
                      <a:pt x="238" y="273"/>
                      <a:pt x="237" y="274"/>
                    </a:cubicBezTo>
                    <a:cubicBezTo>
                      <a:pt x="237" y="274"/>
                      <a:pt x="237" y="274"/>
                      <a:pt x="236" y="275"/>
                    </a:cubicBezTo>
                    <a:cubicBezTo>
                      <a:pt x="236" y="274"/>
                      <a:pt x="236" y="274"/>
                      <a:pt x="236" y="273"/>
                    </a:cubicBezTo>
                    <a:cubicBezTo>
                      <a:pt x="236" y="273"/>
                      <a:pt x="235" y="273"/>
                      <a:pt x="235" y="273"/>
                    </a:cubicBezTo>
                    <a:cubicBezTo>
                      <a:pt x="235" y="273"/>
                      <a:pt x="235" y="273"/>
                      <a:pt x="235" y="273"/>
                    </a:cubicBezTo>
                    <a:cubicBezTo>
                      <a:pt x="234" y="273"/>
                      <a:pt x="234" y="274"/>
                      <a:pt x="233" y="274"/>
                    </a:cubicBezTo>
                    <a:cubicBezTo>
                      <a:pt x="233" y="275"/>
                      <a:pt x="233" y="275"/>
                      <a:pt x="232" y="275"/>
                    </a:cubicBezTo>
                    <a:cubicBezTo>
                      <a:pt x="222" y="280"/>
                      <a:pt x="211" y="284"/>
                      <a:pt x="200" y="287"/>
                    </a:cubicBezTo>
                    <a:cubicBezTo>
                      <a:pt x="192" y="289"/>
                      <a:pt x="184" y="291"/>
                      <a:pt x="177" y="291"/>
                    </a:cubicBezTo>
                    <a:cubicBezTo>
                      <a:pt x="177" y="291"/>
                      <a:pt x="176" y="291"/>
                      <a:pt x="175" y="291"/>
                    </a:cubicBezTo>
                    <a:cubicBezTo>
                      <a:pt x="175" y="291"/>
                      <a:pt x="174" y="291"/>
                      <a:pt x="174" y="291"/>
                    </a:cubicBezTo>
                    <a:cubicBezTo>
                      <a:pt x="174" y="291"/>
                      <a:pt x="174" y="291"/>
                      <a:pt x="174" y="291"/>
                    </a:cubicBezTo>
                    <a:cubicBezTo>
                      <a:pt x="174" y="291"/>
                      <a:pt x="174" y="290"/>
                      <a:pt x="174" y="290"/>
                    </a:cubicBezTo>
                    <a:cubicBezTo>
                      <a:pt x="174" y="290"/>
                      <a:pt x="174" y="290"/>
                      <a:pt x="174" y="290"/>
                    </a:cubicBezTo>
                    <a:cubicBezTo>
                      <a:pt x="174" y="290"/>
                      <a:pt x="174" y="290"/>
                      <a:pt x="174" y="290"/>
                    </a:cubicBezTo>
                    <a:cubicBezTo>
                      <a:pt x="174" y="290"/>
                      <a:pt x="174" y="290"/>
                      <a:pt x="174" y="290"/>
                    </a:cubicBezTo>
                    <a:cubicBezTo>
                      <a:pt x="173" y="290"/>
                      <a:pt x="173" y="290"/>
                      <a:pt x="173" y="290"/>
                    </a:cubicBezTo>
                    <a:cubicBezTo>
                      <a:pt x="173" y="290"/>
                      <a:pt x="173" y="290"/>
                      <a:pt x="173" y="290"/>
                    </a:cubicBezTo>
                    <a:cubicBezTo>
                      <a:pt x="173" y="290"/>
                      <a:pt x="173" y="291"/>
                      <a:pt x="172" y="291"/>
                    </a:cubicBezTo>
                    <a:cubicBezTo>
                      <a:pt x="171" y="291"/>
                      <a:pt x="170" y="291"/>
                      <a:pt x="169" y="291"/>
                    </a:cubicBezTo>
                    <a:cubicBezTo>
                      <a:pt x="167" y="291"/>
                      <a:pt x="166" y="291"/>
                      <a:pt x="164" y="291"/>
                    </a:cubicBezTo>
                    <a:cubicBezTo>
                      <a:pt x="163" y="291"/>
                      <a:pt x="162" y="291"/>
                      <a:pt x="161" y="291"/>
                    </a:cubicBezTo>
                    <a:cubicBezTo>
                      <a:pt x="153" y="291"/>
                      <a:pt x="148" y="291"/>
                      <a:pt x="142" y="289"/>
                    </a:cubicBezTo>
                    <a:cubicBezTo>
                      <a:pt x="136" y="288"/>
                      <a:pt x="133" y="287"/>
                      <a:pt x="127" y="284"/>
                    </a:cubicBezTo>
                    <a:cubicBezTo>
                      <a:pt x="126" y="284"/>
                      <a:pt x="126" y="284"/>
                      <a:pt x="126" y="284"/>
                    </a:cubicBezTo>
                    <a:cubicBezTo>
                      <a:pt x="119" y="281"/>
                      <a:pt x="114" y="278"/>
                      <a:pt x="109" y="275"/>
                    </a:cubicBezTo>
                    <a:cubicBezTo>
                      <a:pt x="108" y="275"/>
                      <a:pt x="108" y="275"/>
                      <a:pt x="108" y="275"/>
                    </a:cubicBezTo>
                    <a:cubicBezTo>
                      <a:pt x="107" y="274"/>
                      <a:pt x="105" y="273"/>
                      <a:pt x="103" y="272"/>
                    </a:cubicBezTo>
                    <a:cubicBezTo>
                      <a:pt x="102" y="272"/>
                      <a:pt x="100" y="271"/>
                      <a:pt x="99" y="270"/>
                    </a:cubicBezTo>
                    <a:cubicBezTo>
                      <a:pt x="98" y="269"/>
                      <a:pt x="96" y="268"/>
                      <a:pt x="95" y="266"/>
                    </a:cubicBezTo>
                    <a:cubicBezTo>
                      <a:pt x="94" y="266"/>
                      <a:pt x="93" y="265"/>
                      <a:pt x="92" y="264"/>
                    </a:cubicBezTo>
                    <a:cubicBezTo>
                      <a:pt x="89" y="261"/>
                      <a:pt x="87" y="259"/>
                      <a:pt x="84" y="256"/>
                    </a:cubicBezTo>
                    <a:cubicBezTo>
                      <a:pt x="83" y="254"/>
                      <a:pt x="83" y="254"/>
                      <a:pt x="83" y="254"/>
                    </a:cubicBezTo>
                    <a:cubicBezTo>
                      <a:pt x="78" y="248"/>
                      <a:pt x="71" y="241"/>
                      <a:pt x="68" y="233"/>
                    </a:cubicBezTo>
                    <a:cubicBezTo>
                      <a:pt x="72" y="232"/>
                      <a:pt x="76" y="229"/>
                      <a:pt x="80" y="227"/>
                    </a:cubicBezTo>
                    <a:cubicBezTo>
                      <a:pt x="82" y="226"/>
                      <a:pt x="84" y="225"/>
                      <a:pt x="85" y="224"/>
                    </a:cubicBezTo>
                    <a:cubicBezTo>
                      <a:pt x="85" y="227"/>
                      <a:pt x="87" y="229"/>
                      <a:pt x="88" y="231"/>
                    </a:cubicBezTo>
                    <a:cubicBezTo>
                      <a:pt x="89" y="232"/>
                      <a:pt x="89" y="233"/>
                      <a:pt x="90" y="234"/>
                    </a:cubicBezTo>
                    <a:cubicBezTo>
                      <a:pt x="90" y="235"/>
                      <a:pt x="90" y="235"/>
                      <a:pt x="90" y="236"/>
                    </a:cubicBezTo>
                    <a:cubicBezTo>
                      <a:pt x="91" y="237"/>
                      <a:pt x="91" y="238"/>
                      <a:pt x="91" y="238"/>
                    </a:cubicBezTo>
                    <a:cubicBezTo>
                      <a:pt x="92" y="239"/>
                      <a:pt x="93" y="240"/>
                      <a:pt x="94" y="241"/>
                    </a:cubicBezTo>
                    <a:cubicBezTo>
                      <a:pt x="95" y="242"/>
                      <a:pt x="96" y="243"/>
                      <a:pt x="97" y="244"/>
                    </a:cubicBezTo>
                    <a:cubicBezTo>
                      <a:pt x="99" y="246"/>
                      <a:pt x="101" y="249"/>
                      <a:pt x="102" y="251"/>
                    </a:cubicBezTo>
                    <a:cubicBezTo>
                      <a:pt x="107" y="258"/>
                      <a:pt x="111" y="265"/>
                      <a:pt x="119" y="267"/>
                    </a:cubicBezTo>
                    <a:cubicBezTo>
                      <a:pt x="120" y="267"/>
                      <a:pt x="120" y="267"/>
                      <a:pt x="120" y="267"/>
                    </a:cubicBezTo>
                    <a:cubicBezTo>
                      <a:pt x="120" y="265"/>
                      <a:pt x="119" y="264"/>
                      <a:pt x="119" y="263"/>
                    </a:cubicBezTo>
                    <a:cubicBezTo>
                      <a:pt x="118" y="262"/>
                      <a:pt x="118" y="261"/>
                      <a:pt x="117" y="261"/>
                    </a:cubicBezTo>
                    <a:cubicBezTo>
                      <a:pt x="116" y="256"/>
                      <a:pt x="113" y="247"/>
                      <a:pt x="112" y="241"/>
                    </a:cubicBezTo>
                    <a:cubicBezTo>
                      <a:pt x="112" y="239"/>
                      <a:pt x="112" y="237"/>
                      <a:pt x="112" y="235"/>
                    </a:cubicBezTo>
                    <a:cubicBezTo>
                      <a:pt x="112" y="234"/>
                      <a:pt x="112" y="234"/>
                      <a:pt x="112" y="233"/>
                    </a:cubicBezTo>
                    <a:cubicBezTo>
                      <a:pt x="113" y="232"/>
                      <a:pt x="113" y="232"/>
                      <a:pt x="113" y="231"/>
                    </a:cubicBezTo>
                    <a:cubicBezTo>
                      <a:pt x="113" y="229"/>
                      <a:pt x="113" y="226"/>
                      <a:pt x="113" y="223"/>
                    </a:cubicBezTo>
                    <a:cubicBezTo>
                      <a:pt x="113" y="221"/>
                      <a:pt x="113" y="220"/>
                      <a:pt x="113" y="218"/>
                    </a:cubicBezTo>
                    <a:cubicBezTo>
                      <a:pt x="113" y="217"/>
                      <a:pt x="113" y="216"/>
                      <a:pt x="113" y="214"/>
                    </a:cubicBezTo>
                    <a:cubicBezTo>
                      <a:pt x="113" y="212"/>
                      <a:pt x="112" y="209"/>
                      <a:pt x="113" y="207"/>
                    </a:cubicBezTo>
                    <a:cubicBezTo>
                      <a:pt x="113" y="206"/>
                      <a:pt x="115" y="205"/>
                      <a:pt x="116" y="203"/>
                    </a:cubicBezTo>
                    <a:cubicBezTo>
                      <a:pt x="118" y="202"/>
                      <a:pt x="119" y="200"/>
                      <a:pt x="120" y="198"/>
                    </a:cubicBezTo>
                    <a:cubicBezTo>
                      <a:pt x="122" y="195"/>
                      <a:pt x="122" y="192"/>
                      <a:pt x="120" y="188"/>
                    </a:cubicBezTo>
                    <a:cubicBezTo>
                      <a:pt x="120" y="188"/>
                      <a:pt x="120" y="188"/>
                      <a:pt x="120" y="188"/>
                    </a:cubicBezTo>
                    <a:cubicBezTo>
                      <a:pt x="119" y="188"/>
                      <a:pt x="119" y="188"/>
                      <a:pt x="118" y="188"/>
                    </a:cubicBezTo>
                    <a:cubicBezTo>
                      <a:pt x="116" y="188"/>
                      <a:pt x="113" y="188"/>
                      <a:pt x="111" y="188"/>
                    </a:cubicBezTo>
                    <a:cubicBezTo>
                      <a:pt x="110" y="188"/>
                      <a:pt x="110" y="187"/>
                      <a:pt x="110" y="187"/>
                    </a:cubicBezTo>
                    <a:cubicBezTo>
                      <a:pt x="109" y="186"/>
                      <a:pt x="108" y="186"/>
                      <a:pt x="106" y="186"/>
                    </a:cubicBezTo>
                    <a:cubicBezTo>
                      <a:pt x="106" y="186"/>
                      <a:pt x="106" y="186"/>
                      <a:pt x="106" y="186"/>
                    </a:cubicBezTo>
                    <a:cubicBezTo>
                      <a:pt x="105" y="185"/>
                      <a:pt x="105" y="184"/>
                      <a:pt x="105" y="184"/>
                    </a:cubicBezTo>
                    <a:cubicBezTo>
                      <a:pt x="104" y="182"/>
                      <a:pt x="103" y="181"/>
                      <a:pt x="101" y="180"/>
                    </a:cubicBezTo>
                    <a:cubicBezTo>
                      <a:pt x="100" y="179"/>
                      <a:pt x="98" y="179"/>
                      <a:pt x="97" y="178"/>
                    </a:cubicBezTo>
                    <a:cubicBezTo>
                      <a:pt x="95" y="178"/>
                      <a:pt x="93" y="178"/>
                      <a:pt x="92" y="177"/>
                    </a:cubicBezTo>
                    <a:cubicBezTo>
                      <a:pt x="92" y="177"/>
                      <a:pt x="91" y="176"/>
                      <a:pt x="91" y="175"/>
                    </a:cubicBezTo>
                    <a:cubicBezTo>
                      <a:pt x="90" y="175"/>
                      <a:pt x="90" y="174"/>
                      <a:pt x="90" y="174"/>
                    </a:cubicBezTo>
                    <a:cubicBezTo>
                      <a:pt x="87" y="172"/>
                      <a:pt x="87" y="170"/>
                      <a:pt x="86" y="167"/>
                    </a:cubicBezTo>
                    <a:cubicBezTo>
                      <a:pt x="86" y="165"/>
                      <a:pt x="86" y="165"/>
                      <a:pt x="86" y="165"/>
                    </a:cubicBezTo>
                    <a:cubicBezTo>
                      <a:pt x="85" y="162"/>
                      <a:pt x="84" y="158"/>
                      <a:pt x="84" y="156"/>
                    </a:cubicBezTo>
                    <a:cubicBezTo>
                      <a:pt x="85" y="155"/>
                      <a:pt x="85" y="154"/>
                      <a:pt x="86" y="154"/>
                    </a:cubicBezTo>
                    <a:cubicBezTo>
                      <a:pt x="87" y="153"/>
                      <a:pt x="87" y="153"/>
                      <a:pt x="88" y="152"/>
                    </a:cubicBezTo>
                    <a:cubicBezTo>
                      <a:pt x="89" y="151"/>
                      <a:pt x="89" y="150"/>
                      <a:pt x="89" y="149"/>
                    </a:cubicBezTo>
                    <a:cubicBezTo>
                      <a:pt x="90" y="148"/>
                      <a:pt x="90" y="147"/>
                      <a:pt x="91" y="146"/>
                    </a:cubicBezTo>
                    <a:cubicBezTo>
                      <a:pt x="93" y="148"/>
                      <a:pt x="95" y="150"/>
                      <a:pt x="97" y="151"/>
                    </a:cubicBezTo>
                    <a:cubicBezTo>
                      <a:pt x="97" y="151"/>
                      <a:pt x="98" y="151"/>
                      <a:pt x="99" y="151"/>
                    </a:cubicBezTo>
                    <a:cubicBezTo>
                      <a:pt x="101" y="151"/>
                      <a:pt x="103" y="151"/>
                      <a:pt x="104" y="150"/>
                    </a:cubicBezTo>
                    <a:cubicBezTo>
                      <a:pt x="104" y="151"/>
                      <a:pt x="104" y="151"/>
                      <a:pt x="105" y="151"/>
                    </a:cubicBezTo>
                    <a:cubicBezTo>
                      <a:pt x="106" y="152"/>
                      <a:pt x="107" y="153"/>
                      <a:pt x="107" y="155"/>
                    </a:cubicBezTo>
                    <a:cubicBezTo>
                      <a:pt x="107" y="157"/>
                      <a:pt x="107" y="158"/>
                      <a:pt x="107" y="160"/>
                    </a:cubicBezTo>
                    <a:cubicBezTo>
                      <a:pt x="106" y="162"/>
                      <a:pt x="106" y="165"/>
                      <a:pt x="107" y="166"/>
                    </a:cubicBezTo>
                    <a:cubicBezTo>
                      <a:pt x="109" y="166"/>
                      <a:pt x="111" y="164"/>
                      <a:pt x="112" y="163"/>
                    </a:cubicBezTo>
                    <a:cubicBezTo>
                      <a:pt x="112" y="162"/>
                      <a:pt x="112" y="161"/>
                      <a:pt x="112" y="160"/>
                    </a:cubicBezTo>
                    <a:cubicBezTo>
                      <a:pt x="112" y="159"/>
                      <a:pt x="113" y="158"/>
                      <a:pt x="113" y="157"/>
                    </a:cubicBezTo>
                    <a:cubicBezTo>
                      <a:pt x="113" y="157"/>
                      <a:pt x="115" y="155"/>
                      <a:pt x="116" y="154"/>
                    </a:cubicBezTo>
                    <a:cubicBezTo>
                      <a:pt x="117" y="153"/>
                      <a:pt x="117" y="153"/>
                      <a:pt x="117" y="152"/>
                    </a:cubicBezTo>
                    <a:cubicBezTo>
                      <a:pt x="118" y="151"/>
                      <a:pt x="119" y="151"/>
                      <a:pt x="120" y="151"/>
                    </a:cubicBezTo>
                    <a:cubicBezTo>
                      <a:pt x="121" y="151"/>
                      <a:pt x="121" y="151"/>
                      <a:pt x="121" y="151"/>
                    </a:cubicBezTo>
                    <a:cubicBezTo>
                      <a:pt x="121" y="149"/>
                      <a:pt x="122" y="148"/>
                      <a:pt x="123" y="147"/>
                    </a:cubicBezTo>
                    <a:cubicBezTo>
                      <a:pt x="124" y="146"/>
                      <a:pt x="124" y="145"/>
                      <a:pt x="125" y="144"/>
                    </a:cubicBezTo>
                    <a:cubicBezTo>
                      <a:pt x="125" y="143"/>
                      <a:pt x="125" y="141"/>
                      <a:pt x="124" y="140"/>
                    </a:cubicBezTo>
                    <a:cubicBezTo>
                      <a:pt x="124" y="138"/>
                      <a:pt x="124" y="137"/>
                      <a:pt x="124" y="135"/>
                    </a:cubicBezTo>
                    <a:cubicBezTo>
                      <a:pt x="126" y="131"/>
                      <a:pt x="129" y="126"/>
                      <a:pt x="134" y="122"/>
                    </a:cubicBezTo>
                    <a:cubicBezTo>
                      <a:pt x="135" y="120"/>
                      <a:pt x="137" y="119"/>
                      <a:pt x="139" y="118"/>
                    </a:cubicBezTo>
                    <a:cubicBezTo>
                      <a:pt x="142" y="115"/>
                      <a:pt x="146" y="112"/>
                      <a:pt x="148" y="107"/>
                    </a:cubicBezTo>
                    <a:cubicBezTo>
                      <a:pt x="151" y="107"/>
                      <a:pt x="153" y="106"/>
                      <a:pt x="155" y="105"/>
                    </a:cubicBezTo>
                    <a:cubicBezTo>
                      <a:pt x="155" y="105"/>
                      <a:pt x="155" y="105"/>
                      <a:pt x="155" y="105"/>
                    </a:cubicBezTo>
                    <a:cubicBezTo>
                      <a:pt x="156" y="105"/>
                      <a:pt x="157" y="106"/>
                      <a:pt x="158" y="107"/>
                    </a:cubicBezTo>
                    <a:cubicBezTo>
                      <a:pt x="159" y="107"/>
                      <a:pt x="160" y="108"/>
                      <a:pt x="161" y="108"/>
                    </a:cubicBezTo>
                    <a:cubicBezTo>
                      <a:pt x="163" y="108"/>
                      <a:pt x="164" y="105"/>
                      <a:pt x="165" y="102"/>
                    </a:cubicBezTo>
                    <a:cubicBezTo>
                      <a:pt x="165" y="97"/>
                      <a:pt x="163" y="92"/>
                      <a:pt x="160" y="91"/>
                    </a:cubicBezTo>
                    <a:cubicBezTo>
                      <a:pt x="160" y="91"/>
                      <a:pt x="160" y="91"/>
                      <a:pt x="160" y="92"/>
                    </a:cubicBezTo>
                    <a:cubicBezTo>
                      <a:pt x="160" y="92"/>
                      <a:pt x="160" y="92"/>
                      <a:pt x="160" y="92"/>
                    </a:cubicBezTo>
                    <a:cubicBezTo>
                      <a:pt x="160" y="92"/>
                      <a:pt x="160" y="92"/>
                      <a:pt x="159" y="92"/>
                    </a:cubicBezTo>
                    <a:cubicBezTo>
                      <a:pt x="159" y="92"/>
                      <a:pt x="159" y="92"/>
                      <a:pt x="159" y="92"/>
                    </a:cubicBezTo>
                    <a:cubicBezTo>
                      <a:pt x="159" y="92"/>
                      <a:pt x="158" y="92"/>
                      <a:pt x="158" y="93"/>
                    </a:cubicBezTo>
                    <a:cubicBezTo>
                      <a:pt x="157" y="92"/>
                      <a:pt x="155" y="93"/>
                      <a:pt x="154" y="94"/>
                    </a:cubicBezTo>
                    <a:cubicBezTo>
                      <a:pt x="153" y="94"/>
                      <a:pt x="152" y="94"/>
                      <a:pt x="151" y="95"/>
                    </a:cubicBezTo>
                    <a:cubicBezTo>
                      <a:pt x="144" y="96"/>
                      <a:pt x="140" y="93"/>
                      <a:pt x="138" y="87"/>
                    </a:cubicBezTo>
                    <a:cubicBezTo>
                      <a:pt x="137" y="86"/>
                      <a:pt x="136" y="86"/>
                      <a:pt x="136" y="85"/>
                    </a:cubicBezTo>
                    <a:cubicBezTo>
                      <a:pt x="135" y="84"/>
                      <a:pt x="134" y="83"/>
                      <a:pt x="132" y="82"/>
                    </a:cubicBezTo>
                    <a:cubicBezTo>
                      <a:pt x="131" y="83"/>
                      <a:pt x="130" y="83"/>
                      <a:pt x="128" y="83"/>
                    </a:cubicBezTo>
                    <a:cubicBezTo>
                      <a:pt x="126" y="83"/>
                      <a:pt x="124" y="83"/>
                      <a:pt x="123" y="83"/>
                    </a:cubicBezTo>
                    <a:cubicBezTo>
                      <a:pt x="122" y="83"/>
                      <a:pt x="122" y="83"/>
                      <a:pt x="122" y="83"/>
                    </a:cubicBezTo>
                    <a:cubicBezTo>
                      <a:pt x="120" y="77"/>
                      <a:pt x="115" y="76"/>
                      <a:pt x="109" y="76"/>
                    </a:cubicBezTo>
                    <a:cubicBezTo>
                      <a:pt x="106" y="76"/>
                      <a:pt x="103" y="76"/>
                      <a:pt x="100" y="75"/>
                    </a:cubicBezTo>
                    <a:cubicBezTo>
                      <a:pt x="102" y="72"/>
                      <a:pt x="105" y="70"/>
                      <a:pt x="108" y="68"/>
                    </a:cubicBezTo>
                    <a:cubicBezTo>
                      <a:pt x="110" y="67"/>
                      <a:pt x="111" y="66"/>
                      <a:pt x="112" y="65"/>
                    </a:cubicBezTo>
                    <a:cubicBezTo>
                      <a:pt x="113" y="65"/>
                      <a:pt x="114" y="64"/>
                      <a:pt x="115" y="63"/>
                    </a:cubicBezTo>
                    <a:cubicBezTo>
                      <a:pt x="116" y="63"/>
                      <a:pt x="116" y="62"/>
                      <a:pt x="117" y="61"/>
                    </a:cubicBezTo>
                    <a:cubicBezTo>
                      <a:pt x="118" y="61"/>
                      <a:pt x="119" y="60"/>
                      <a:pt x="120" y="60"/>
                    </a:cubicBezTo>
                    <a:cubicBezTo>
                      <a:pt x="121" y="59"/>
                      <a:pt x="122" y="58"/>
                      <a:pt x="123" y="57"/>
                    </a:cubicBezTo>
                    <a:cubicBezTo>
                      <a:pt x="124" y="57"/>
                      <a:pt x="125" y="56"/>
                      <a:pt x="125" y="56"/>
                    </a:cubicBezTo>
                    <a:cubicBezTo>
                      <a:pt x="128" y="54"/>
                      <a:pt x="131" y="51"/>
                      <a:pt x="135" y="50"/>
                    </a:cubicBezTo>
                    <a:cubicBezTo>
                      <a:pt x="135" y="51"/>
                      <a:pt x="136" y="51"/>
                      <a:pt x="136" y="52"/>
                    </a:cubicBezTo>
                    <a:cubicBezTo>
                      <a:pt x="136" y="53"/>
                      <a:pt x="136" y="53"/>
                      <a:pt x="136" y="53"/>
                    </a:cubicBezTo>
                    <a:cubicBezTo>
                      <a:pt x="137" y="62"/>
                      <a:pt x="137" y="70"/>
                      <a:pt x="140" y="77"/>
                    </a:cubicBezTo>
                    <a:cubicBezTo>
                      <a:pt x="140" y="77"/>
                      <a:pt x="140" y="78"/>
                      <a:pt x="140" y="78"/>
                    </a:cubicBezTo>
                    <a:cubicBezTo>
                      <a:pt x="141" y="80"/>
                      <a:pt x="141" y="82"/>
                      <a:pt x="143" y="82"/>
                    </a:cubicBezTo>
                    <a:cubicBezTo>
                      <a:pt x="143" y="82"/>
                      <a:pt x="143" y="82"/>
                      <a:pt x="143" y="82"/>
                    </a:cubicBezTo>
                    <a:cubicBezTo>
                      <a:pt x="144" y="82"/>
                      <a:pt x="144" y="82"/>
                      <a:pt x="144" y="81"/>
                    </a:cubicBezTo>
                    <a:cubicBezTo>
                      <a:pt x="144" y="81"/>
                      <a:pt x="144" y="81"/>
                      <a:pt x="144" y="80"/>
                    </a:cubicBezTo>
                    <a:cubicBezTo>
                      <a:pt x="144" y="80"/>
                      <a:pt x="143" y="79"/>
                      <a:pt x="143" y="79"/>
                    </a:cubicBezTo>
                    <a:cubicBezTo>
                      <a:pt x="144" y="79"/>
                      <a:pt x="144" y="79"/>
                      <a:pt x="144" y="79"/>
                    </a:cubicBezTo>
                    <a:cubicBezTo>
                      <a:pt x="144" y="79"/>
                      <a:pt x="144" y="79"/>
                      <a:pt x="144" y="79"/>
                    </a:cubicBezTo>
                    <a:cubicBezTo>
                      <a:pt x="144" y="79"/>
                      <a:pt x="145" y="79"/>
                      <a:pt x="145" y="79"/>
                    </a:cubicBezTo>
                    <a:cubicBezTo>
                      <a:pt x="145" y="79"/>
                      <a:pt x="145" y="79"/>
                      <a:pt x="146" y="79"/>
                    </a:cubicBezTo>
                    <a:cubicBezTo>
                      <a:pt x="149" y="76"/>
                      <a:pt x="153" y="73"/>
                      <a:pt x="157" y="71"/>
                    </a:cubicBezTo>
                    <a:cubicBezTo>
                      <a:pt x="157" y="71"/>
                      <a:pt x="157" y="71"/>
                      <a:pt x="157" y="71"/>
                    </a:cubicBezTo>
                    <a:cubicBezTo>
                      <a:pt x="157" y="77"/>
                      <a:pt x="158" y="85"/>
                      <a:pt x="162" y="91"/>
                    </a:cubicBezTo>
                    <a:cubicBezTo>
                      <a:pt x="162" y="91"/>
                      <a:pt x="163" y="91"/>
                      <a:pt x="163" y="92"/>
                    </a:cubicBezTo>
                    <a:cubicBezTo>
                      <a:pt x="164" y="92"/>
                      <a:pt x="165" y="93"/>
                      <a:pt x="166" y="93"/>
                    </a:cubicBezTo>
                    <a:cubicBezTo>
                      <a:pt x="167" y="95"/>
                      <a:pt x="170" y="99"/>
                      <a:pt x="171" y="102"/>
                    </a:cubicBezTo>
                    <a:cubicBezTo>
                      <a:pt x="171" y="102"/>
                      <a:pt x="170" y="102"/>
                      <a:pt x="170" y="103"/>
                    </a:cubicBezTo>
                    <a:cubicBezTo>
                      <a:pt x="170" y="103"/>
                      <a:pt x="170" y="104"/>
                      <a:pt x="170" y="105"/>
                    </a:cubicBezTo>
                    <a:cubicBezTo>
                      <a:pt x="170" y="105"/>
                      <a:pt x="170" y="105"/>
                      <a:pt x="171" y="105"/>
                    </a:cubicBezTo>
                    <a:cubicBezTo>
                      <a:pt x="171" y="105"/>
                      <a:pt x="171" y="105"/>
                      <a:pt x="171" y="105"/>
                    </a:cubicBezTo>
                    <a:cubicBezTo>
                      <a:pt x="172" y="104"/>
                      <a:pt x="172" y="103"/>
                      <a:pt x="172" y="103"/>
                    </a:cubicBezTo>
                    <a:cubicBezTo>
                      <a:pt x="172" y="102"/>
                      <a:pt x="172" y="101"/>
                      <a:pt x="172" y="100"/>
                    </a:cubicBezTo>
                    <a:cubicBezTo>
                      <a:pt x="172" y="98"/>
                      <a:pt x="171" y="97"/>
                      <a:pt x="170" y="96"/>
                    </a:cubicBezTo>
                    <a:cubicBezTo>
                      <a:pt x="170" y="94"/>
                      <a:pt x="169" y="93"/>
                      <a:pt x="168" y="91"/>
                    </a:cubicBezTo>
                    <a:cubicBezTo>
                      <a:pt x="162" y="90"/>
                      <a:pt x="161" y="84"/>
                      <a:pt x="160" y="78"/>
                    </a:cubicBezTo>
                    <a:cubicBezTo>
                      <a:pt x="160" y="76"/>
                      <a:pt x="159" y="73"/>
                      <a:pt x="159" y="71"/>
                    </a:cubicBezTo>
                    <a:cubicBezTo>
                      <a:pt x="159" y="71"/>
                      <a:pt x="158" y="70"/>
                      <a:pt x="158" y="70"/>
                    </a:cubicBezTo>
                    <a:cubicBezTo>
                      <a:pt x="157" y="70"/>
                      <a:pt x="157" y="70"/>
                      <a:pt x="157" y="70"/>
                    </a:cubicBezTo>
                    <a:cubicBezTo>
                      <a:pt x="165" y="66"/>
                      <a:pt x="175" y="64"/>
                      <a:pt x="184" y="62"/>
                    </a:cubicBezTo>
                    <a:cubicBezTo>
                      <a:pt x="185" y="64"/>
                      <a:pt x="189" y="69"/>
                      <a:pt x="192" y="69"/>
                    </a:cubicBezTo>
                    <a:cubicBezTo>
                      <a:pt x="192" y="69"/>
                      <a:pt x="192" y="69"/>
                      <a:pt x="192" y="69"/>
                    </a:cubicBezTo>
                    <a:cubicBezTo>
                      <a:pt x="192" y="69"/>
                      <a:pt x="192" y="70"/>
                      <a:pt x="192" y="70"/>
                    </a:cubicBezTo>
                    <a:cubicBezTo>
                      <a:pt x="192" y="71"/>
                      <a:pt x="192" y="71"/>
                      <a:pt x="192" y="72"/>
                    </a:cubicBezTo>
                    <a:cubicBezTo>
                      <a:pt x="192" y="72"/>
                      <a:pt x="192" y="73"/>
                      <a:pt x="193" y="73"/>
                    </a:cubicBezTo>
                    <a:cubicBezTo>
                      <a:pt x="193" y="73"/>
                      <a:pt x="194" y="74"/>
                      <a:pt x="193" y="75"/>
                    </a:cubicBezTo>
                    <a:cubicBezTo>
                      <a:pt x="193" y="77"/>
                      <a:pt x="191" y="78"/>
                      <a:pt x="189" y="79"/>
                    </a:cubicBezTo>
                    <a:cubicBezTo>
                      <a:pt x="188" y="79"/>
                      <a:pt x="186" y="80"/>
                      <a:pt x="185" y="81"/>
                    </a:cubicBezTo>
                    <a:cubicBezTo>
                      <a:pt x="185" y="82"/>
                      <a:pt x="185" y="83"/>
                      <a:pt x="184" y="84"/>
                    </a:cubicBezTo>
                    <a:cubicBezTo>
                      <a:pt x="184" y="85"/>
                      <a:pt x="184" y="86"/>
                      <a:pt x="184" y="86"/>
                    </a:cubicBezTo>
                    <a:cubicBezTo>
                      <a:pt x="182" y="89"/>
                      <a:pt x="179" y="91"/>
                      <a:pt x="175" y="91"/>
                    </a:cubicBezTo>
                    <a:cubicBezTo>
                      <a:pt x="175" y="91"/>
                      <a:pt x="175" y="92"/>
                      <a:pt x="175" y="92"/>
                    </a:cubicBezTo>
                    <a:cubicBezTo>
                      <a:pt x="174" y="93"/>
                      <a:pt x="174" y="93"/>
                      <a:pt x="174" y="94"/>
                    </a:cubicBezTo>
                    <a:cubicBezTo>
                      <a:pt x="173" y="96"/>
                      <a:pt x="172" y="98"/>
                      <a:pt x="172" y="101"/>
                    </a:cubicBezTo>
                    <a:cubicBezTo>
                      <a:pt x="172" y="101"/>
                      <a:pt x="172" y="101"/>
                      <a:pt x="173" y="101"/>
                    </a:cubicBezTo>
                    <a:cubicBezTo>
                      <a:pt x="173" y="101"/>
                      <a:pt x="173" y="101"/>
                      <a:pt x="173" y="101"/>
                    </a:cubicBezTo>
                    <a:cubicBezTo>
                      <a:pt x="175" y="100"/>
                      <a:pt x="175" y="99"/>
                      <a:pt x="176" y="98"/>
                    </a:cubicBezTo>
                    <a:cubicBezTo>
                      <a:pt x="176" y="98"/>
                      <a:pt x="176" y="97"/>
                      <a:pt x="176" y="97"/>
                    </a:cubicBezTo>
                    <a:cubicBezTo>
                      <a:pt x="176" y="97"/>
                      <a:pt x="176" y="97"/>
                      <a:pt x="176" y="97"/>
                    </a:cubicBezTo>
                    <a:cubicBezTo>
                      <a:pt x="176" y="97"/>
                      <a:pt x="175" y="94"/>
                      <a:pt x="177" y="93"/>
                    </a:cubicBezTo>
                    <a:cubicBezTo>
                      <a:pt x="181" y="93"/>
                      <a:pt x="181" y="93"/>
                      <a:pt x="181" y="93"/>
                    </a:cubicBezTo>
                    <a:cubicBezTo>
                      <a:pt x="181" y="93"/>
                      <a:pt x="181" y="93"/>
                      <a:pt x="181" y="93"/>
                    </a:cubicBezTo>
                    <a:cubicBezTo>
                      <a:pt x="181" y="92"/>
                      <a:pt x="182" y="91"/>
                      <a:pt x="183" y="91"/>
                    </a:cubicBezTo>
                    <a:cubicBezTo>
                      <a:pt x="184" y="90"/>
                      <a:pt x="185" y="89"/>
                      <a:pt x="185" y="88"/>
                    </a:cubicBezTo>
                    <a:cubicBezTo>
                      <a:pt x="186" y="88"/>
                      <a:pt x="186" y="87"/>
                      <a:pt x="186" y="86"/>
                    </a:cubicBezTo>
                    <a:cubicBezTo>
                      <a:pt x="186" y="85"/>
                      <a:pt x="186" y="84"/>
                      <a:pt x="187" y="84"/>
                    </a:cubicBezTo>
                    <a:cubicBezTo>
                      <a:pt x="188" y="82"/>
                      <a:pt x="189" y="81"/>
                      <a:pt x="191" y="80"/>
                    </a:cubicBezTo>
                    <a:cubicBezTo>
                      <a:pt x="193" y="79"/>
                      <a:pt x="195" y="78"/>
                      <a:pt x="196" y="75"/>
                    </a:cubicBezTo>
                    <a:cubicBezTo>
                      <a:pt x="195" y="74"/>
                      <a:pt x="195" y="72"/>
                      <a:pt x="194" y="70"/>
                    </a:cubicBezTo>
                    <a:cubicBezTo>
                      <a:pt x="194" y="69"/>
                      <a:pt x="194" y="68"/>
                      <a:pt x="193" y="67"/>
                    </a:cubicBezTo>
                    <a:cubicBezTo>
                      <a:pt x="193" y="67"/>
                      <a:pt x="193" y="67"/>
                      <a:pt x="193" y="67"/>
                    </a:cubicBezTo>
                    <a:cubicBezTo>
                      <a:pt x="190" y="67"/>
                      <a:pt x="187" y="64"/>
                      <a:pt x="186" y="61"/>
                    </a:cubicBezTo>
                    <a:cubicBezTo>
                      <a:pt x="194" y="59"/>
                      <a:pt x="200" y="58"/>
                      <a:pt x="208" y="57"/>
                    </a:cubicBezTo>
                    <a:cubicBezTo>
                      <a:pt x="209" y="57"/>
                      <a:pt x="209" y="57"/>
                      <a:pt x="209" y="58"/>
                    </a:cubicBezTo>
                    <a:cubicBezTo>
                      <a:pt x="209" y="58"/>
                      <a:pt x="209" y="58"/>
                      <a:pt x="210" y="58"/>
                    </a:cubicBezTo>
                    <a:cubicBezTo>
                      <a:pt x="214" y="55"/>
                      <a:pt x="211" y="52"/>
                      <a:pt x="209" y="48"/>
                    </a:cubicBezTo>
                    <a:cubicBezTo>
                      <a:pt x="208" y="47"/>
                      <a:pt x="207" y="46"/>
                      <a:pt x="207" y="45"/>
                    </a:cubicBezTo>
                    <a:cubicBezTo>
                      <a:pt x="210" y="46"/>
                      <a:pt x="212" y="46"/>
                      <a:pt x="214" y="47"/>
                    </a:cubicBezTo>
                    <a:cubicBezTo>
                      <a:pt x="214" y="47"/>
                      <a:pt x="215" y="47"/>
                      <a:pt x="215" y="47"/>
                    </a:cubicBezTo>
                    <a:cubicBezTo>
                      <a:pt x="216" y="47"/>
                      <a:pt x="217" y="47"/>
                      <a:pt x="218" y="47"/>
                    </a:cubicBezTo>
                    <a:cubicBezTo>
                      <a:pt x="219" y="47"/>
                      <a:pt x="219" y="47"/>
                      <a:pt x="220" y="48"/>
                    </a:cubicBezTo>
                    <a:cubicBezTo>
                      <a:pt x="222" y="48"/>
                      <a:pt x="224" y="50"/>
                      <a:pt x="227" y="51"/>
                    </a:cubicBezTo>
                    <a:cubicBezTo>
                      <a:pt x="228" y="52"/>
                      <a:pt x="229" y="52"/>
                      <a:pt x="230" y="53"/>
                    </a:cubicBezTo>
                    <a:cubicBezTo>
                      <a:pt x="231" y="54"/>
                      <a:pt x="232" y="54"/>
                      <a:pt x="234" y="55"/>
                    </a:cubicBezTo>
                    <a:cubicBezTo>
                      <a:pt x="236" y="56"/>
                      <a:pt x="238" y="57"/>
                      <a:pt x="239" y="58"/>
                    </a:cubicBezTo>
                    <a:cubicBezTo>
                      <a:pt x="245" y="62"/>
                      <a:pt x="251" y="68"/>
                      <a:pt x="256" y="73"/>
                    </a:cubicBezTo>
                    <a:cubicBezTo>
                      <a:pt x="259" y="76"/>
                      <a:pt x="259" y="76"/>
                      <a:pt x="259" y="76"/>
                    </a:cubicBezTo>
                    <a:cubicBezTo>
                      <a:pt x="267" y="86"/>
                      <a:pt x="276" y="96"/>
                      <a:pt x="282" y="107"/>
                    </a:cubicBezTo>
                    <a:cubicBezTo>
                      <a:pt x="281" y="107"/>
                      <a:pt x="280" y="107"/>
                      <a:pt x="279" y="107"/>
                    </a:cubicBezTo>
                    <a:cubicBezTo>
                      <a:pt x="278" y="108"/>
                      <a:pt x="277" y="108"/>
                      <a:pt x="275" y="108"/>
                    </a:cubicBezTo>
                    <a:cubicBezTo>
                      <a:pt x="275" y="108"/>
                      <a:pt x="274" y="108"/>
                      <a:pt x="274" y="108"/>
                    </a:cubicBezTo>
                    <a:cubicBezTo>
                      <a:pt x="272" y="107"/>
                      <a:pt x="272" y="106"/>
                      <a:pt x="271" y="105"/>
                    </a:cubicBezTo>
                    <a:cubicBezTo>
                      <a:pt x="270" y="104"/>
                      <a:pt x="269" y="102"/>
                      <a:pt x="266" y="102"/>
                    </a:cubicBezTo>
                    <a:cubicBezTo>
                      <a:pt x="265" y="103"/>
                      <a:pt x="264" y="104"/>
                      <a:pt x="264" y="105"/>
                    </a:cubicBezTo>
                    <a:cubicBezTo>
                      <a:pt x="263" y="105"/>
                      <a:pt x="263" y="105"/>
                      <a:pt x="263" y="106"/>
                    </a:cubicBezTo>
                    <a:cubicBezTo>
                      <a:pt x="262" y="104"/>
                      <a:pt x="260" y="104"/>
                      <a:pt x="258" y="103"/>
                    </a:cubicBezTo>
                    <a:cubicBezTo>
                      <a:pt x="257" y="103"/>
                      <a:pt x="256" y="103"/>
                      <a:pt x="254" y="102"/>
                    </a:cubicBezTo>
                    <a:cubicBezTo>
                      <a:pt x="253" y="103"/>
                      <a:pt x="253" y="104"/>
                      <a:pt x="252" y="105"/>
                    </a:cubicBezTo>
                    <a:cubicBezTo>
                      <a:pt x="252" y="106"/>
                      <a:pt x="252" y="108"/>
                      <a:pt x="250" y="108"/>
                    </a:cubicBezTo>
                    <a:cubicBezTo>
                      <a:pt x="249" y="108"/>
                      <a:pt x="248" y="107"/>
                      <a:pt x="247" y="107"/>
                    </a:cubicBezTo>
                    <a:cubicBezTo>
                      <a:pt x="246" y="106"/>
                      <a:pt x="244" y="105"/>
                      <a:pt x="243" y="105"/>
                    </a:cubicBezTo>
                    <a:cubicBezTo>
                      <a:pt x="243" y="105"/>
                      <a:pt x="243" y="105"/>
                      <a:pt x="243" y="105"/>
                    </a:cubicBezTo>
                    <a:cubicBezTo>
                      <a:pt x="241" y="111"/>
                      <a:pt x="244" y="117"/>
                      <a:pt x="246" y="120"/>
                    </a:cubicBezTo>
                    <a:cubicBezTo>
                      <a:pt x="246" y="119"/>
                      <a:pt x="245" y="120"/>
                      <a:pt x="244" y="120"/>
                    </a:cubicBezTo>
                    <a:cubicBezTo>
                      <a:pt x="244" y="121"/>
                      <a:pt x="244" y="121"/>
                      <a:pt x="244" y="122"/>
                    </a:cubicBezTo>
                    <a:cubicBezTo>
                      <a:pt x="244" y="124"/>
                      <a:pt x="244" y="126"/>
                      <a:pt x="243" y="128"/>
                    </a:cubicBezTo>
                    <a:cubicBezTo>
                      <a:pt x="244" y="122"/>
                      <a:pt x="242" y="116"/>
                      <a:pt x="241" y="111"/>
                    </a:cubicBezTo>
                    <a:cubicBezTo>
                      <a:pt x="238" y="110"/>
                      <a:pt x="236" y="110"/>
                      <a:pt x="234" y="111"/>
                    </a:cubicBezTo>
                    <a:cubicBezTo>
                      <a:pt x="234" y="110"/>
                      <a:pt x="233" y="110"/>
                      <a:pt x="233" y="109"/>
                    </a:cubicBezTo>
                    <a:cubicBezTo>
                      <a:pt x="232" y="109"/>
                      <a:pt x="232" y="108"/>
                      <a:pt x="230" y="108"/>
                    </a:cubicBezTo>
                    <a:cubicBezTo>
                      <a:pt x="230" y="108"/>
                      <a:pt x="230" y="108"/>
                      <a:pt x="230" y="108"/>
                    </a:cubicBezTo>
                    <a:cubicBezTo>
                      <a:pt x="229" y="110"/>
                      <a:pt x="230" y="111"/>
                      <a:pt x="230" y="112"/>
                    </a:cubicBezTo>
                    <a:cubicBezTo>
                      <a:pt x="231" y="113"/>
                      <a:pt x="231" y="114"/>
                      <a:pt x="231" y="115"/>
                    </a:cubicBezTo>
                    <a:cubicBezTo>
                      <a:pt x="230" y="116"/>
                      <a:pt x="229" y="117"/>
                      <a:pt x="229" y="117"/>
                    </a:cubicBezTo>
                    <a:cubicBezTo>
                      <a:pt x="228" y="117"/>
                      <a:pt x="227" y="117"/>
                      <a:pt x="227" y="118"/>
                    </a:cubicBezTo>
                    <a:cubicBezTo>
                      <a:pt x="226" y="119"/>
                      <a:pt x="226" y="119"/>
                      <a:pt x="226" y="120"/>
                    </a:cubicBezTo>
                    <a:cubicBezTo>
                      <a:pt x="226" y="120"/>
                      <a:pt x="226" y="121"/>
                      <a:pt x="227" y="121"/>
                    </a:cubicBezTo>
                    <a:cubicBezTo>
                      <a:pt x="226" y="122"/>
                      <a:pt x="225" y="122"/>
                      <a:pt x="224" y="123"/>
                    </a:cubicBezTo>
                    <a:cubicBezTo>
                      <a:pt x="224" y="123"/>
                      <a:pt x="223" y="123"/>
                      <a:pt x="222" y="124"/>
                    </a:cubicBezTo>
                    <a:cubicBezTo>
                      <a:pt x="222" y="125"/>
                      <a:pt x="222" y="126"/>
                      <a:pt x="222" y="127"/>
                    </a:cubicBezTo>
                    <a:cubicBezTo>
                      <a:pt x="221" y="129"/>
                      <a:pt x="221" y="131"/>
                      <a:pt x="220" y="132"/>
                    </a:cubicBezTo>
                    <a:cubicBezTo>
                      <a:pt x="217" y="131"/>
                      <a:pt x="216" y="131"/>
                      <a:pt x="215" y="131"/>
                    </a:cubicBezTo>
                    <a:cubicBezTo>
                      <a:pt x="214" y="130"/>
                      <a:pt x="213" y="130"/>
                      <a:pt x="212" y="130"/>
                    </a:cubicBezTo>
                    <a:cubicBezTo>
                      <a:pt x="211" y="130"/>
                      <a:pt x="211" y="130"/>
                      <a:pt x="211" y="130"/>
                    </a:cubicBezTo>
                    <a:cubicBezTo>
                      <a:pt x="210" y="130"/>
                      <a:pt x="210" y="130"/>
                      <a:pt x="209" y="131"/>
                    </a:cubicBezTo>
                    <a:cubicBezTo>
                      <a:pt x="209" y="131"/>
                      <a:pt x="209" y="132"/>
                      <a:pt x="208" y="132"/>
                    </a:cubicBezTo>
                    <a:cubicBezTo>
                      <a:pt x="208" y="132"/>
                      <a:pt x="208" y="132"/>
                      <a:pt x="208" y="132"/>
                    </a:cubicBezTo>
                    <a:cubicBezTo>
                      <a:pt x="206" y="130"/>
                      <a:pt x="205" y="125"/>
                      <a:pt x="204" y="122"/>
                    </a:cubicBezTo>
                    <a:cubicBezTo>
                      <a:pt x="204" y="120"/>
                      <a:pt x="204" y="117"/>
                      <a:pt x="204" y="116"/>
                    </a:cubicBezTo>
                    <a:cubicBezTo>
                      <a:pt x="205" y="117"/>
                      <a:pt x="207" y="118"/>
                      <a:pt x="209" y="118"/>
                    </a:cubicBezTo>
                    <a:cubicBezTo>
                      <a:pt x="213" y="118"/>
                      <a:pt x="218" y="115"/>
                      <a:pt x="220" y="112"/>
                    </a:cubicBezTo>
                    <a:cubicBezTo>
                      <a:pt x="221" y="112"/>
                      <a:pt x="221" y="111"/>
                      <a:pt x="221" y="110"/>
                    </a:cubicBezTo>
                    <a:cubicBezTo>
                      <a:pt x="221" y="109"/>
                      <a:pt x="221" y="108"/>
                      <a:pt x="221" y="108"/>
                    </a:cubicBezTo>
                    <a:cubicBezTo>
                      <a:pt x="221" y="107"/>
                      <a:pt x="221" y="107"/>
                      <a:pt x="221" y="106"/>
                    </a:cubicBezTo>
                    <a:cubicBezTo>
                      <a:pt x="220" y="106"/>
                      <a:pt x="220" y="105"/>
                      <a:pt x="220" y="104"/>
                    </a:cubicBezTo>
                    <a:cubicBezTo>
                      <a:pt x="221" y="104"/>
                      <a:pt x="222" y="103"/>
                      <a:pt x="223" y="103"/>
                    </a:cubicBezTo>
                    <a:cubicBezTo>
                      <a:pt x="225" y="103"/>
                      <a:pt x="226" y="102"/>
                      <a:pt x="227" y="101"/>
                    </a:cubicBezTo>
                    <a:cubicBezTo>
                      <a:pt x="227" y="99"/>
                      <a:pt x="228" y="96"/>
                      <a:pt x="228" y="95"/>
                    </a:cubicBezTo>
                    <a:cubicBezTo>
                      <a:pt x="233" y="94"/>
                      <a:pt x="236" y="92"/>
                      <a:pt x="239" y="89"/>
                    </a:cubicBezTo>
                    <a:cubicBezTo>
                      <a:pt x="242" y="87"/>
                      <a:pt x="245" y="84"/>
                      <a:pt x="251" y="84"/>
                    </a:cubicBezTo>
                    <a:cubicBezTo>
                      <a:pt x="251" y="84"/>
                      <a:pt x="251" y="84"/>
                      <a:pt x="251" y="84"/>
                    </a:cubicBezTo>
                    <a:cubicBezTo>
                      <a:pt x="253" y="80"/>
                      <a:pt x="251" y="78"/>
                      <a:pt x="249" y="76"/>
                    </a:cubicBezTo>
                    <a:cubicBezTo>
                      <a:pt x="248" y="75"/>
                      <a:pt x="247" y="75"/>
                      <a:pt x="247" y="74"/>
                    </a:cubicBezTo>
                    <a:cubicBezTo>
                      <a:pt x="241" y="73"/>
                      <a:pt x="239" y="70"/>
                      <a:pt x="238" y="67"/>
                    </a:cubicBezTo>
                    <a:cubicBezTo>
                      <a:pt x="238" y="66"/>
                      <a:pt x="239" y="65"/>
                      <a:pt x="239" y="64"/>
                    </a:cubicBezTo>
                    <a:cubicBezTo>
                      <a:pt x="240" y="62"/>
                      <a:pt x="241" y="61"/>
                      <a:pt x="240" y="60"/>
                    </a:cubicBezTo>
                    <a:cubicBezTo>
                      <a:pt x="240" y="59"/>
                      <a:pt x="239" y="59"/>
                      <a:pt x="238" y="58"/>
                    </a:cubicBezTo>
                    <a:cubicBezTo>
                      <a:pt x="238" y="58"/>
                      <a:pt x="238" y="58"/>
                      <a:pt x="238" y="59"/>
                    </a:cubicBezTo>
                    <a:cubicBezTo>
                      <a:pt x="238" y="59"/>
                      <a:pt x="238" y="59"/>
                      <a:pt x="238" y="59"/>
                    </a:cubicBezTo>
                    <a:cubicBezTo>
                      <a:pt x="239" y="60"/>
                      <a:pt x="238" y="62"/>
                      <a:pt x="237" y="63"/>
                    </a:cubicBezTo>
                    <a:cubicBezTo>
                      <a:pt x="237" y="65"/>
                      <a:pt x="236" y="67"/>
                      <a:pt x="236" y="68"/>
                    </a:cubicBezTo>
                    <a:cubicBezTo>
                      <a:pt x="237" y="71"/>
                      <a:pt x="241" y="75"/>
                      <a:pt x="244" y="75"/>
                    </a:cubicBezTo>
                    <a:cubicBezTo>
                      <a:pt x="244" y="75"/>
                      <a:pt x="245" y="75"/>
                      <a:pt x="245" y="75"/>
                    </a:cubicBezTo>
                    <a:cubicBezTo>
                      <a:pt x="245" y="76"/>
                      <a:pt x="246" y="77"/>
                      <a:pt x="247" y="77"/>
                    </a:cubicBezTo>
                    <a:cubicBezTo>
                      <a:pt x="249" y="79"/>
                      <a:pt x="250" y="80"/>
                      <a:pt x="250" y="81"/>
                    </a:cubicBezTo>
                    <a:cubicBezTo>
                      <a:pt x="249" y="82"/>
                      <a:pt x="246" y="83"/>
                      <a:pt x="244" y="83"/>
                    </a:cubicBezTo>
                    <a:cubicBezTo>
                      <a:pt x="244" y="83"/>
                      <a:pt x="244" y="83"/>
                      <a:pt x="243" y="83"/>
                    </a:cubicBezTo>
                    <a:cubicBezTo>
                      <a:pt x="241" y="84"/>
                      <a:pt x="240" y="85"/>
                      <a:pt x="238" y="87"/>
                    </a:cubicBezTo>
                    <a:cubicBezTo>
                      <a:pt x="237" y="88"/>
                      <a:pt x="236" y="90"/>
                      <a:pt x="234" y="91"/>
                    </a:cubicBezTo>
                    <a:cubicBezTo>
                      <a:pt x="233" y="91"/>
                      <a:pt x="232" y="92"/>
                      <a:pt x="230" y="92"/>
                    </a:cubicBezTo>
                    <a:cubicBezTo>
                      <a:pt x="229" y="92"/>
                      <a:pt x="227" y="92"/>
                      <a:pt x="225" y="94"/>
                    </a:cubicBezTo>
                    <a:cubicBezTo>
                      <a:pt x="225" y="94"/>
                      <a:pt x="225" y="94"/>
                      <a:pt x="225" y="94"/>
                    </a:cubicBezTo>
                    <a:cubicBezTo>
                      <a:pt x="225" y="95"/>
                      <a:pt x="225" y="96"/>
                      <a:pt x="225" y="97"/>
                    </a:cubicBezTo>
                    <a:cubicBezTo>
                      <a:pt x="225" y="98"/>
                      <a:pt x="225" y="98"/>
                      <a:pt x="226" y="99"/>
                    </a:cubicBezTo>
                    <a:cubicBezTo>
                      <a:pt x="224" y="100"/>
                      <a:pt x="223" y="101"/>
                      <a:pt x="221" y="102"/>
                    </a:cubicBezTo>
                    <a:cubicBezTo>
                      <a:pt x="219" y="102"/>
                      <a:pt x="217" y="103"/>
                      <a:pt x="216" y="104"/>
                    </a:cubicBezTo>
                    <a:cubicBezTo>
                      <a:pt x="216" y="105"/>
                      <a:pt x="216" y="105"/>
                      <a:pt x="216" y="105"/>
                    </a:cubicBezTo>
                    <a:cubicBezTo>
                      <a:pt x="216" y="105"/>
                      <a:pt x="216" y="105"/>
                      <a:pt x="216" y="105"/>
                    </a:cubicBezTo>
                    <a:cubicBezTo>
                      <a:pt x="216" y="106"/>
                      <a:pt x="217" y="107"/>
                      <a:pt x="217" y="108"/>
                    </a:cubicBezTo>
                    <a:cubicBezTo>
                      <a:pt x="217" y="108"/>
                      <a:pt x="217" y="108"/>
                      <a:pt x="217" y="108"/>
                    </a:cubicBezTo>
                    <a:cubicBezTo>
                      <a:pt x="217" y="108"/>
                      <a:pt x="217" y="108"/>
                      <a:pt x="217" y="108"/>
                    </a:cubicBezTo>
                    <a:cubicBezTo>
                      <a:pt x="217" y="107"/>
                      <a:pt x="218" y="107"/>
                      <a:pt x="218" y="106"/>
                    </a:cubicBezTo>
                    <a:cubicBezTo>
                      <a:pt x="218" y="106"/>
                      <a:pt x="218" y="106"/>
                      <a:pt x="218" y="106"/>
                    </a:cubicBezTo>
                    <a:cubicBezTo>
                      <a:pt x="218" y="106"/>
                      <a:pt x="218" y="106"/>
                      <a:pt x="218" y="106"/>
                    </a:cubicBezTo>
                    <a:cubicBezTo>
                      <a:pt x="218" y="107"/>
                      <a:pt x="218" y="107"/>
                      <a:pt x="218" y="108"/>
                    </a:cubicBezTo>
                    <a:cubicBezTo>
                      <a:pt x="218" y="108"/>
                      <a:pt x="218" y="108"/>
                      <a:pt x="218" y="108"/>
                    </a:cubicBezTo>
                    <a:cubicBezTo>
                      <a:pt x="219" y="109"/>
                      <a:pt x="218" y="109"/>
                      <a:pt x="218" y="109"/>
                    </a:cubicBezTo>
                    <a:cubicBezTo>
                      <a:pt x="218" y="109"/>
                      <a:pt x="218" y="109"/>
                      <a:pt x="218" y="109"/>
                    </a:cubicBezTo>
                    <a:cubicBezTo>
                      <a:pt x="218" y="109"/>
                      <a:pt x="218" y="109"/>
                      <a:pt x="217" y="109"/>
                    </a:cubicBezTo>
                    <a:cubicBezTo>
                      <a:pt x="217" y="109"/>
                      <a:pt x="217" y="109"/>
                      <a:pt x="217" y="109"/>
                    </a:cubicBezTo>
                    <a:cubicBezTo>
                      <a:pt x="217" y="109"/>
                      <a:pt x="217" y="109"/>
                      <a:pt x="217" y="109"/>
                    </a:cubicBezTo>
                    <a:cubicBezTo>
                      <a:pt x="217" y="110"/>
                      <a:pt x="217" y="110"/>
                      <a:pt x="217" y="111"/>
                    </a:cubicBezTo>
                    <a:cubicBezTo>
                      <a:pt x="218" y="111"/>
                      <a:pt x="218" y="111"/>
                      <a:pt x="218" y="111"/>
                    </a:cubicBezTo>
                    <a:cubicBezTo>
                      <a:pt x="217" y="111"/>
                      <a:pt x="216" y="112"/>
                      <a:pt x="216" y="112"/>
                    </a:cubicBezTo>
                    <a:cubicBezTo>
                      <a:pt x="216" y="113"/>
                      <a:pt x="216" y="113"/>
                      <a:pt x="215" y="113"/>
                    </a:cubicBezTo>
                    <a:cubicBezTo>
                      <a:pt x="214" y="114"/>
                      <a:pt x="213" y="114"/>
                      <a:pt x="212" y="114"/>
                    </a:cubicBezTo>
                    <a:cubicBezTo>
                      <a:pt x="211" y="115"/>
                      <a:pt x="210" y="115"/>
                      <a:pt x="209" y="116"/>
                    </a:cubicBezTo>
                    <a:cubicBezTo>
                      <a:pt x="208" y="115"/>
                      <a:pt x="207" y="115"/>
                      <a:pt x="206" y="114"/>
                    </a:cubicBezTo>
                    <a:cubicBezTo>
                      <a:pt x="206" y="113"/>
                      <a:pt x="205" y="112"/>
                      <a:pt x="204" y="112"/>
                    </a:cubicBezTo>
                    <a:cubicBezTo>
                      <a:pt x="204" y="112"/>
                      <a:pt x="204" y="112"/>
                      <a:pt x="204" y="112"/>
                    </a:cubicBezTo>
                    <a:cubicBezTo>
                      <a:pt x="200" y="116"/>
                      <a:pt x="202" y="122"/>
                      <a:pt x="203" y="127"/>
                    </a:cubicBezTo>
                    <a:cubicBezTo>
                      <a:pt x="204" y="129"/>
                      <a:pt x="204" y="131"/>
                      <a:pt x="205" y="133"/>
                    </a:cubicBezTo>
                    <a:cubicBezTo>
                      <a:pt x="205" y="134"/>
                      <a:pt x="206" y="134"/>
                      <a:pt x="208" y="134"/>
                    </a:cubicBezTo>
                    <a:cubicBezTo>
                      <a:pt x="209" y="134"/>
                      <a:pt x="209" y="134"/>
                      <a:pt x="210" y="134"/>
                    </a:cubicBezTo>
                    <a:cubicBezTo>
                      <a:pt x="211" y="134"/>
                      <a:pt x="212" y="133"/>
                      <a:pt x="213" y="133"/>
                    </a:cubicBezTo>
                    <a:cubicBezTo>
                      <a:pt x="213" y="133"/>
                      <a:pt x="213" y="133"/>
                      <a:pt x="213" y="133"/>
                    </a:cubicBezTo>
                    <a:cubicBezTo>
                      <a:pt x="214" y="133"/>
                      <a:pt x="216" y="134"/>
                      <a:pt x="217" y="134"/>
                    </a:cubicBezTo>
                    <a:cubicBezTo>
                      <a:pt x="219" y="135"/>
                      <a:pt x="220" y="135"/>
                      <a:pt x="222" y="134"/>
                    </a:cubicBezTo>
                    <a:cubicBezTo>
                      <a:pt x="223" y="132"/>
                      <a:pt x="223" y="131"/>
                      <a:pt x="224" y="129"/>
                    </a:cubicBezTo>
                    <a:cubicBezTo>
                      <a:pt x="224" y="128"/>
                      <a:pt x="224" y="127"/>
                      <a:pt x="224" y="126"/>
                    </a:cubicBezTo>
                    <a:cubicBezTo>
                      <a:pt x="227" y="125"/>
                      <a:pt x="228" y="123"/>
                      <a:pt x="228" y="122"/>
                    </a:cubicBezTo>
                    <a:cubicBezTo>
                      <a:pt x="229" y="120"/>
                      <a:pt x="230" y="119"/>
                      <a:pt x="232" y="118"/>
                    </a:cubicBezTo>
                    <a:cubicBezTo>
                      <a:pt x="233" y="117"/>
                      <a:pt x="233" y="115"/>
                      <a:pt x="233" y="114"/>
                    </a:cubicBezTo>
                    <a:cubicBezTo>
                      <a:pt x="233" y="114"/>
                      <a:pt x="233" y="114"/>
                      <a:pt x="233" y="113"/>
                    </a:cubicBezTo>
                    <a:cubicBezTo>
                      <a:pt x="233" y="113"/>
                      <a:pt x="233" y="113"/>
                      <a:pt x="233" y="113"/>
                    </a:cubicBezTo>
                    <a:cubicBezTo>
                      <a:pt x="234" y="113"/>
                      <a:pt x="235" y="113"/>
                      <a:pt x="237" y="113"/>
                    </a:cubicBezTo>
                    <a:cubicBezTo>
                      <a:pt x="237" y="113"/>
                      <a:pt x="238" y="112"/>
                      <a:pt x="239" y="112"/>
                    </a:cubicBezTo>
                    <a:cubicBezTo>
                      <a:pt x="240" y="117"/>
                      <a:pt x="241" y="122"/>
                      <a:pt x="241" y="125"/>
                    </a:cubicBezTo>
                    <a:cubicBezTo>
                      <a:pt x="241" y="127"/>
                      <a:pt x="240" y="128"/>
                      <a:pt x="240" y="129"/>
                    </a:cubicBezTo>
                    <a:cubicBezTo>
                      <a:pt x="239" y="130"/>
                      <a:pt x="239" y="132"/>
                      <a:pt x="239" y="133"/>
                    </a:cubicBezTo>
                    <a:cubicBezTo>
                      <a:pt x="239" y="133"/>
                      <a:pt x="239" y="133"/>
                      <a:pt x="239" y="133"/>
                    </a:cubicBezTo>
                    <a:cubicBezTo>
                      <a:pt x="239" y="133"/>
                      <a:pt x="239" y="133"/>
                      <a:pt x="239" y="133"/>
                    </a:cubicBezTo>
                    <a:cubicBezTo>
                      <a:pt x="240" y="133"/>
                      <a:pt x="240" y="133"/>
                      <a:pt x="240" y="133"/>
                    </a:cubicBezTo>
                    <a:cubicBezTo>
                      <a:pt x="242" y="132"/>
                      <a:pt x="244" y="130"/>
                      <a:pt x="245" y="129"/>
                    </a:cubicBezTo>
                    <a:cubicBezTo>
                      <a:pt x="246" y="127"/>
                      <a:pt x="246" y="126"/>
                      <a:pt x="246" y="125"/>
                    </a:cubicBezTo>
                    <a:cubicBezTo>
                      <a:pt x="246" y="124"/>
                      <a:pt x="246" y="124"/>
                      <a:pt x="246" y="123"/>
                    </a:cubicBezTo>
                    <a:cubicBezTo>
                      <a:pt x="247" y="123"/>
                      <a:pt x="247" y="123"/>
                      <a:pt x="248" y="123"/>
                    </a:cubicBezTo>
                    <a:cubicBezTo>
                      <a:pt x="249" y="124"/>
                      <a:pt x="249" y="124"/>
                      <a:pt x="250" y="123"/>
                    </a:cubicBezTo>
                    <a:cubicBezTo>
                      <a:pt x="250" y="120"/>
                      <a:pt x="248" y="118"/>
                      <a:pt x="247" y="116"/>
                    </a:cubicBezTo>
                    <a:cubicBezTo>
                      <a:pt x="245" y="114"/>
                      <a:pt x="243" y="112"/>
                      <a:pt x="245" y="108"/>
                    </a:cubicBezTo>
                    <a:cubicBezTo>
                      <a:pt x="246" y="108"/>
                      <a:pt x="247" y="109"/>
                      <a:pt x="247" y="110"/>
                    </a:cubicBezTo>
                    <a:cubicBezTo>
                      <a:pt x="248" y="110"/>
                      <a:pt x="249" y="111"/>
                      <a:pt x="251" y="111"/>
                    </a:cubicBezTo>
                    <a:cubicBezTo>
                      <a:pt x="251" y="111"/>
                      <a:pt x="251" y="111"/>
                      <a:pt x="251" y="111"/>
                    </a:cubicBezTo>
                    <a:cubicBezTo>
                      <a:pt x="253" y="110"/>
                      <a:pt x="253" y="109"/>
                      <a:pt x="253" y="108"/>
                    </a:cubicBezTo>
                    <a:cubicBezTo>
                      <a:pt x="254" y="106"/>
                      <a:pt x="254" y="105"/>
                      <a:pt x="256" y="104"/>
                    </a:cubicBezTo>
                    <a:cubicBezTo>
                      <a:pt x="256" y="105"/>
                      <a:pt x="258" y="106"/>
                      <a:pt x="259" y="106"/>
                    </a:cubicBezTo>
                    <a:cubicBezTo>
                      <a:pt x="261" y="107"/>
                      <a:pt x="263" y="108"/>
                      <a:pt x="264" y="108"/>
                    </a:cubicBezTo>
                    <a:cubicBezTo>
                      <a:pt x="265" y="108"/>
                      <a:pt x="265" y="107"/>
                      <a:pt x="265" y="106"/>
                    </a:cubicBezTo>
                    <a:cubicBezTo>
                      <a:pt x="266" y="106"/>
                      <a:pt x="266" y="105"/>
                      <a:pt x="267" y="105"/>
                    </a:cubicBezTo>
                    <a:cubicBezTo>
                      <a:pt x="268" y="105"/>
                      <a:pt x="269" y="106"/>
                      <a:pt x="270" y="107"/>
                    </a:cubicBezTo>
                    <a:cubicBezTo>
                      <a:pt x="270" y="108"/>
                      <a:pt x="271" y="110"/>
                      <a:pt x="273" y="110"/>
                    </a:cubicBezTo>
                    <a:cubicBezTo>
                      <a:pt x="275" y="111"/>
                      <a:pt x="278" y="110"/>
                      <a:pt x="281" y="110"/>
                    </a:cubicBezTo>
                    <a:cubicBezTo>
                      <a:pt x="282" y="109"/>
                      <a:pt x="283" y="109"/>
                      <a:pt x="284" y="109"/>
                    </a:cubicBezTo>
                    <a:cubicBezTo>
                      <a:pt x="286" y="112"/>
                      <a:pt x="287" y="116"/>
                      <a:pt x="289" y="120"/>
                    </a:cubicBezTo>
                    <a:cubicBezTo>
                      <a:pt x="291" y="123"/>
                      <a:pt x="294" y="127"/>
                      <a:pt x="295" y="131"/>
                    </a:cubicBezTo>
                    <a:cubicBezTo>
                      <a:pt x="298" y="138"/>
                      <a:pt x="299" y="145"/>
                      <a:pt x="301" y="152"/>
                    </a:cubicBezTo>
                    <a:cubicBezTo>
                      <a:pt x="302" y="154"/>
                      <a:pt x="302" y="156"/>
                      <a:pt x="303" y="158"/>
                    </a:cubicBezTo>
                    <a:cubicBezTo>
                      <a:pt x="303" y="158"/>
                      <a:pt x="303" y="159"/>
                      <a:pt x="303" y="160"/>
                    </a:cubicBezTo>
                    <a:cubicBezTo>
                      <a:pt x="303" y="160"/>
                      <a:pt x="303" y="160"/>
                      <a:pt x="303" y="160"/>
                    </a:cubicBezTo>
                    <a:cubicBezTo>
                      <a:pt x="307" y="187"/>
                      <a:pt x="299" y="211"/>
                      <a:pt x="289" y="230"/>
                    </a:cubicBezTo>
                    <a:cubicBezTo>
                      <a:pt x="289" y="230"/>
                      <a:pt x="289" y="231"/>
                      <a:pt x="289" y="231"/>
                    </a:cubicBezTo>
                    <a:cubicBezTo>
                      <a:pt x="289" y="231"/>
                      <a:pt x="290" y="231"/>
                      <a:pt x="290" y="231"/>
                    </a:cubicBezTo>
                    <a:cubicBezTo>
                      <a:pt x="290" y="231"/>
                      <a:pt x="290" y="231"/>
                      <a:pt x="290" y="231"/>
                    </a:cubicBezTo>
                    <a:cubicBezTo>
                      <a:pt x="291" y="230"/>
                      <a:pt x="292" y="230"/>
                      <a:pt x="293" y="230"/>
                    </a:cubicBezTo>
                    <a:cubicBezTo>
                      <a:pt x="293" y="230"/>
                      <a:pt x="293" y="230"/>
                      <a:pt x="293" y="230"/>
                    </a:cubicBezTo>
                    <a:cubicBezTo>
                      <a:pt x="294" y="226"/>
                      <a:pt x="296" y="223"/>
                      <a:pt x="297" y="220"/>
                    </a:cubicBezTo>
                    <a:cubicBezTo>
                      <a:pt x="298" y="216"/>
                      <a:pt x="299" y="213"/>
                      <a:pt x="300" y="209"/>
                    </a:cubicBezTo>
                    <a:cubicBezTo>
                      <a:pt x="304" y="198"/>
                      <a:pt x="307" y="185"/>
                      <a:pt x="306" y="168"/>
                    </a:cubicBezTo>
                    <a:cubicBezTo>
                      <a:pt x="306" y="162"/>
                      <a:pt x="305" y="157"/>
                      <a:pt x="303" y="152"/>
                    </a:cubicBezTo>
                    <a:cubicBezTo>
                      <a:pt x="303" y="151"/>
                      <a:pt x="303" y="149"/>
                      <a:pt x="302" y="147"/>
                    </a:cubicBezTo>
                    <a:cubicBezTo>
                      <a:pt x="300" y="137"/>
                      <a:pt x="297" y="130"/>
                      <a:pt x="293" y="122"/>
                    </a:cubicBezTo>
                    <a:cubicBezTo>
                      <a:pt x="292" y="120"/>
                      <a:pt x="291" y="119"/>
                      <a:pt x="291" y="117"/>
                    </a:cubicBezTo>
                    <a:cubicBezTo>
                      <a:pt x="289" y="115"/>
                      <a:pt x="288" y="113"/>
                      <a:pt x="287" y="111"/>
                    </a:cubicBezTo>
                    <a:cubicBezTo>
                      <a:pt x="280" y="99"/>
                      <a:pt x="271" y="88"/>
                      <a:pt x="265" y="80"/>
                    </a:cubicBezTo>
                    <a:cubicBezTo>
                      <a:pt x="264" y="79"/>
                      <a:pt x="263" y="77"/>
                      <a:pt x="261" y="76"/>
                    </a:cubicBezTo>
                    <a:cubicBezTo>
                      <a:pt x="258" y="72"/>
                      <a:pt x="255" y="68"/>
                      <a:pt x="251" y="65"/>
                    </a:cubicBezTo>
                    <a:cubicBezTo>
                      <a:pt x="251" y="65"/>
                      <a:pt x="250" y="65"/>
                      <a:pt x="250" y="64"/>
                    </a:cubicBezTo>
                    <a:cubicBezTo>
                      <a:pt x="249" y="64"/>
                      <a:pt x="249" y="64"/>
                      <a:pt x="249" y="64"/>
                    </a:cubicBezTo>
                    <a:cubicBezTo>
                      <a:pt x="248" y="64"/>
                      <a:pt x="248" y="63"/>
                      <a:pt x="248" y="63"/>
                    </a:cubicBezTo>
                    <a:cubicBezTo>
                      <a:pt x="248" y="62"/>
                      <a:pt x="247" y="62"/>
                      <a:pt x="247" y="61"/>
                    </a:cubicBezTo>
                    <a:cubicBezTo>
                      <a:pt x="245" y="59"/>
                      <a:pt x="242" y="58"/>
                      <a:pt x="239" y="56"/>
                    </a:cubicBezTo>
                    <a:cubicBezTo>
                      <a:pt x="238" y="56"/>
                      <a:pt x="237" y="55"/>
                      <a:pt x="236" y="54"/>
                    </a:cubicBezTo>
                    <a:cubicBezTo>
                      <a:pt x="235" y="54"/>
                      <a:pt x="235" y="54"/>
                      <a:pt x="235" y="54"/>
                    </a:cubicBezTo>
                    <a:cubicBezTo>
                      <a:pt x="227" y="49"/>
                      <a:pt x="218" y="44"/>
                      <a:pt x="207" y="44"/>
                    </a:cubicBezTo>
                    <a:cubicBezTo>
                      <a:pt x="206" y="44"/>
                      <a:pt x="205" y="44"/>
                      <a:pt x="204" y="44"/>
                    </a:cubicBezTo>
                    <a:cubicBezTo>
                      <a:pt x="204" y="43"/>
                      <a:pt x="203" y="42"/>
                      <a:pt x="202" y="42"/>
                    </a:cubicBezTo>
                    <a:cubicBezTo>
                      <a:pt x="202" y="42"/>
                      <a:pt x="202" y="41"/>
                      <a:pt x="201" y="41"/>
                    </a:cubicBezTo>
                    <a:cubicBezTo>
                      <a:pt x="206" y="35"/>
                      <a:pt x="213" y="34"/>
                      <a:pt x="222" y="32"/>
                    </a:cubicBezTo>
                    <a:cubicBezTo>
                      <a:pt x="225" y="32"/>
                      <a:pt x="228" y="31"/>
                      <a:pt x="231" y="31"/>
                    </a:cubicBezTo>
                    <a:cubicBezTo>
                      <a:pt x="238" y="29"/>
                      <a:pt x="245" y="27"/>
                      <a:pt x="250" y="27"/>
                    </a:cubicBezTo>
                    <a:cubicBezTo>
                      <a:pt x="254" y="27"/>
                      <a:pt x="257" y="27"/>
                      <a:pt x="260" y="27"/>
                    </a:cubicBezTo>
                    <a:cubicBezTo>
                      <a:pt x="267" y="27"/>
                      <a:pt x="272" y="27"/>
                      <a:pt x="276" y="29"/>
                    </a:cubicBezTo>
                    <a:cubicBezTo>
                      <a:pt x="278" y="29"/>
                      <a:pt x="279" y="30"/>
                      <a:pt x="281" y="31"/>
                    </a:cubicBezTo>
                    <a:cubicBezTo>
                      <a:pt x="283" y="33"/>
                      <a:pt x="286" y="35"/>
                      <a:pt x="289" y="34"/>
                    </a:cubicBezTo>
                    <a:cubicBezTo>
                      <a:pt x="289" y="34"/>
                      <a:pt x="289" y="34"/>
                      <a:pt x="289" y="34"/>
                    </a:cubicBezTo>
                    <a:cubicBezTo>
                      <a:pt x="289" y="32"/>
                      <a:pt x="289" y="31"/>
                      <a:pt x="288" y="28"/>
                    </a:cubicBezTo>
                    <a:cubicBezTo>
                      <a:pt x="287" y="28"/>
                      <a:pt x="287" y="28"/>
                      <a:pt x="287" y="29"/>
                    </a:cubicBezTo>
                    <a:cubicBezTo>
                      <a:pt x="287" y="29"/>
                      <a:pt x="287" y="29"/>
                      <a:pt x="287" y="29"/>
                    </a:cubicBezTo>
                    <a:cubicBezTo>
                      <a:pt x="287" y="28"/>
                      <a:pt x="287" y="27"/>
                      <a:pt x="287" y="26"/>
                    </a:cubicBezTo>
                    <a:cubicBezTo>
                      <a:pt x="284" y="24"/>
                      <a:pt x="282" y="21"/>
                      <a:pt x="279" y="18"/>
                    </a:cubicBezTo>
                    <a:cubicBezTo>
                      <a:pt x="273" y="13"/>
                      <a:pt x="266" y="10"/>
                      <a:pt x="259" y="7"/>
                    </a:cubicBezTo>
                    <a:cubicBezTo>
                      <a:pt x="252" y="5"/>
                      <a:pt x="243" y="2"/>
                      <a:pt x="234" y="1"/>
                    </a:cubicBezTo>
                    <a:cubicBezTo>
                      <a:pt x="231" y="0"/>
                      <a:pt x="228" y="0"/>
                      <a:pt x="224" y="0"/>
                    </a:cubicBezTo>
                    <a:cubicBezTo>
                      <a:pt x="222" y="0"/>
                      <a:pt x="219" y="0"/>
                      <a:pt x="216" y="0"/>
                    </a:cubicBezTo>
                    <a:cubicBezTo>
                      <a:pt x="214" y="0"/>
                      <a:pt x="212" y="0"/>
                      <a:pt x="210" y="0"/>
                    </a:cubicBezTo>
                    <a:cubicBezTo>
                      <a:pt x="191" y="0"/>
                      <a:pt x="174" y="9"/>
                      <a:pt x="161" y="17"/>
                    </a:cubicBezTo>
                    <a:cubicBezTo>
                      <a:pt x="161" y="15"/>
                      <a:pt x="159" y="14"/>
                      <a:pt x="157" y="13"/>
                    </a:cubicBezTo>
                    <a:cubicBezTo>
                      <a:pt x="156" y="12"/>
                      <a:pt x="155" y="12"/>
                      <a:pt x="154" y="11"/>
                    </a:cubicBezTo>
                    <a:cubicBezTo>
                      <a:pt x="152" y="10"/>
                      <a:pt x="151" y="8"/>
                      <a:pt x="149" y="6"/>
                    </a:cubicBezTo>
                    <a:cubicBezTo>
                      <a:pt x="148" y="5"/>
                      <a:pt x="148" y="5"/>
                      <a:pt x="148" y="5"/>
                    </a:cubicBezTo>
                    <a:cubicBezTo>
                      <a:pt x="148" y="5"/>
                      <a:pt x="148" y="5"/>
                      <a:pt x="148" y="5"/>
                    </a:cubicBezTo>
                    <a:cubicBezTo>
                      <a:pt x="146" y="6"/>
                      <a:pt x="145" y="7"/>
                      <a:pt x="146" y="10"/>
                    </a:cubicBezTo>
                    <a:cubicBezTo>
                      <a:pt x="141" y="21"/>
                      <a:pt x="137" y="32"/>
                      <a:pt x="136" y="46"/>
                    </a:cubicBezTo>
                    <a:cubicBezTo>
                      <a:pt x="131" y="48"/>
                      <a:pt x="128" y="51"/>
                      <a:pt x="124" y="54"/>
                    </a:cubicBezTo>
                    <a:cubicBezTo>
                      <a:pt x="122" y="55"/>
                      <a:pt x="120" y="57"/>
                      <a:pt x="119" y="58"/>
                    </a:cubicBezTo>
                    <a:cubicBezTo>
                      <a:pt x="118" y="59"/>
                      <a:pt x="117" y="59"/>
                      <a:pt x="116" y="59"/>
                    </a:cubicBezTo>
                    <a:cubicBezTo>
                      <a:pt x="115" y="60"/>
                      <a:pt x="114" y="60"/>
                      <a:pt x="113" y="61"/>
                    </a:cubicBezTo>
                    <a:cubicBezTo>
                      <a:pt x="112" y="61"/>
                      <a:pt x="112" y="62"/>
                      <a:pt x="111" y="63"/>
                    </a:cubicBezTo>
                    <a:cubicBezTo>
                      <a:pt x="111" y="63"/>
                      <a:pt x="110" y="64"/>
                      <a:pt x="110" y="64"/>
                    </a:cubicBezTo>
                    <a:cubicBezTo>
                      <a:pt x="108" y="65"/>
                      <a:pt x="106" y="66"/>
                      <a:pt x="105" y="67"/>
                    </a:cubicBezTo>
                    <a:cubicBezTo>
                      <a:pt x="103" y="68"/>
                      <a:pt x="102" y="69"/>
                      <a:pt x="100" y="71"/>
                    </a:cubicBezTo>
                    <a:cubicBezTo>
                      <a:pt x="97" y="74"/>
                      <a:pt x="94" y="78"/>
                      <a:pt x="91" y="82"/>
                    </a:cubicBezTo>
                    <a:cubicBezTo>
                      <a:pt x="86" y="88"/>
                      <a:pt x="81" y="94"/>
                      <a:pt x="77" y="102"/>
                    </a:cubicBezTo>
                    <a:cubicBezTo>
                      <a:pt x="76" y="104"/>
                      <a:pt x="75" y="105"/>
                      <a:pt x="74" y="107"/>
                    </a:cubicBezTo>
                    <a:cubicBezTo>
                      <a:pt x="73" y="109"/>
                      <a:pt x="71" y="111"/>
                      <a:pt x="70" y="113"/>
                    </a:cubicBezTo>
                    <a:cubicBezTo>
                      <a:pt x="68" y="118"/>
                      <a:pt x="67" y="123"/>
                      <a:pt x="66" y="128"/>
                    </a:cubicBezTo>
                    <a:cubicBezTo>
                      <a:pt x="65" y="130"/>
                      <a:pt x="65" y="132"/>
                      <a:pt x="64" y="134"/>
                    </a:cubicBezTo>
                    <a:cubicBezTo>
                      <a:pt x="64" y="135"/>
                      <a:pt x="63" y="136"/>
                      <a:pt x="63" y="137"/>
                    </a:cubicBezTo>
                    <a:cubicBezTo>
                      <a:pt x="61" y="143"/>
                      <a:pt x="59" y="149"/>
                      <a:pt x="59" y="155"/>
                    </a:cubicBezTo>
                    <a:cubicBezTo>
                      <a:pt x="59" y="156"/>
                      <a:pt x="59" y="157"/>
                      <a:pt x="59" y="158"/>
                    </a:cubicBezTo>
                    <a:cubicBezTo>
                      <a:pt x="59" y="159"/>
                      <a:pt x="59" y="160"/>
                      <a:pt x="58" y="161"/>
                    </a:cubicBezTo>
                    <a:cubicBezTo>
                      <a:pt x="57" y="159"/>
                      <a:pt x="56" y="157"/>
                      <a:pt x="55" y="155"/>
                    </a:cubicBezTo>
                    <a:cubicBezTo>
                      <a:pt x="55" y="155"/>
                      <a:pt x="55" y="155"/>
                      <a:pt x="55" y="155"/>
                    </a:cubicBezTo>
                    <a:cubicBezTo>
                      <a:pt x="55" y="154"/>
                      <a:pt x="55" y="154"/>
                      <a:pt x="54" y="153"/>
                    </a:cubicBezTo>
                    <a:cubicBezTo>
                      <a:pt x="53" y="151"/>
                      <a:pt x="52" y="149"/>
                      <a:pt x="50" y="148"/>
                    </a:cubicBezTo>
                    <a:cubicBezTo>
                      <a:pt x="49" y="149"/>
                      <a:pt x="48" y="151"/>
                      <a:pt x="48" y="152"/>
                    </a:cubicBezTo>
                    <a:cubicBezTo>
                      <a:pt x="48" y="154"/>
                      <a:pt x="47" y="155"/>
                      <a:pt x="46" y="156"/>
                    </a:cubicBezTo>
                    <a:cubicBezTo>
                      <a:pt x="46" y="159"/>
                      <a:pt x="46" y="164"/>
                      <a:pt x="44" y="168"/>
                    </a:cubicBezTo>
                    <a:cubicBezTo>
                      <a:pt x="43" y="166"/>
                      <a:pt x="42" y="165"/>
                      <a:pt x="41" y="164"/>
                    </a:cubicBezTo>
                    <a:cubicBezTo>
                      <a:pt x="40" y="162"/>
                      <a:pt x="38" y="160"/>
                      <a:pt x="36" y="158"/>
                    </a:cubicBezTo>
                    <a:cubicBezTo>
                      <a:pt x="37" y="158"/>
                      <a:pt x="37" y="158"/>
                      <a:pt x="37" y="158"/>
                    </a:cubicBezTo>
                    <a:cubicBezTo>
                      <a:pt x="38" y="157"/>
                      <a:pt x="38" y="157"/>
                      <a:pt x="38" y="157"/>
                    </a:cubicBezTo>
                    <a:cubicBezTo>
                      <a:pt x="37" y="156"/>
                      <a:pt x="36" y="156"/>
                      <a:pt x="36" y="156"/>
                    </a:cubicBezTo>
                    <a:cubicBezTo>
                      <a:pt x="35" y="156"/>
                      <a:pt x="34" y="156"/>
                      <a:pt x="34" y="156"/>
                    </a:cubicBezTo>
                    <a:cubicBezTo>
                      <a:pt x="34" y="155"/>
                      <a:pt x="33" y="154"/>
                      <a:pt x="32" y="153"/>
                    </a:cubicBezTo>
                    <a:cubicBezTo>
                      <a:pt x="32" y="153"/>
                      <a:pt x="32" y="153"/>
                      <a:pt x="31" y="152"/>
                    </a:cubicBezTo>
                    <a:cubicBezTo>
                      <a:pt x="19" y="135"/>
                      <a:pt x="14" y="109"/>
                      <a:pt x="19" y="82"/>
                    </a:cubicBezTo>
                    <a:cubicBezTo>
                      <a:pt x="19" y="82"/>
                      <a:pt x="19" y="82"/>
                      <a:pt x="19" y="82"/>
                    </a:cubicBezTo>
                    <a:cubicBezTo>
                      <a:pt x="19" y="82"/>
                      <a:pt x="19" y="82"/>
                      <a:pt x="19" y="82"/>
                    </a:cubicBezTo>
                    <a:cubicBezTo>
                      <a:pt x="18" y="82"/>
                      <a:pt x="18" y="82"/>
                      <a:pt x="18" y="81"/>
                    </a:cubicBezTo>
                    <a:cubicBezTo>
                      <a:pt x="18" y="81"/>
                      <a:pt x="17" y="80"/>
                      <a:pt x="16" y="80"/>
                    </a:cubicBezTo>
                    <a:cubicBezTo>
                      <a:pt x="14" y="81"/>
                      <a:pt x="13" y="83"/>
                      <a:pt x="12" y="86"/>
                    </a:cubicBezTo>
                    <a:cubicBezTo>
                      <a:pt x="11" y="87"/>
                      <a:pt x="11" y="87"/>
                      <a:pt x="11" y="87"/>
                    </a:cubicBezTo>
                    <a:cubicBezTo>
                      <a:pt x="9" y="91"/>
                      <a:pt x="8" y="96"/>
                      <a:pt x="7" y="101"/>
                    </a:cubicBezTo>
                    <a:cubicBezTo>
                      <a:pt x="6" y="103"/>
                      <a:pt x="6" y="105"/>
                      <a:pt x="6" y="106"/>
                    </a:cubicBezTo>
                    <a:cubicBezTo>
                      <a:pt x="3" y="116"/>
                      <a:pt x="0" y="131"/>
                      <a:pt x="2" y="143"/>
                    </a:cubicBezTo>
                    <a:cubicBezTo>
                      <a:pt x="4" y="153"/>
                      <a:pt x="7" y="160"/>
                      <a:pt x="10" y="168"/>
                    </a:cubicBezTo>
                    <a:cubicBezTo>
                      <a:pt x="17" y="184"/>
                      <a:pt x="26" y="205"/>
                      <a:pt x="39" y="216"/>
                    </a:cubicBezTo>
                    <a:cubicBezTo>
                      <a:pt x="38" y="218"/>
                      <a:pt x="38" y="221"/>
                      <a:pt x="38" y="224"/>
                    </a:cubicBezTo>
                    <a:cubicBezTo>
                      <a:pt x="38" y="225"/>
                      <a:pt x="38" y="227"/>
                      <a:pt x="38" y="229"/>
                    </a:cubicBezTo>
                    <a:cubicBezTo>
                      <a:pt x="38" y="229"/>
                      <a:pt x="37" y="230"/>
                      <a:pt x="37" y="231"/>
                    </a:cubicBezTo>
                    <a:cubicBezTo>
                      <a:pt x="37" y="231"/>
                      <a:pt x="37" y="231"/>
                      <a:pt x="37" y="231"/>
                    </a:cubicBezTo>
                    <a:cubicBezTo>
                      <a:pt x="37" y="232"/>
                      <a:pt x="38" y="233"/>
                      <a:pt x="38" y="233"/>
                    </a:cubicBezTo>
                    <a:cubicBezTo>
                      <a:pt x="39" y="234"/>
                      <a:pt x="40" y="234"/>
                      <a:pt x="39" y="235"/>
                    </a:cubicBezTo>
                    <a:cubicBezTo>
                      <a:pt x="39" y="235"/>
                      <a:pt x="39" y="235"/>
                      <a:pt x="39" y="235"/>
                    </a:cubicBezTo>
                    <a:cubicBezTo>
                      <a:pt x="40" y="235"/>
                      <a:pt x="40" y="235"/>
                      <a:pt x="40" y="235"/>
                    </a:cubicBezTo>
                    <a:cubicBezTo>
                      <a:pt x="42" y="235"/>
                      <a:pt x="44" y="235"/>
                      <a:pt x="46" y="236"/>
                    </a:cubicBezTo>
                    <a:cubicBezTo>
                      <a:pt x="49" y="236"/>
                      <a:pt x="52" y="237"/>
                      <a:pt x="54" y="236"/>
                    </a:cubicBezTo>
                    <a:cubicBezTo>
                      <a:pt x="55" y="236"/>
                      <a:pt x="55" y="236"/>
                      <a:pt x="55" y="236"/>
                    </a:cubicBezTo>
                    <a:cubicBezTo>
                      <a:pt x="55" y="237"/>
                      <a:pt x="55" y="237"/>
                      <a:pt x="55" y="237"/>
                    </a:cubicBezTo>
                    <a:cubicBezTo>
                      <a:pt x="56" y="237"/>
                      <a:pt x="56" y="237"/>
                      <a:pt x="56" y="237"/>
                    </a:cubicBezTo>
                    <a:cubicBezTo>
                      <a:pt x="56" y="236"/>
                      <a:pt x="58" y="236"/>
                      <a:pt x="59" y="236"/>
                    </a:cubicBezTo>
                    <a:cubicBezTo>
                      <a:pt x="60" y="236"/>
                      <a:pt x="61" y="236"/>
                      <a:pt x="61" y="236"/>
                    </a:cubicBezTo>
                    <a:cubicBezTo>
                      <a:pt x="62" y="235"/>
                      <a:pt x="62" y="235"/>
                      <a:pt x="63" y="235"/>
                    </a:cubicBezTo>
                    <a:cubicBezTo>
                      <a:pt x="64" y="235"/>
                      <a:pt x="65" y="234"/>
                      <a:pt x="65" y="234"/>
                    </a:cubicBezTo>
                    <a:cubicBezTo>
                      <a:pt x="70" y="241"/>
                      <a:pt x="74" y="248"/>
                      <a:pt x="80" y="255"/>
                    </a:cubicBezTo>
                    <a:cubicBezTo>
                      <a:pt x="81" y="256"/>
                      <a:pt x="81" y="256"/>
                      <a:pt x="81" y="256"/>
                    </a:cubicBezTo>
                    <a:cubicBezTo>
                      <a:pt x="86" y="262"/>
                      <a:pt x="92" y="269"/>
                      <a:pt x="99" y="273"/>
                    </a:cubicBezTo>
                    <a:cubicBezTo>
                      <a:pt x="102" y="275"/>
                      <a:pt x="102" y="275"/>
                      <a:pt x="102" y="275"/>
                    </a:cubicBezTo>
                    <a:cubicBezTo>
                      <a:pt x="112" y="280"/>
                      <a:pt x="123" y="287"/>
                      <a:pt x="135" y="290"/>
                    </a:cubicBezTo>
                    <a:cubicBezTo>
                      <a:pt x="144" y="292"/>
                      <a:pt x="153" y="293"/>
                      <a:pt x="165" y="293"/>
                    </a:cubicBezTo>
                    <a:cubicBezTo>
                      <a:pt x="168" y="293"/>
                      <a:pt x="171" y="293"/>
                      <a:pt x="174" y="293"/>
                    </a:cubicBezTo>
                    <a:cubicBezTo>
                      <a:pt x="176" y="293"/>
                      <a:pt x="177" y="293"/>
                      <a:pt x="178" y="293"/>
                    </a:cubicBezTo>
                    <a:cubicBezTo>
                      <a:pt x="180" y="293"/>
                      <a:pt x="182" y="293"/>
                      <a:pt x="183" y="293"/>
                    </a:cubicBezTo>
                    <a:cubicBezTo>
                      <a:pt x="191" y="292"/>
                      <a:pt x="197" y="290"/>
                      <a:pt x="204" y="288"/>
                    </a:cubicBezTo>
                    <a:cubicBezTo>
                      <a:pt x="208" y="287"/>
                      <a:pt x="211" y="286"/>
                      <a:pt x="215" y="285"/>
                    </a:cubicBezTo>
                    <a:cubicBezTo>
                      <a:pt x="215" y="285"/>
                      <a:pt x="215" y="285"/>
                      <a:pt x="215" y="285"/>
                    </a:cubicBezTo>
                    <a:cubicBezTo>
                      <a:pt x="215" y="285"/>
                      <a:pt x="215" y="285"/>
                      <a:pt x="215" y="285"/>
                    </a:cubicBezTo>
                    <a:cubicBezTo>
                      <a:pt x="215" y="285"/>
                      <a:pt x="215" y="285"/>
                      <a:pt x="215" y="285"/>
                    </a:cubicBezTo>
                    <a:cubicBezTo>
                      <a:pt x="215" y="285"/>
                      <a:pt x="215" y="284"/>
                      <a:pt x="216" y="284"/>
                    </a:cubicBezTo>
                    <a:cubicBezTo>
                      <a:pt x="216" y="284"/>
                      <a:pt x="216" y="284"/>
                      <a:pt x="216" y="284"/>
                    </a:cubicBezTo>
                    <a:cubicBezTo>
                      <a:pt x="218" y="283"/>
                      <a:pt x="220" y="283"/>
                      <a:pt x="222" y="282"/>
                    </a:cubicBezTo>
                    <a:cubicBezTo>
                      <a:pt x="226" y="281"/>
                      <a:pt x="230" y="280"/>
                      <a:pt x="233" y="278"/>
                    </a:cubicBezTo>
                    <a:cubicBezTo>
                      <a:pt x="224" y="288"/>
                      <a:pt x="212" y="296"/>
                      <a:pt x="200" y="303"/>
                    </a:cubicBezTo>
                    <a:cubicBezTo>
                      <a:pt x="198" y="305"/>
                      <a:pt x="195" y="306"/>
                      <a:pt x="192" y="307"/>
                    </a:cubicBezTo>
                    <a:cubicBezTo>
                      <a:pt x="190" y="308"/>
                      <a:pt x="189" y="309"/>
                      <a:pt x="187" y="310"/>
                    </a:cubicBezTo>
                    <a:cubicBezTo>
                      <a:pt x="174" y="316"/>
                      <a:pt x="163" y="320"/>
                      <a:pt x="152" y="321"/>
                    </a:cubicBezTo>
                    <a:cubicBezTo>
                      <a:pt x="152" y="320"/>
                      <a:pt x="152" y="320"/>
                      <a:pt x="152" y="320"/>
                    </a:cubicBezTo>
                    <a:cubicBezTo>
                      <a:pt x="153" y="319"/>
                      <a:pt x="153" y="319"/>
                      <a:pt x="153" y="318"/>
                    </a:cubicBezTo>
                    <a:cubicBezTo>
                      <a:pt x="153" y="318"/>
                      <a:pt x="153" y="318"/>
                      <a:pt x="153" y="318"/>
                    </a:cubicBezTo>
                    <a:cubicBezTo>
                      <a:pt x="153" y="318"/>
                      <a:pt x="153" y="318"/>
                      <a:pt x="153" y="318"/>
                    </a:cubicBezTo>
                    <a:cubicBezTo>
                      <a:pt x="151" y="318"/>
                      <a:pt x="151" y="320"/>
                      <a:pt x="150" y="321"/>
                    </a:cubicBezTo>
                    <a:cubicBezTo>
                      <a:pt x="150" y="322"/>
                      <a:pt x="150" y="323"/>
                      <a:pt x="150" y="323"/>
                    </a:cubicBezTo>
                    <a:cubicBezTo>
                      <a:pt x="150" y="323"/>
                      <a:pt x="150" y="323"/>
                      <a:pt x="150" y="323"/>
                    </a:cubicBezTo>
                    <a:cubicBezTo>
                      <a:pt x="150" y="323"/>
                      <a:pt x="150" y="323"/>
                      <a:pt x="150" y="323"/>
                    </a:cubicBezTo>
                    <a:cubicBezTo>
                      <a:pt x="155" y="325"/>
                      <a:pt x="159" y="326"/>
                      <a:pt x="164" y="326"/>
                    </a:cubicBezTo>
                    <a:cubicBezTo>
                      <a:pt x="165" y="326"/>
                      <a:pt x="167" y="326"/>
                      <a:pt x="168" y="326"/>
                    </a:cubicBezTo>
                    <a:cubicBezTo>
                      <a:pt x="169" y="326"/>
                      <a:pt x="171" y="326"/>
                      <a:pt x="172" y="326"/>
                    </a:cubicBezTo>
                    <a:cubicBezTo>
                      <a:pt x="172" y="326"/>
                      <a:pt x="173" y="326"/>
                      <a:pt x="173" y="326"/>
                    </a:cubicBezTo>
                    <a:cubicBezTo>
                      <a:pt x="174" y="326"/>
                      <a:pt x="174" y="326"/>
                      <a:pt x="174" y="326"/>
                    </a:cubicBezTo>
                    <a:cubicBezTo>
                      <a:pt x="182" y="326"/>
                      <a:pt x="190" y="324"/>
                      <a:pt x="198" y="322"/>
                    </a:cubicBezTo>
                    <a:cubicBezTo>
                      <a:pt x="200" y="321"/>
                      <a:pt x="203" y="321"/>
                      <a:pt x="205" y="320"/>
                    </a:cubicBezTo>
                    <a:cubicBezTo>
                      <a:pt x="207" y="320"/>
                      <a:pt x="207" y="320"/>
                      <a:pt x="207" y="320"/>
                    </a:cubicBezTo>
                    <a:cubicBezTo>
                      <a:pt x="212" y="319"/>
                      <a:pt x="216" y="318"/>
                      <a:pt x="220" y="316"/>
                    </a:cubicBezTo>
                    <a:cubicBezTo>
                      <a:pt x="223" y="315"/>
                      <a:pt x="226" y="314"/>
                      <a:pt x="229" y="313"/>
                    </a:cubicBezTo>
                    <a:cubicBezTo>
                      <a:pt x="230" y="313"/>
                      <a:pt x="230" y="313"/>
                      <a:pt x="231" y="312"/>
                    </a:cubicBezTo>
                    <a:cubicBezTo>
                      <a:pt x="232" y="312"/>
                      <a:pt x="232" y="312"/>
                      <a:pt x="233" y="312"/>
                    </a:cubicBezTo>
                    <a:cubicBezTo>
                      <a:pt x="234" y="312"/>
                      <a:pt x="235" y="312"/>
                      <a:pt x="235" y="311"/>
                    </a:cubicBezTo>
                    <a:cubicBezTo>
                      <a:pt x="238" y="310"/>
                      <a:pt x="241" y="308"/>
                      <a:pt x="243" y="307"/>
                    </a:cubicBezTo>
                    <a:cubicBezTo>
                      <a:pt x="244" y="306"/>
                      <a:pt x="246" y="305"/>
                      <a:pt x="247" y="304"/>
                    </a:cubicBezTo>
                    <a:cubicBezTo>
                      <a:pt x="248" y="303"/>
                      <a:pt x="249" y="303"/>
                      <a:pt x="251" y="302"/>
                    </a:cubicBezTo>
                    <a:cubicBezTo>
                      <a:pt x="253" y="300"/>
                      <a:pt x="256" y="298"/>
                      <a:pt x="259" y="297"/>
                    </a:cubicBezTo>
                    <a:cubicBezTo>
                      <a:pt x="262" y="294"/>
                      <a:pt x="264" y="292"/>
                      <a:pt x="267" y="289"/>
                    </a:cubicBezTo>
                    <a:cubicBezTo>
                      <a:pt x="274" y="283"/>
                      <a:pt x="281" y="276"/>
                      <a:pt x="288" y="270"/>
                    </a:cubicBezTo>
                    <a:cubicBezTo>
                      <a:pt x="289" y="270"/>
                      <a:pt x="289" y="270"/>
                      <a:pt x="289" y="270"/>
                    </a:cubicBezTo>
                    <a:cubicBezTo>
                      <a:pt x="292" y="270"/>
                      <a:pt x="294" y="271"/>
                      <a:pt x="296" y="271"/>
                    </a:cubicBezTo>
                    <a:cubicBezTo>
                      <a:pt x="298" y="271"/>
                      <a:pt x="300" y="270"/>
                      <a:pt x="302" y="270"/>
                    </a:cubicBezTo>
                    <a:cubicBezTo>
                      <a:pt x="302" y="270"/>
                      <a:pt x="302" y="270"/>
                      <a:pt x="302" y="270"/>
                    </a:cubicBezTo>
                    <a:cubicBezTo>
                      <a:pt x="303" y="270"/>
                      <a:pt x="306" y="269"/>
                      <a:pt x="306" y="268"/>
                    </a:cubicBezTo>
                    <a:cubicBezTo>
                      <a:pt x="306" y="268"/>
                      <a:pt x="306" y="267"/>
                      <a:pt x="306" y="267"/>
                    </a:cubicBezTo>
                    <a:cubicBezTo>
                      <a:pt x="304" y="267"/>
                      <a:pt x="302" y="267"/>
                      <a:pt x="301" y="268"/>
                    </a:cubicBezTo>
                    <a:cubicBezTo>
                      <a:pt x="300" y="268"/>
                      <a:pt x="298" y="268"/>
                      <a:pt x="297" y="268"/>
                    </a:cubicBezTo>
                    <a:cubicBezTo>
                      <a:pt x="295" y="268"/>
                      <a:pt x="293" y="268"/>
                      <a:pt x="291" y="268"/>
                    </a:cubicBezTo>
                    <a:cubicBezTo>
                      <a:pt x="290" y="267"/>
                      <a:pt x="288" y="267"/>
                      <a:pt x="287" y="267"/>
                    </a:cubicBezTo>
                    <a:cubicBezTo>
                      <a:pt x="285" y="267"/>
                      <a:pt x="284" y="267"/>
                      <a:pt x="283" y="268"/>
                    </a:cubicBezTo>
                    <a:cubicBezTo>
                      <a:pt x="283" y="268"/>
                      <a:pt x="283" y="268"/>
                      <a:pt x="283" y="269"/>
                    </a:cubicBezTo>
                    <a:cubicBezTo>
                      <a:pt x="283" y="269"/>
                      <a:pt x="284" y="269"/>
                      <a:pt x="284" y="269"/>
                    </a:cubicBezTo>
                    <a:cubicBezTo>
                      <a:pt x="284" y="269"/>
                      <a:pt x="285" y="269"/>
                      <a:pt x="285" y="269"/>
                    </a:cubicBezTo>
                    <a:cubicBezTo>
                      <a:pt x="285" y="269"/>
                      <a:pt x="285" y="269"/>
                      <a:pt x="285" y="269"/>
                    </a:cubicBezTo>
                    <a:cubicBezTo>
                      <a:pt x="285" y="269"/>
                      <a:pt x="285" y="269"/>
                      <a:pt x="284" y="270"/>
                    </a:cubicBezTo>
                    <a:cubicBezTo>
                      <a:pt x="284" y="271"/>
                      <a:pt x="284" y="271"/>
                      <a:pt x="284" y="272"/>
                    </a:cubicBezTo>
                    <a:cubicBezTo>
                      <a:pt x="284" y="272"/>
                      <a:pt x="284" y="272"/>
                      <a:pt x="284" y="272"/>
                    </a:cubicBezTo>
                    <a:cubicBezTo>
                      <a:pt x="284" y="272"/>
                      <a:pt x="284" y="272"/>
                      <a:pt x="284" y="272"/>
                    </a:cubicBezTo>
                    <a:cubicBezTo>
                      <a:pt x="284" y="271"/>
                      <a:pt x="283" y="271"/>
                      <a:pt x="283" y="271"/>
                    </a:cubicBezTo>
                    <a:cubicBezTo>
                      <a:pt x="282" y="272"/>
                      <a:pt x="282" y="272"/>
                      <a:pt x="281" y="273"/>
                    </a:cubicBezTo>
                    <a:cubicBezTo>
                      <a:pt x="279" y="275"/>
                      <a:pt x="277" y="278"/>
                      <a:pt x="273" y="279"/>
                    </a:cubicBezTo>
                    <a:cubicBezTo>
                      <a:pt x="263" y="291"/>
                      <a:pt x="244" y="307"/>
                      <a:pt x="218" y="314"/>
                    </a:cubicBezTo>
                    <a:cubicBezTo>
                      <a:pt x="218" y="315"/>
                      <a:pt x="218" y="315"/>
                      <a:pt x="217" y="316"/>
                    </a:cubicBezTo>
                    <a:cubicBezTo>
                      <a:pt x="212" y="316"/>
                      <a:pt x="207" y="318"/>
                      <a:pt x="201" y="319"/>
                    </a:cubicBezTo>
                    <a:cubicBezTo>
                      <a:pt x="193" y="321"/>
                      <a:pt x="184" y="323"/>
                      <a:pt x="175" y="324"/>
                    </a:cubicBezTo>
                    <a:cubicBezTo>
                      <a:pt x="174" y="324"/>
                      <a:pt x="173" y="324"/>
                      <a:pt x="172" y="324"/>
                    </a:cubicBezTo>
                    <a:cubicBezTo>
                      <a:pt x="170" y="323"/>
                      <a:pt x="168" y="323"/>
                      <a:pt x="167" y="324"/>
                    </a:cubicBezTo>
                    <a:cubicBezTo>
                      <a:pt x="165" y="324"/>
                      <a:pt x="165" y="324"/>
                      <a:pt x="165" y="324"/>
                    </a:cubicBezTo>
                    <a:cubicBezTo>
                      <a:pt x="164" y="324"/>
                      <a:pt x="163" y="324"/>
                      <a:pt x="161" y="324"/>
                    </a:cubicBezTo>
                    <a:cubicBezTo>
                      <a:pt x="159" y="324"/>
                      <a:pt x="158" y="324"/>
                      <a:pt x="157" y="323"/>
                    </a:cubicBezTo>
                    <a:cubicBezTo>
                      <a:pt x="159" y="322"/>
                      <a:pt x="160" y="322"/>
                      <a:pt x="162" y="322"/>
                    </a:cubicBezTo>
                    <a:cubicBezTo>
                      <a:pt x="162" y="322"/>
                      <a:pt x="162" y="322"/>
                      <a:pt x="162" y="322"/>
                    </a:cubicBezTo>
                    <a:cubicBezTo>
                      <a:pt x="162" y="323"/>
                      <a:pt x="162" y="323"/>
                      <a:pt x="162" y="323"/>
                    </a:cubicBezTo>
                    <a:cubicBezTo>
                      <a:pt x="163" y="323"/>
                      <a:pt x="163" y="323"/>
                      <a:pt x="163" y="323"/>
                    </a:cubicBezTo>
                    <a:cubicBezTo>
                      <a:pt x="163" y="323"/>
                      <a:pt x="163" y="323"/>
                      <a:pt x="163" y="322"/>
                    </a:cubicBezTo>
                    <a:cubicBezTo>
                      <a:pt x="163" y="322"/>
                      <a:pt x="163" y="322"/>
                      <a:pt x="163" y="322"/>
                    </a:cubicBezTo>
                    <a:cubicBezTo>
                      <a:pt x="163" y="321"/>
                      <a:pt x="163" y="321"/>
                      <a:pt x="163" y="321"/>
                    </a:cubicBezTo>
                    <a:cubicBezTo>
                      <a:pt x="170" y="320"/>
                      <a:pt x="177" y="317"/>
                      <a:pt x="183" y="315"/>
                    </a:cubicBezTo>
                    <a:cubicBezTo>
                      <a:pt x="197" y="308"/>
                      <a:pt x="207" y="303"/>
                      <a:pt x="216" y="296"/>
                    </a:cubicBezTo>
                    <a:cubicBezTo>
                      <a:pt x="225" y="289"/>
                      <a:pt x="235" y="281"/>
                      <a:pt x="243" y="270"/>
                    </a:cubicBezTo>
                    <a:cubicBezTo>
                      <a:pt x="244" y="270"/>
                      <a:pt x="245" y="270"/>
                      <a:pt x="246" y="269"/>
                    </a:cubicBezTo>
                    <a:cubicBezTo>
                      <a:pt x="246" y="269"/>
                      <a:pt x="246" y="269"/>
                      <a:pt x="246" y="269"/>
                    </a:cubicBezTo>
                    <a:cubicBezTo>
                      <a:pt x="246" y="269"/>
                      <a:pt x="246" y="269"/>
                      <a:pt x="245" y="269"/>
                    </a:cubicBezTo>
                    <a:cubicBezTo>
                      <a:pt x="243" y="268"/>
                      <a:pt x="238" y="268"/>
                      <a:pt x="235" y="269"/>
                    </a:cubicBezTo>
                    <a:cubicBezTo>
                      <a:pt x="232" y="269"/>
                      <a:pt x="230" y="270"/>
                      <a:pt x="228" y="270"/>
                    </a:cubicBezTo>
                    <a:cubicBezTo>
                      <a:pt x="228" y="270"/>
                      <a:pt x="227" y="270"/>
                      <a:pt x="226" y="270"/>
                    </a:cubicBezTo>
                    <a:cubicBezTo>
                      <a:pt x="228" y="266"/>
                      <a:pt x="230" y="264"/>
                      <a:pt x="233" y="262"/>
                    </a:cubicBezTo>
                    <a:cubicBezTo>
                      <a:pt x="234" y="261"/>
                      <a:pt x="236" y="259"/>
                      <a:pt x="237" y="258"/>
                    </a:cubicBezTo>
                    <a:cubicBezTo>
                      <a:pt x="239" y="255"/>
                      <a:pt x="240" y="252"/>
                      <a:pt x="242" y="249"/>
                    </a:cubicBezTo>
                    <a:cubicBezTo>
                      <a:pt x="242" y="248"/>
                      <a:pt x="243" y="248"/>
                      <a:pt x="243" y="247"/>
                    </a:cubicBezTo>
                    <a:cubicBezTo>
                      <a:pt x="243" y="246"/>
                      <a:pt x="244" y="245"/>
                      <a:pt x="244" y="244"/>
                    </a:cubicBezTo>
                    <a:cubicBezTo>
                      <a:pt x="245" y="241"/>
                      <a:pt x="246" y="239"/>
                      <a:pt x="248" y="237"/>
                    </a:cubicBezTo>
                    <a:cubicBezTo>
                      <a:pt x="248" y="236"/>
                      <a:pt x="249" y="234"/>
                      <a:pt x="249" y="232"/>
                    </a:cubicBezTo>
                    <a:cubicBezTo>
                      <a:pt x="251" y="226"/>
                      <a:pt x="253" y="216"/>
                      <a:pt x="251" y="208"/>
                    </a:cubicBezTo>
                    <a:cubicBezTo>
                      <a:pt x="259" y="210"/>
                      <a:pt x="266" y="216"/>
                      <a:pt x="273" y="221"/>
                    </a:cubicBezTo>
                    <a:cubicBezTo>
                      <a:pt x="276" y="223"/>
                      <a:pt x="280" y="226"/>
                      <a:pt x="284" y="228"/>
                    </a:cubicBezTo>
                    <a:cubicBezTo>
                      <a:pt x="285" y="231"/>
                      <a:pt x="287" y="233"/>
                      <a:pt x="289" y="235"/>
                    </a:cubicBezTo>
                    <a:cubicBezTo>
                      <a:pt x="292" y="238"/>
                      <a:pt x="295" y="241"/>
                      <a:pt x="298" y="245"/>
                    </a:cubicBezTo>
                    <a:cubicBezTo>
                      <a:pt x="300" y="248"/>
                      <a:pt x="301" y="251"/>
                      <a:pt x="303" y="255"/>
                    </a:cubicBezTo>
                    <a:cubicBezTo>
                      <a:pt x="305" y="258"/>
                      <a:pt x="307" y="262"/>
                      <a:pt x="309" y="266"/>
                    </a:cubicBezTo>
                    <a:cubicBezTo>
                      <a:pt x="309" y="266"/>
                      <a:pt x="309" y="267"/>
                      <a:pt x="309" y="268"/>
                    </a:cubicBezTo>
                    <a:cubicBezTo>
                      <a:pt x="309" y="269"/>
                      <a:pt x="310" y="269"/>
                      <a:pt x="311" y="269"/>
                    </a:cubicBezTo>
                    <a:cubicBezTo>
                      <a:pt x="311" y="269"/>
                      <a:pt x="311" y="269"/>
                      <a:pt x="311" y="269"/>
                    </a:cubicBezTo>
                    <a:cubicBezTo>
                      <a:pt x="311" y="267"/>
                      <a:pt x="310" y="265"/>
                      <a:pt x="309" y="263"/>
                    </a:cubicBezTo>
                    <a:close/>
                    <a:moveTo>
                      <a:pt x="42" y="215"/>
                    </a:moveTo>
                    <a:cubicBezTo>
                      <a:pt x="40" y="213"/>
                      <a:pt x="38" y="211"/>
                      <a:pt x="36" y="209"/>
                    </a:cubicBezTo>
                    <a:cubicBezTo>
                      <a:pt x="35" y="208"/>
                      <a:pt x="33" y="207"/>
                      <a:pt x="32" y="205"/>
                    </a:cubicBezTo>
                    <a:cubicBezTo>
                      <a:pt x="31" y="203"/>
                      <a:pt x="29" y="200"/>
                      <a:pt x="27" y="197"/>
                    </a:cubicBezTo>
                    <a:cubicBezTo>
                      <a:pt x="26" y="195"/>
                      <a:pt x="25" y="193"/>
                      <a:pt x="23" y="190"/>
                    </a:cubicBezTo>
                    <a:cubicBezTo>
                      <a:pt x="22" y="188"/>
                      <a:pt x="21" y="186"/>
                      <a:pt x="20" y="184"/>
                    </a:cubicBezTo>
                    <a:cubicBezTo>
                      <a:pt x="18" y="181"/>
                      <a:pt x="17" y="178"/>
                      <a:pt x="15" y="175"/>
                    </a:cubicBezTo>
                    <a:cubicBezTo>
                      <a:pt x="14" y="171"/>
                      <a:pt x="13" y="168"/>
                      <a:pt x="11" y="164"/>
                    </a:cubicBezTo>
                    <a:cubicBezTo>
                      <a:pt x="7" y="154"/>
                      <a:pt x="3" y="143"/>
                      <a:pt x="4" y="131"/>
                    </a:cubicBezTo>
                    <a:cubicBezTo>
                      <a:pt x="5" y="114"/>
                      <a:pt x="9" y="96"/>
                      <a:pt x="15" y="84"/>
                    </a:cubicBezTo>
                    <a:cubicBezTo>
                      <a:pt x="15" y="93"/>
                      <a:pt x="14" y="104"/>
                      <a:pt x="15" y="115"/>
                    </a:cubicBezTo>
                    <a:cubicBezTo>
                      <a:pt x="16" y="126"/>
                      <a:pt x="20" y="136"/>
                      <a:pt x="24" y="144"/>
                    </a:cubicBezTo>
                    <a:cubicBezTo>
                      <a:pt x="25" y="147"/>
                      <a:pt x="25" y="147"/>
                      <a:pt x="25" y="147"/>
                    </a:cubicBezTo>
                    <a:cubicBezTo>
                      <a:pt x="26" y="148"/>
                      <a:pt x="26" y="149"/>
                      <a:pt x="27" y="150"/>
                    </a:cubicBezTo>
                    <a:cubicBezTo>
                      <a:pt x="27" y="151"/>
                      <a:pt x="27" y="152"/>
                      <a:pt x="28" y="152"/>
                    </a:cubicBezTo>
                    <a:cubicBezTo>
                      <a:pt x="28" y="153"/>
                      <a:pt x="29" y="153"/>
                      <a:pt x="29" y="154"/>
                    </a:cubicBezTo>
                    <a:cubicBezTo>
                      <a:pt x="30" y="154"/>
                      <a:pt x="30" y="154"/>
                      <a:pt x="31" y="155"/>
                    </a:cubicBezTo>
                    <a:cubicBezTo>
                      <a:pt x="33" y="157"/>
                      <a:pt x="35" y="160"/>
                      <a:pt x="37" y="164"/>
                    </a:cubicBezTo>
                    <a:cubicBezTo>
                      <a:pt x="37" y="164"/>
                      <a:pt x="37" y="165"/>
                      <a:pt x="38" y="165"/>
                    </a:cubicBezTo>
                    <a:cubicBezTo>
                      <a:pt x="38" y="165"/>
                      <a:pt x="38" y="164"/>
                      <a:pt x="38" y="164"/>
                    </a:cubicBezTo>
                    <a:cubicBezTo>
                      <a:pt x="38" y="164"/>
                      <a:pt x="38" y="164"/>
                      <a:pt x="38" y="164"/>
                    </a:cubicBezTo>
                    <a:cubicBezTo>
                      <a:pt x="38" y="164"/>
                      <a:pt x="38" y="164"/>
                      <a:pt x="38" y="164"/>
                    </a:cubicBezTo>
                    <a:cubicBezTo>
                      <a:pt x="39" y="165"/>
                      <a:pt x="39" y="165"/>
                      <a:pt x="39" y="165"/>
                    </a:cubicBezTo>
                    <a:cubicBezTo>
                      <a:pt x="38" y="165"/>
                      <a:pt x="38" y="166"/>
                      <a:pt x="39" y="166"/>
                    </a:cubicBezTo>
                    <a:cubicBezTo>
                      <a:pt x="40" y="168"/>
                      <a:pt x="41" y="170"/>
                      <a:pt x="43" y="171"/>
                    </a:cubicBezTo>
                    <a:cubicBezTo>
                      <a:pt x="44" y="172"/>
                      <a:pt x="44" y="172"/>
                      <a:pt x="45" y="171"/>
                    </a:cubicBezTo>
                    <a:cubicBezTo>
                      <a:pt x="45" y="171"/>
                      <a:pt x="45" y="171"/>
                      <a:pt x="45" y="171"/>
                    </a:cubicBezTo>
                    <a:cubicBezTo>
                      <a:pt x="45" y="171"/>
                      <a:pt x="45" y="171"/>
                      <a:pt x="45" y="172"/>
                    </a:cubicBezTo>
                    <a:cubicBezTo>
                      <a:pt x="45" y="173"/>
                      <a:pt x="45" y="173"/>
                      <a:pt x="45" y="173"/>
                    </a:cubicBezTo>
                    <a:cubicBezTo>
                      <a:pt x="45" y="173"/>
                      <a:pt x="46" y="173"/>
                      <a:pt x="46" y="173"/>
                    </a:cubicBezTo>
                    <a:cubicBezTo>
                      <a:pt x="48" y="170"/>
                      <a:pt x="48" y="166"/>
                      <a:pt x="48" y="163"/>
                    </a:cubicBezTo>
                    <a:cubicBezTo>
                      <a:pt x="49" y="160"/>
                      <a:pt x="49" y="157"/>
                      <a:pt x="50" y="155"/>
                    </a:cubicBezTo>
                    <a:cubicBezTo>
                      <a:pt x="50" y="155"/>
                      <a:pt x="50" y="156"/>
                      <a:pt x="50" y="156"/>
                    </a:cubicBezTo>
                    <a:cubicBezTo>
                      <a:pt x="51" y="156"/>
                      <a:pt x="52" y="156"/>
                      <a:pt x="52" y="155"/>
                    </a:cubicBezTo>
                    <a:cubicBezTo>
                      <a:pt x="54" y="158"/>
                      <a:pt x="55" y="162"/>
                      <a:pt x="57" y="165"/>
                    </a:cubicBezTo>
                    <a:cubicBezTo>
                      <a:pt x="61" y="173"/>
                      <a:pt x="65" y="180"/>
                      <a:pt x="71" y="186"/>
                    </a:cubicBezTo>
                    <a:cubicBezTo>
                      <a:pt x="71" y="187"/>
                      <a:pt x="72" y="188"/>
                      <a:pt x="73" y="189"/>
                    </a:cubicBezTo>
                    <a:cubicBezTo>
                      <a:pt x="74" y="189"/>
                      <a:pt x="75" y="190"/>
                      <a:pt x="75" y="190"/>
                    </a:cubicBezTo>
                    <a:cubicBezTo>
                      <a:pt x="76" y="191"/>
                      <a:pt x="76" y="192"/>
                      <a:pt x="77" y="192"/>
                    </a:cubicBezTo>
                    <a:cubicBezTo>
                      <a:pt x="77" y="193"/>
                      <a:pt x="78" y="194"/>
                      <a:pt x="79" y="195"/>
                    </a:cubicBezTo>
                    <a:cubicBezTo>
                      <a:pt x="80" y="196"/>
                      <a:pt x="82" y="198"/>
                      <a:pt x="84" y="199"/>
                    </a:cubicBezTo>
                    <a:cubicBezTo>
                      <a:pt x="87" y="200"/>
                      <a:pt x="90" y="202"/>
                      <a:pt x="92" y="205"/>
                    </a:cubicBezTo>
                    <a:cubicBezTo>
                      <a:pt x="95" y="206"/>
                      <a:pt x="97" y="206"/>
                      <a:pt x="99" y="208"/>
                    </a:cubicBezTo>
                    <a:cubicBezTo>
                      <a:pt x="99" y="208"/>
                      <a:pt x="99" y="208"/>
                      <a:pt x="99" y="208"/>
                    </a:cubicBezTo>
                    <a:cubicBezTo>
                      <a:pt x="100" y="207"/>
                      <a:pt x="100" y="206"/>
                      <a:pt x="100" y="206"/>
                    </a:cubicBezTo>
                    <a:cubicBezTo>
                      <a:pt x="100" y="205"/>
                      <a:pt x="98" y="204"/>
                      <a:pt x="96" y="204"/>
                    </a:cubicBezTo>
                    <a:cubicBezTo>
                      <a:pt x="94" y="202"/>
                      <a:pt x="91" y="200"/>
                      <a:pt x="88" y="198"/>
                    </a:cubicBezTo>
                    <a:cubicBezTo>
                      <a:pt x="86" y="197"/>
                      <a:pt x="83" y="195"/>
                      <a:pt x="81" y="194"/>
                    </a:cubicBezTo>
                    <a:cubicBezTo>
                      <a:pt x="76" y="190"/>
                      <a:pt x="75" y="185"/>
                      <a:pt x="77" y="179"/>
                    </a:cubicBezTo>
                    <a:cubicBezTo>
                      <a:pt x="77" y="177"/>
                      <a:pt x="78" y="176"/>
                      <a:pt x="79" y="175"/>
                    </a:cubicBezTo>
                    <a:cubicBezTo>
                      <a:pt x="80" y="173"/>
                      <a:pt x="82" y="171"/>
                      <a:pt x="82" y="169"/>
                    </a:cubicBezTo>
                    <a:cubicBezTo>
                      <a:pt x="82" y="167"/>
                      <a:pt x="82" y="164"/>
                      <a:pt x="81" y="161"/>
                    </a:cubicBezTo>
                    <a:cubicBezTo>
                      <a:pt x="81" y="159"/>
                      <a:pt x="81" y="159"/>
                      <a:pt x="81" y="159"/>
                    </a:cubicBezTo>
                    <a:cubicBezTo>
                      <a:pt x="81" y="157"/>
                      <a:pt x="80" y="154"/>
                      <a:pt x="79" y="151"/>
                    </a:cubicBezTo>
                    <a:cubicBezTo>
                      <a:pt x="79" y="146"/>
                      <a:pt x="82" y="143"/>
                      <a:pt x="84" y="139"/>
                    </a:cubicBezTo>
                    <a:cubicBezTo>
                      <a:pt x="86" y="137"/>
                      <a:pt x="87" y="134"/>
                      <a:pt x="88" y="131"/>
                    </a:cubicBezTo>
                    <a:cubicBezTo>
                      <a:pt x="97" y="125"/>
                      <a:pt x="94" y="111"/>
                      <a:pt x="92" y="100"/>
                    </a:cubicBezTo>
                    <a:cubicBezTo>
                      <a:pt x="91" y="98"/>
                      <a:pt x="91" y="98"/>
                      <a:pt x="91" y="98"/>
                    </a:cubicBezTo>
                    <a:cubicBezTo>
                      <a:pt x="91" y="98"/>
                      <a:pt x="91" y="98"/>
                      <a:pt x="91" y="98"/>
                    </a:cubicBezTo>
                    <a:cubicBezTo>
                      <a:pt x="91" y="98"/>
                      <a:pt x="91" y="98"/>
                      <a:pt x="91" y="98"/>
                    </a:cubicBezTo>
                    <a:cubicBezTo>
                      <a:pt x="88" y="99"/>
                      <a:pt x="87" y="102"/>
                      <a:pt x="86" y="105"/>
                    </a:cubicBezTo>
                    <a:cubicBezTo>
                      <a:pt x="85" y="103"/>
                      <a:pt x="85" y="100"/>
                      <a:pt x="86" y="97"/>
                    </a:cubicBezTo>
                    <a:cubicBezTo>
                      <a:pt x="86" y="96"/>
                      <a:pt x="87" y="95"/>
                      <a:pt x="87" y="93"/>
                    </a:cubicBezTo>
                    <a:cubicBezTo>
                      <a:pt x="87" y="93"/>
                      <a:pt x="87" y="93"/>
                      <a:pt x="87" y="93"/>
                    </a:cubicBezTo>
                    <a:cubicBezTo>
                      <a:pt x="87" y="93"/>
                      <a:pt x="87" y="93"/>
                      <a:pt x="87" y="93"/>
                    </a:cubicBezTo>
                    <a:cubicBezTo>
                      <a:pt x="87" y="93"/>
                      <a:pt x="87" y="93"/>
                      <a:pt x="87" y="93"/>
                    </a:cubicBezTo>
                    <a:cubicBezTo>
                      <a:pt x="86" y="93"/>
                      <a:pt x="86" y="93"/>
                      <a:pt x="86" y="92"/>
                    </a:cubicBezTo>
                    <a:cubicBezTo>
                      <a:pt x="87" y="91"/>
                      <a:pt x="89" y="89"/>
                      <a:pt x="90" y="87"/>
                    </a:cubicBezTo>
                    <a:cubicBezTo>
                      <a:pt x="91" y="86"/>
                      <a:pt x="92" y="86"/>
                      <a:pt x="92" y="85"/>
                    </a:cubicBezTo>
                    <a:cubicBezTo>
                      <a:pt x="93" y="84"/>
                      <a:pt x="94" y="83"/>
                      <a:pt x="94" y="82"/>
                    </a:cubicBezTo>
                    <a:cubicBezTo>
                      <a:pt x="96" y="80"/>
                      <a:pt x="97" y="79"/>
                      <a:pt x="99" y="77"/>
                    </a:cubicBezTo>
                    <a:cubicBezTo>
                      <a:pt x="102" y="79"/>
                      <a:pt x="105" y="79"/>
                      <a:pt x="109" y="79"/>
                    </a:cubicBezTo>
                    <a:cubicBezTo>
                      <a:pt x="111" y="79"/>
                      <a:pt x="111" y="79"/>
                      <a:pt x="111" y="79"/>
                    </a:cubicBezTo>
                    <a:cubicBezTo>
                      <a:pt x="116" y="79"/>
                      <a:pt x="120" y="79"/>
                      <a:pt x="121" y="85"/>
                    </a:cubicBezTo>
                    <a:cubicBezTo>
                      <a:pt x="123" y="85"/>
                      <a:pt x="125" y="86"/>
                      <a:pt x="128" y="86"/>
                    </a:cubicBezTo>
                    <a:cubicBezTo>
                      <a:pt x="129" y="86"/>
                      <a:pt x="131" y="85"/>
                      <a:pt x="132" y="85"/>
                    </a:cubicBezTo>
                    <a:cubicBezTo>
                      <a:pt x="133" y="85"/>
                      <a:pt x="133" y="86"/>
                      <a:pt x="134" y="86"/>
                    </a:cubicBezTo>
                    <a:cubicBezTo>
                      <a:pt x="134" y="87"/>
                      <a:pt x="135" y="88"/>
                      <a:pt x="136" y="88"/>
                    </a:cubicBezTo>
                    <a:cubicBezTo>
                      <a:pt x="137" y="92"/>
                      <a:pt x="139" y="93"/>
                      <a:pt x="141" y="95"/>
                    </a:cubicBezTo>
                    <a:cubicBezTo>
                      <a:pt x="142" y="96"/>
                      <a:pt x="143" y="96"/>
                      <a:pt x="144" y="97"/>
                    </a:cubicBezTo>
                    <a:cubicBezTo>
                      <a:pt x="145" y="97"/>
                      <a:pt x="146" y="97"/>
                      <a:pt x="147" y="97"/>
                    </a:cubicBezTo>
                    <a:cubicBezTo>
                      <a:pt x="150" y="97"/>
                      <a:pt x="152" y="97"/>
                      <a:pt x="154" y="96"/>
                    </a:cubicBezTo>
                    <a:cubicBezTo>
                      <a:pt x="155" y="96"/>
                      <a:pt x="157" y="95"/>
                      <a:pt x="159" y="95"/>
                    </a:cubicBezTo>
                    <a:cubicBezTo>
                      <a:pt x="159" y="96"/>
                      <a:pt x="159" y="97"/>
                      <a:pt x="160" y="98"/>
                    </a:cubicBezTo>
                    <a:cubicBezTo>
                      <a:pt x="161" y="99"/>
                      <a:pt x="161" y="100"/>
                      <a:pt x="160" y="102"/>
                    </a:cubicBezTo>
                    <a:cubicBezTo>
                      <a:pt x="160" y="102"/>
                      <a:pt x="160" y="102"/>
                      <a:pt x="160" y="102"/>
                    </a:cubicBezTo>
                    <a:cubicBezTo>
                      <a:pt x="161" y="102"/>
                      <a:pt x="162" y="103"/>
                      <a:pt x="162" y="104"/>
                    </a:cubicBezTo>
                    <a:cubicBezTo>
                      <a:pt x="162" y="104"/>
                      <a:pt x="161" y="104"/>
                      <a:pt x="161" y="104"/>
                    </a:cubicBezTo>
                    <a:cubicBezTo>
                      <a:pt x="161" y="103"/>
                      <a:pt x="161" y="103"/>
                      <a:pt x="161" y="103"/>
                    </a:cubicBezTo>
                    <a:cubicBezTo>
                      <a:pt x="161" y="103"/>
                      <a:pt x="161" y="103"/>
                      <a:pt x="160" y="104"/>
                    </a:cubicBezTo>
                    <a:cubicBezTo>
                      <a:pt x="160" y="104"/>
                      <a:pt x="160" y="105"/>
                      <a:pt x="160" y="105"/>
                    </a:cubicBezTo>
                    <a:cubicBezTo>
                      <a:pt x="159" y="105"/>
                      <a:pt x="159" y="104"/>
                      <a:pt x="158" y="104"/>
                    </a:cubicBezTo>
                    <a:cubicBezTo>
                      <a:pt x="157" y="103"/>
                      <a:pt x="156" y="103"/>
                      <a:pt x="155" y="103"/>
                    </a:cubicBezTo>
                    <a:cubicBezTo>
                      <a:pt x="154" y="103"/>
                      <a:pt x="153" y="103"/>
                      <a:pt x="153" y="103"/>
                    </a:cubicBezTo>
                    <a:cubicBezTo>
                      <a:pt x="152" y="104"/>
                      <a:pt x="150" y="105"/>
                      <a:pt x="148" y="105"/>
                    </a:cubicBezTo>
                    <a:cubicBezTo>
                      <a:pt x="148" y="105"/>
                      <a:pt x="147" y="105"/>
                      <a:pt x="147" y="104"/>
                    </a:cubicBezTo>
                    <a:cubicBezTo>
                      <a:pt x="146" y="105"/>
                      <a:pt x="145" y="107"/>
                      <a:pt x="145" y="108"/>
                    </a:cubicBezTo>
                    <a:cubicBezTo>
                      <a:pt x="145" y="109"/>
                      <a:pt x="144" y="109"/>
                      <a:pt x="144" y="109"/>
                    </a:cubicBezTo>
                    <a:cubicBezTo>
                      <a:pt x="143" y="111"/>
                      <a:pt x="140" y="113"/>
                      <a:pt x="137" y="115"/>
                    </a:cubicBezTo>
                    <a:cubicBezTo>
                      <a:pt x="133" y="119"/>
                      <a:pt x="127" y="123"/>
                      <a:pt x="125" y="128"/>
                    </a:cubicBezTo>
                    <a:cubicBezTo>
                      <a:pt x="125" y="128"/>
                      <a:pt x="125" y="129"/>
                      <a:pt x="124" y="129"/>
                    </a:cubicBezTo>
                    <a:cubicBezTo>
                      <a:pt x="124" y="129"/>
                      <a:pt x="124" y="130"/>
                      <a:pt x="124" y="130"/>
                    </a:cubicBezTo>
                    <a:cubicBezTo>
                      <a:pt x="124" y="131"/>
                      <a:pt x="123" y="132"/>
                      <a:pt x="123" y="133"/>
                    </a:cubicBezTo>
                    <a:cubicBezTo>
                      <a:pt x="121" y="136"/>
                      <a:pt x="120" y="139"/>
                      <a:pt x="122" y="143"/>
                    </a:cubicBezTo>
                    <a:cubicBezTo>
                      <a:pt x="121" y="146"/>
                      <a:pt x="119" y="148"/>
                      <a:pt x="117" y="150"/>
                    </a:cubicBezTo>
                    <a:cubicBezTo>
                      <a:pt x="114" y="152"/>
                      <a:pt x="111" y="155"/>
                      <a:pt x="110" y="160"/>
                    </a:cubicBezTo>
                    <a:cubicBezTo>
                      <a:pt x="110" y="156"/>
                      <a:pt x="109" y="150"/>
                      <a:pt x="104" y="148"/>
                    </a:cubicBezTo>
                    <a:cubicBezTo>
                      <a:pt x="103" y="148"/>
                      <a:pt x="103" y="148"/>
                      <a:pt x="102" y="148"/>
                    </a:cubicBezTo>
                    <a:cubicBezTo>
                      <a:pt x="101" y="148"/>
                      <a:pt x="100" y="149"/>
                      <a:pt x="99" y="149"/>
                    </a:cubicBezTo>
                    <a:cubicBezTo>
                      <a:pt x="99" y="149"/>
                      <a:pt x="98" y="149"/>
                      <a:pt x="98" y="149"/>
                    </a:cubicBezTo>
                    <a:cubicBezTo>
                      <a:pt x="97" y="148"/>
                      <a:pt x="96" y="147"/>
                      <a:pt x="95" y="146"/>
                    </a:cubicBezTo>
                    <a:cubicBezTo>
                      <a:pt x="94" y="145"/>
                      <a:pt x="93" y="143"/>
                      <a:pt x="91" y="143"/>
                    </a:cubicBezTo>
                    <a:cubicBezTo>
                      <a:pt x="88" y="145"/>
                      <a:pt x="87" y="147"/>
                      <a:pt x="85" y="150"/>
                    </a:cubicBezTo>
                    <a:cubicBezTo>
                      <a:pt x="84" y="152"/>
                      <a:pt x="83" y="154"/>
                      <a:pt x="81" y="155"/>
                    </a:cubicBezTo>
                    <a:cubicBezTo>
                      <a:pt x="81" y="155"/>
                      <a:pt x="81" y="155"/>
                      <a:pt x="81" y="156"/>
                    </a:cubicBezTo>
                    <a:cubicBezTo>
                      <a:pt x="82" y="158"/>
                      <a:pt x="83" y="161"/>
                      <a:pt x="83" y="164"/>
                    </a:cubicBezTo>
                    <a:cubicBezTo>
                      <a:pt x="83" y="167"/>
                      <a:pt x="83" y="170"/>
                      <a:pt x="85" y="173"/>
                    </a:cubicBezTo>
                    <a:cubicBezTo>
                      <a:pt x="87" y="177"/>
                      <a:pt x="93" y="180"/>
                      <a:pt x="98" y="182"/>
                    </a:cubicBezTo>
                    <a:cubicBezTo>
                      <a:pt x="98" y="182"/>
                      <a:pt x="98" y="182"/>
                      <a:pt x="99" y="182"/>
                    </a:cubicBezTo>
                    <a:cubicBezTo>
                      <a:pt x="99" y="182"/>
                      <a:pt x="100" y="182"/>
                      <a:pt x="101" y="182"/>
                    </a:cubicBezTo>
                    <a:cubicBezTo>
                      <a:pt x="102" y="186"/>
                      <a:pt x="104" y="187"/>
                      <a:pt x="107" y="188"/>
                    </a:cubicBezTo>
                    <a:cubicBezTo>
                      <a:pt x="108" y="189"/>
                      <a:pt x="109" y="190"/>
                      <a:pt x="110" y="190"/>
                    </a:cubicBezTo>
                    <a:cubicBezTo>
                      <a:pt x="111" y="190"/>
                      <a:pt x="111" y="190"/>
                      <a:pt x="111" y="190"/>
                    </a:cubicBezTo>
                    <a:cubicBezTo>
                      <a:pt x="112" y="190"/>
                      <a:pt x="113" y="191"/>
                      <a:pt x="114" y="191"/>
                    </a:cubicBezTo>
                    <a:cubicBezTo>
                      <a:pt x="116" y="191"/>
                      <a:pt x="117" y="191"/>
                      <a:pt x="119" y="191"/>
                    </a:cubicBezTo>
                    <a:cubicBezTo>
                      <a:pt x="120" y="197"/>
                      <a:pt x="114" y="203"/>
                      <a:pt x="111" y="205"/>
                    </a:cubicBezTo>
                    <a:cubicBezTo>
                      <a:pt x="110" y="210"/>
                      <a:pt x="110" y="214"/>
                      <a:pt x="111" y="218"/>
                    </a:cubicBezTo>
                    <a:cubicBezTo>
                      <a:pt x="111" y="222"/>
                      <a:pt x="111" y="227"/>
                      <a:pt x="110" y="231"/>
                    </a:cubicBezTo>
                    <a:cubicBezTo>
                      <a:pt x="110" y="232"/>
                      <a:pt x="110" y="232"/>
                      <a:pt x="110" y="233"/>
                    </a:cubicBezTo>
                    <a:cubicBezTo>
                      <a:pt x="109" y="234"/>
                      <a:pt x="109" y="235"/>
                      <a:pt x="109" y="235"/>
                    </a:cubicBezTo>
                    <a:cubicBezTo>
                      <a:pt x="109" y="239"/>
                      <a:pt x="110" y="243"/>
                      <a:pt x="111" y="246"/>
                    </a:cubicBezTo>
                    <a:cubicBezTo>
                      <a:pt x="111" y="247"/>
                      <a:pt x="111" y="249"/>
                      <a:pt x="112" y="250"/>
                    </a:cubicBezTo>
                    <a:cubicBezTo>
                      <a:pt x="113" y="254"/>
                      <a:pt x="114" y="258"/>
                      <a:pt x="115" y="262"/>
                    </a:cubicBezTo>
                    <a:cubicBezTo>
                      <a:pt x="114" y="262"/>
                      <a:pt x="113" y="260"/>
                      <a:pt x="111" y="259"/>
                    </a:cubicBezTo>
                    <a:cubicBezTo>
                      <a:pt x="111" y="259"/>
                      <a:pt x="111" y="258"/>
                      <a:pt x="110" y="258"/>
                    </a:cubicBezTo>
                    <a:cubicBezTo>
                      <a:pt x="108" y="255"/>
                      <a:pt x="106" y="252"/>
                      <a:pt x="104" y="250"/>
                    </a:cubicBezTo>
                    <a:cubicBezTo>
                      <a:pt x="104" y="248"/>
                      <a:pt x="103" y="247"/>
                      <a:pt x="102" y="246"/>
                    </a:cubicBezTo>
                    <a:cubicBezTo>
                      <a:pt x="101" y="245"/>
                      <a:pt x="100" y="244"/>
                      <a:pt x="99" y="243"/>
                    </a:cubicBezTo>
                    <a:cubicBezTo>
                      <a:pt x="99" y="243"/>
                      <a:pt x="98" y="242"/>
                      <a:pt x="98" y="242"/>
                    </a:cubicBezTo>
                    <a:cubicBezTo>
                      <a:pt x="95" y="239"/>
                      <a:pt x="94" y="237"/>
                      <a:pt x="92" y="233"/>
                    </a:cubicBezTo>
                    <a:cubicBezTo>
                      <a:pt x="92" y="232"/>
                      <a:pt x="91" y="231"/>
                      <a:pt x="90" y="230"/>
                    </a:cubicBezTo>
                    <a:cubicBezTo>
                      <a:pt x="90" y="230"/>
                      <a:pt x="89" y="229"/>
                      <a:pt x="89" y="228"/>
                    </a:cubicBezTo>
                    <a:cubicBezTo>
                      <a:pt x="89" y="228"/>
                      <a:pt x="89" y="227"/>
                      <a:pt x="89" y="226"/>
                    </a:cubicBezTo>
                    <a:cubicBezTo>
                      <a:pt x="88" y="225"/>
                      <a:pt x="88" y="223"/>
                      <a:pt x="87" y="223"/>
                    </a:cubicBezTo>
                    <a:cubicBezTo>
                      <a:pt x="88" y="222"/>
                      <a:pt x="90" y="221"/>
                      <a:pt x="91" y="220"/>
                    </a:cubicBezTo>
                    <a:cubicBezTo>
                      <a:pt x="96" y="217"/>
                      <a:pt x="102" y="213"/>
                      <a:pt x="103" y="207"/>
                    </a:cubicBezTo>
                    <a:cubicBezTo>
                      <a:pt x="103" y="207"/>
                      <a:pt x="103" y="207"/>
                      <a:pt x="103" y="207"/>
                    </a:cubicBezTo>
                    <a:cubicBezTo>
                      <a:pt x="103" y="206"/>
                      <a:pt x="103" y="206"/>
                      <a:pt x="102" y="206"/>
                    </a:cubicBezTo>
                    <a:cubicBezTo>
                      <a:pt x="101" y="206"/>
                      <a:pt x="99" y="208"/>
                      <a:pt x="99" y="210"/>
                    </a:cubicBezTo>
                    <a:cubicBezTo>
                      <a:pt x="98" y="211"/>
                      <a:pt x="97" y="212"/>
                      <a:pt x="95" y="213"/>
                    </a:cubicBezTo>
                    <a:cubicBezTo>
                      <a:pt x="94" y="214"/>
                      <a:pt x="93" y="215"/>
                      <a:pt x="92" y="216"/>
                    </a:cubicBezTo>
                    <a:cubicBezTo>
                      <a:pt x="91" y="217"/>
                      <a:pt x="89" y="218"/>
                      <a:pt x="87" y="219"/>
                    </a:cubicBezTo>
                    <a:cubicBezTo>
                      <a:pt x="86" y="219"/>
                      <a:pt x="85" y="220"/>
                      <a:pt x="84" y="220"/>
                    </a:cubicBezTo>
                    <a:cubicBezTo>
                      <a:pt x="83" y="221"/>
                      <a:pt x="81" y="222"/>
                      <a:pt x="80" y="223"/>
                    </a:cubicBezTo>
                    <a:cubicBezTo>
                      <a:pt x="75" y="227"/>
                      <a:pt x="69" y="231"/>
                      <a:pt x="62" y="232"/>
                    </a:cubicBezTo>
                    <a:cubicBezTo>
                      <a:pt x="61" y="232"/>
                      <a:pt x="60" y="232"/>
                      <a:pt x="59" y="233"/>
                    </a:cubicBezTo>
                    <a:cubicBezTo>
                      <a:pt x="56" y="233"/>
                      <a:pt x="52" y="234"/>
                      <a:pt x="49" y="234"/>
                    </a:cubicBezTo>
                    <a:cubicBezTo>
                      <a:pt x="46" y="234"/>
                      <a:pt x="43" y="233"/>
                      <a:pt x="41" y="233"/>
                    </a:cubicBezTo>
                    <a:cubicBezTo>
                      <a:pt x="40" y="225"/>
                      <a:pt x="40" y="219"/>
                      <a:pt x="42" y="215"/>
                    </a:cubicBezTo>
                    <a:cubicBezTo>
                      <a:pt x="42" y="215"/>
                      <a:pt x="42" y="215"/>
                      <a:pt x="42" y="215"/>
                    </a:cubicBezTo>
                    <a:close/>
                    <a:moveTo>
                      <a:pt x="83" y="99"/>
                    </a:moveTo>
                    <a:cubicBezTo>
                      <a:pt x="83" y="103"/>
                      <a:pt x="82" y="107"/>
                      <a:pt x="85" y="109"/>
                    </a:cubicBezTo>
                    <a:cubicBezTo>
                      <a:pt x="87" y="109"/>
                      <a:pt x="88" y="107"/>
                      <a:pt x="88" y="105"/>
                    </a:cubicBezTo>
                    <a:cubicBezTo>
                      <a:pt x="88" y="104"/>
                      <a:pt x="89" y="103"/>
                      <a:pt x="89" y="103"/>
                    </a:cubicBezTo>
                    <a:cubicBezTo>
                      <a:pt x="90" y="105"/>
                      <a:pt x="91" y="108"/>
                      <a:pt x="91" y="112"/>
                    </a:cubicBezTo>
                    <a:cubicBezTo>
                      <a:pt x="92" y="116"/>
                      <a:pt x="92" y="122"/>
                      <a:pt x="90" y="125"/>
                    </a:cubicBezTo>
                    <a:cubicBezTo>
                      <a:pt x="90" y="126"/>
                      <a:pt x="89" y="127"/>
                      <a:pt x="88" y="128"/>
                    </a:cubicBezTo>
                    <a:cubicBezTo>
                      <a:pt x="88" y="128"/>
                      <a:pt x="87" y="129"/>
                      <a:pt x="86" y="130"/>
                    </a:cubicBezTo>
                    <a:cubicBezTo>
                      <a:pt x="86" y="131"/>
                      <a:pt x="85" y="132"/>
                      <a:pt x="85" y="133"/>
                    </a:cubicBezTo>
                    <a:cubicBezTo>
                      <a:pt x="84" y="134"/>
                      <a:pt x="84" y="135"/>
                      <a:pt x="83" y="136"/>
                    </a:cubicBezTo>
                    <a:cubicBezTo>
                      <a:pt x="83" y="137"/>
                      <a:pt x="82" y="138"/>
                      <a:pt x="81" y="139"/>
                    </a:cubicBezTo>
                    <a:cubicBezTo>
                      <a:pt x="79" y="141"/>
                      <a:pt x="78" y="144"/>
                      <a:pt x="77" y="147"/>
                    </a:cubicBezTo>
                    <a:cubicBezTo>
                      <a:pt x="77" y="148"/>
                      <a:pt x="76" y="151"/>
                      <a:pt x="76" y="153"/>
                    </a:cubicBezTo>
                    <a:cubicBezTo>
                      <a:pt x="77" y="154"/>
                      <a:pt x="77" y="155"/>
                      <a:pt x="78" y="156"/>
                    </a:cubicBezTo>
                    <a:cubicBezTo>
                      <a:pt x="78" y="156"/>
                      <a:pt x="78" y="157"/>
                      <a:pt x="78" y="157"/>
                    </a:cubicBezTo>
                    <a:cubicBezTo>
                      <a:pt x="78" y="158"/>
                      <a:pt x="79" y="159"/>
                      <a:pt x="79" y="161"/>
                    </a:cubicBezTo>
                    <a:cubicBezTo>
                      <a:pt x="79" y="161"/>
                      <a:pt x="79" y="162"/>
                      <a:pt x="79" y="163"/>
                    </a:cubicBezTo>
                    <a:cubicBezTo>
                      <a:pt x="79" y="163"/>
                      <a:pt x="79" y="164"/>
                      <a:pt x="79" y="164"/>
                    </a:cubicBezTo>
                    <a:cubicBezTo>
                      <a:pt x="79" y="166"/>
                      <a:pt x="79" y="167"/>
                      <a:pt x="79" y="168"/>
                    </a:cubicBezTo>
                    <a:cubicBezTo>
                      <a:pt x="79" y="170"/>
                      <a:pt x="78" y="172"/>
                      <a:pt x="77" y="174"/>
                    </a:cubicBezTo>
                    <a:cubicBezTo>
                      <a:pt x="75" y="177"/>
                      <a:pt x="73" y="180"/>
                      <a:pt x="73" y="184"/>
                    </a:cubicBezTo>
                    <a:cubicBezTo>
                      <a:pt x="73" y="185"/>
                      <a:pt x="73" y="185"/>
                      <a:pt x="73" y="185"/>
                    </a:cubicBezTo>
                    <a:cubicBezTo>
                      <a:pt x="73" y="185"/>
                      <a:pt x="72" y="184"/>
                      <a:pt x="71" y="183"/>
                    </a:cubicBezTo>
                    <a:cubicBezTo>
                      <a:pt x="71" y="183"/>
                      <a:pt x="71" y="182"/>
                      <a:pt x="71" y="182"/>
                    </a:cubicBezTo>
                    <a:cubicBezTo>
                      <a:pt x="68" y="179"/>
                      <a:pt x="63" y="173"/>
                      <a:pt x="62" y="170"/>
                    </a:cubicBezTo>
                    <a:cubicBezTo>
                      <a:pt x="61" y="169"/>
                      <a:pt x="61" y="165"/>
                      <a:pt x="61" y="164"/>
                    </a:cubicBezTo>
                    <a:cubicBezTo>
                      <a:pt x="60" y="155"/>
                      <a:pt x="63" y="145"/>
                      <a:pt x="66" y="137"/>
                    </a:cubicBezTo>
                    <a:cubicBezTo>
                      <a:pt x="66" y="136"/>
                      <a:pt x="67" y="134"/>
                      <a:pt x="67" y="133"/>
                    </a:cubicBezTo>
                    <a:cubicBezTo>
                      <a:pt x="68" y="131"/>
                      <a:pt x="68" y="129"/>
                      <a:pt x="68" y="128"/>
                    </a:cubicBezTo>
                    <a:cubicBezTo>
                      <a:pt x="69" y="125"/>
                      <a:pt x="70" y="122"/>
                      <a:pt x="71" y="120"/>
                    </a:cubicBezTo>
                    <a:cubicBezTo>
                      <a:pt x="73" y="114"/>
                      <a:pt x="76" y="109"/>
                      <a:pt x="79" y="103"/>
                    </a:cubicBezTo>
                    <a:cubicBezTo>
                      <a:pt x="81" y="101"/>
                      <a:pt x="82" y="98"/>
                      <a:pt x="84" y="96"/>
                    </a:cubicBezTo>
                    <a:cubicBezTo>
                      <a:pt x="84" y="97"/>
                      <a:pt x="83" y="98"/>
                      <a:pt x="83" y="99"/>
                    </a:cubicBezTo>
                    <a:close/>
                    <a:moveTo>
                      <a:pt x="284" y="27"/>
                    </a:moveTo>
                    <a:cubicBezTo>
                      <a:pt x="283" y="27"/>
                      <a:pt x="282" y="26"/>
                      <a:pt x="281" y="26"/>
                    </a:cubicBezTo>
                    <a:cubicBezTo>
                      <a:pt x="281" y="26"/>
                      <a:pt x="281" y="26"/>
                      <a:pt x="281" y="26"/>
                    </a:cubicBezTo>
                    <a:cubicBezTo>
                      <a:pt x="280" y="26"/>
                      <a:pt x="280" y="26"/>
                      <a:pt x="280" y="26"/>
                    </a:cubicBezTo>
                    <a:cubicBezTo>
                      <a:pt x="281" y="27"/>
                      <a:pt x="282" y="27"/>
                      <a:pt x="283" y="28"/>
                    </a:cubicBezTo>
                    <a:cubicBezTo>
                      <a:pt x="284" y="29"/>
                      <a:pt x="286" y="30"/>
                      <a:pt x="286" y="31"/>
                    </a:cubicBezTo>
                    <a:cubicBezTo>
                      <a:pt x="286" y="32"/>
                      <a:pt x="284" y="31"/>
                      <a:pt x="283" y="30"/>
                    </a:cubicBezTo>
                    <a:cubicBezTo>
                      <a:pt x="283" y="30"/>
                      <a:pt x="282" y="30"/>
                      <a:pt x="282" y="29"/>
                    </a:cubicBezTo>
                    <a:cubicBezTo>
                      <a:pt x="276" y="26"/>
                      <a:pt x="269" y="25"/>
                      <a:pt x="260" y="25"/>
                    </a:cubicBezTo>
                    <a:cubicBezTo>
                      <a:pt x="249" y="25"/>
                      <a:pt x="237" y="27"/>
                      <a:pt x="225" y="30"/>
                    </a:cubicBezTo>
                    <a:cubicBezTo>
                      <a:pt x="219" y="31"/>
                      <a:pt x="219" y="31"/>
                      <a:pt x="219" y="31"/>
                    </a:cubicBezTo>
                    <a:cubicBezTo>
                      <a:pt x="210" y="33"/>
                      <a:pt x="202" y="34"/>
                      <a:pt x="197" y="42"/>
                    </a:cubicBezTo>
                    <a:cubicBezTo>
                      <a:pt x="198" y="43"/>
                      <a:pt x="199" y="43"/>
                      <a:pt x="199" y="43"/>
                    </a:cubicBezTo>
                    <a:cubicBezTo>
                      <a:pt x="200" y="43"/>
                      <a:pt x="200" y="43"/>
                      <a:pt x="200" y="43"/>
                    </a:cubicBezTo>
                    <a:cubicBezTo>
                      <a:pt x="200" y="43"/>
                      <a:pt x="201" y="43"/>
                      <a:pt x="201" y="43"/>
                    </a:cubicBezTo>
                    <a:cubicBezTo>
                      <a:pt x="202" y="44"/>
                      <a:pt x="201" y="44"/>
                      <a:pt x="201" y="45"/>
                    </a:cubicBezTo>
                    <a:cubicBezTo>
                      <a:pt x="201" y="45"/>
                      <a:pt x="201" y="45"/>
                      <a:pt x="201" y="45"/>
                    </a:cubicBezTo>
                    <a:cubicBezTo>
                      <a:pt x="201" y="45"/>
                      <a:pt x="201" y="45"/>
                      <a:pt x="201" y="45"/>
                    </a:cubicBezTo>
                    <a:cubicBezTo>
                      <a:pt x="201" y="45"/>
                      <a:pt x="201" y="45"/>
                      <a:pt x="201" y="45"/>
                    </a:cubicBezTo>
                    <a:cubicBezTo>
                      <a:pt x="206" y="46"/>
                      <a:pt x="208" y="50"/>
                      <a:pt x="209" y="55"/>
                    </a:cubicBezTo>
                    <a:cubicBezTo>
                      <a:pt x="194" y="56"/>
                      <a:pt x="180" y="59"/>
                      <a:pt x="164" y="65"/>
                    </a:cubicBezTo>
                    <a:cubicBezTo>
                      <a:pt x="162" y="66"/>
                      <a:pt x="162" y="66"/>
                      <a:pt x="162" y="66"/>
                    </a:cubicBezTo>
                    <a:cubicBezTo>
                      <a:pt x="159" y="67"/>
                      <a:pt x="156" y="68"/>
                      <a:pt x="154" y="69"/>
                    </a:cubicBezTo>
                    <a:cubicBezTo>
                      <a:pt x="152" y="70"/>
                      <a:pt x="151" y="71"/>
                      <a:pt x="150" y="72"/>
                    </a:cubicBezTo>
                    <a:cubicBezTo>
                      <a:pt x="149" y="73"/>
                      <a:pt x="148" y="74"/>
                      <a:pt x="146" y="75"/>
                    </a:cubicBezTo>
                    <a:cubicBezTo>
                      <a:pt x="145" y="75"/>
                      <a:pt x="145" y="76"/>
                      <a:pt x="144" y="76"/>
                    </a:cubicBezTo>
                    <a:cubicBezTo>
                      <a:pt x="144" y="77"/>
                      <a:pt x="143" y="77"/>
                      <a:pt x="143" y="78"/>
                    </a:cubicBezTo>
                    <a:cubicBezTo>
                      <a:pt x="138" y="62"/>
                      <a:pt x="137" y="44"/>
                      <a:pt x="141" y="29"/>
                    </a:cubicBezTo>
                    <a:cubicBezTo>
                      <a:pt x="142" y="25"/>
                      <a:pt x="144" y="21"/>
                      <a:pt x="146" y="17"/>
                    </a:cubicBezTo>
                    <a:cubicBezTo>
                      <a:pt x="147" y="14"/>
                      <a:pt x="148" y="12"/>
                      <a:pt x="149" y="9"/>
                    </a:cubicBezTo>
                    <a:cubicBezTo>
                      <a:pt x="153" y="12"/>
                      <a:pt x="157" y="15"/>
                      <a:pt x="160" y="19"/>
                    </a:cubicBezTo>
                    <a:cubicBezTo>
                      <a:pt x="161" y="20"/>
                      <a:pt x="161" y="20"/>
                      <a:pt x="161" y="20"/>
                    </a:cubicBezTo>
                    <a:cubicBezTo>
                      <a:pt x="163" y="18"/>
                      <a:pt x="166" y="17"/>
                      <a:pt x="169" y="15"/>
                    </a:cubicBezTo>
                    <a:cubicBezTo>
                      <a:pt x="176" y="11"/>
                      <a:pt x="184" y="7"/>
                      <a:pt x="192" y="4"/>
                    </a:cubicBezTo>
                    <a:cubicBezTo>
                      <a:pt x="198" y="3"/>
                      <a:pt x="208" y="2"/>
                      <a:pt x="214" y="2"/>
                    </a:cubicBezTo>
                    <a:cubicBezTo>
                      <a:pt x="238" y="2"/>
                      <a:pt x="270" y="7"/>
                      <a:pt x="285" y="28"/>
                    </a:cubicBezTo>
                    <a:cubicBezTo>
                      <a:pt x="285" y="28"/>
                      <a:pt x="284" y="28"/>
                      <a:pt x="284" y="2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490" name="Freeform 79">
                <a:extLst>
                  <a:ext uri="{FF2B5EF4-FFF2-40B4-BE49-F238E27FC236}">
                    <a16:creationId xmlns:a16="http://schemas.microsoft.com/office/drawing/2014/main" id="{E89786CE-795E-4FAA-9639-721E5BF9FF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850" y="126017"/>
                <a:ext cx="71147" cy="106022"/>
              </a:xfrm>
              <a:custGeom>
                <a:avLst/>
                <a:gdLst>
                  <a:gd name="T0" fmla="*/ 60 w 64"/>
                  <a:gd name="T1" fmla="*/ 71 h 96"/>
                  <a:gd name="T2" fmla="*/ 63 w 64"/>
                  <a:gd name="T3" fmla="*/ 58 h 96"/>
                  <a:gd name="T4" fmla="*/ 62 w 64"/>
                  <a:gd name="T5" fmla="*/ 38 h 96"/>
                  <a:gd name="T6" fmla="*/ 63 w 64"/>
                  <a:gd name="T7" fmla="*/ 35 h 96"/>
                  <a:gd name="T8" fmla="*/ 57 w 64"/>
                  <a:gd name="T9" fmla="*/ 9 h 96"/>
                  <a:gd name="T10" fmla="*/ 49 w 64"/>
                  <a:gd name="T11" fmla="*/ 1 h 96"/>
                  <a:gd name="T12" fmla="*/ 44 w 64"/>
                  <a:gd name="T13" fmla="*/ 3 h 96"/>
                  <a:gd name="T14" fmla="*/ 39 w 64"/>
                  <a:gd name="T15" fmla="*/ 6 h 96"/>
                  <a:gd name="T16" fmla="*/ 32 w 64"/>
                  <a:gd name="T17" fmla="*/ 11 h 96"/>
                  <a:gd name="T18" fmla="*/ 27 w 64"/>
                  <a:gd name="T19" fmla="*/ 18 h 96"/>
                  <a:gd name="T20" fmla="*/ 18 w 64"/>
                  <a:gd name="T21" fmla="*/ 24 h 96"/>
                  <a:gd name="T22" fmla="*/ 5 w 64"/>
                  <a:gd name="T23" fmla="*/ 28 h 96"/>
                  <a:gd name="T24" fmla="*/ 1 w 64"/>
                  <a:gd name="T25" fmla="*/ 49 h 96"/>
                  <a:gd name="T26" fmla="*/ 5 w 64"/>
                  <a:gd name="T27" fmla="*/ 58 h 96"/>
                  <a:gd name="T28" fmla="*/ 18 w 64"/>
                  <a:gd name="T29" fmla="*/ 56 h 96"/>
                  <a:gd name="T30" fmla="*/ 30 w 64"/>
                  <a:gd name="T31" fmla="*/ 55 h 96"/>
                  <a:gd name="T32" fmla="*/ 33 w 64"/>
                  <a:gd name="T33" fmla="*/ 59 h 96"/>
                  <a:gd name="T34" fmla="*/ 38 w 64"/>
                  <a:gd name="T35" fmla="*/ 69 h 96"/>
                  <a:gd name="T36" fmla="*/ 49 w 64"/>
                  <a:gd name="T37" fmla="*/ 96 h 96"/>
                  <a:gd name="T38" fmla="*/ 51 w 64"/>
                  <a:gd name="T39" fmla="*/ 94 h 96"/>
                  <a:gd name="T40" fmla="*/ 53 w 64"/>
                  <a:gd name="T41" fmla="*/ 88 h 96"/>
                  <a:gd name="T42" fmla="*/ 47 w 64"/>
                  <a:gd name="T43" fmla="*/ 91 h 96"/>
                  <a:gd name="T44" fmla="*/ 46 w 64"/>
                  <a:gd name="T45" fmla="*/ 89 h 96"/>
                  <a:gd name="T46" fmla="*/ 43 w 64"/>
                  <a:gd name="T47" fmla="*/ 82 h 96"/>
                  <a:gd name="T48" fmla="*/ 40 w 64"/>
                  <a:gd name="T49" fmla="*/ 70 h 96"/>
                  <a:gd name="T50" fmla="*/ 36 w 64"/>
                  <a:gd name="T51" fmla="*/ 59 h 96"/>
                  <a:gd name="T52" fmla="*/ 21 w 64"/>
                  <a:gd name="T53" fmla="*/ 51 h 96"/>
                  <a:gd name="T54" fmla="*/ 21 w 64"/>
                  <a:gd name="T55" fmla="*/ 51 h 96"/>
                  <a:gd name="T56" fmla="*/ 18 w 64"/>
                  <a:gd name="T57" fmla="*/ 53 h 96"/>
                  <a:gd name="T58" fmla="*/ 13 w 64"/>
                  <a:gd name="T59" fmla="*/ 54 h 96"/>
                  <a:gd name="T60" fmla="*/ 14 w 64"/>
                  <a:gd name="T61" fmla="*/ 53 h 96"/>
                  <a:gd name="T62" fmla="*/ 5 w 64"/>
                  <a:gd name="T63" fmla="*/ 56 h 96"/>
                  <a:gd name="T64" fmla="*/ 6 w 64"/>
                  <a:gd name="T65" fmla="*/ 36 h 96"/>
                  <a:gd name="T66" fmla="*/ 14 w 64"/>
                  <a:gd name="T67" fmla="*/ 28 h 96"/>
                  <a:gd name="T68" fmla="*/ 23 w 64"/>
                  <a:gd name="T69" fmla="*/ 25 h 96"/>
                  <a:gd name="T70" fmla="*/ 29 w 64"/>
                  <a:gd name="T71" fmla="*/ 19 h 96"/>
                  <a:gd name="T72" fmla="*/ 44 w 64"/>
                  <a:gd name="T73" fmla="*/ 7 h 96"/>
                  <a:gd name="T74" fmla="*/ 51 w 64"/>
                  <a:gd name="T75" fmla="*/ 4 h 96"/>
                  <a:gd name="T76" fmla="*/ 50 w 64"/>
                  <a:gd name="T77" fmla="*/ 4 h 96"/>
                  <a:gd name="T78" fmla="*/ 53 w 64"/>
                  <a:gd name="T79" fmla="*/ 5 h 96"/>
                  <a:gd name="T80" fmla="*/ 58 w 64"/>
                  <a:gd name="T81" fmla="*/ 22 h 96"/>
                  <a:gd name="T82" fmla="*/ 59 w 64"/>
                  <a:gd name="T83" fmla="*/ 40 h 96"/>
                  <a:gd name="T84" fmla="*/ 59 w 64"/>
                  <a:gd name="T85" fmla="*/ 66 h 96"/>
                  <a:gd name="T86" fmla="*/ 56 w 64"/>
                  <a:gd name="T87" fmla="*/ 81 h 96"/>
                  <a:gd name="T88" fmla="*/ 53 w 64"/>
                  <a:gd name="T89" fmla="*/ 88 h 96"/>
                  <a:gd name="T90" fmla="*/ 54 w 64"/>
                  <a:gd name="T91" fmla="*/ 89 h 9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64"/>
                  <a:gd name="T139" fmla="*/ 0 h 96"/>
                  <a:gd name="T140" fmla="*/ 64 w 64"/>
                  <a:gd name="T141" fmla="*/ 96 h 9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64" h="96">
                    <a:moveTo>
                      <a:pt x="54" y="89"/>
                    </a:moveTo>
                    <a:cubicBezTo>
                      <a:pt x="54" y="89"/>
                      <a:pt x="55" y="89"/>
                      <a:pt x="55" y="89"/>
                    </a:cubicBezTo>
                    <a:cubicBezTo>
                      <a:pt x="58" y="84"/>
                      <a:pt x="59" y="78"/>
                      <a:pt x="60" y="71"/>
                    </a:cubicBezTo>
                    <a:cubicBezTo>
                      <a:pt x="60" y="69"/>
                      <a:pt x="61" y="67"/>
                      <a:pt x="61" y="64"/>
                    </a:cubicBezTo>
                    <a:cubicBezTo>
                      <a:pt x="61" y="63"/>
                      <a:pt x="62" y="63"/>
                      <a:pt x="62" y="62"/>
                    </a:cubicBezTo>
                    <a:cubicBezTo>
                      <a:pt x="63" y="61"/>
                      <a:pt x="63" y="59"/>
                      <a:pt x="63" y="58"/>
                    </a:cubicBezTo>
                    <a:cubicBezTo>
                      <a:pt x="64" y="55"/>
                      <a:pt x="63" y="51"/>
                      <a:pt x="62" y="48"/>
                    </a:cubicBezTo>
                    <a:cubicBezTo>
                      <a:pt x="62" y="45"/>
                      <a:pt x="61" y="42"/>
                      <a:pt x="62" y="38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2" y="38"/>
                      <a:pt x="63" y="38"/>
                      <a:pt x="63" y="38"/>
                    </a:cubicBezTo>
                    <a:cubicBezTo>
                      <a:pt x="63" y="37"/>
                      <a:pt x="63" y="37"/>
                      <a:pt x="63" y="36"/>
                    </a:cubicBezTo>
                    <a:cubicBezTo>
                      <a:pt x="63" y="36"/>
                      <a:pt x="63" y="35"/>
                      <a:pt x="63" y="35"/>
                    </a:cubicBezTo>
                    <a:cubicBezTo>
                      <a:pt x="63" y="29"/>
                      <a:pt x="62" y="24"/>
                      <a:pt x="60" y="20"/>
                    </a:cubicBezTo>
                    <a:cubicBezTo>
                      <a:pt x="59" y="18"/>
                      <a:pt x="58" y="15"/>
                      <a:pt x="57" y="13"/>
                    </a:cubicBezTo>
                    <a:cubicBezTo>
                      <a:pt x="57" y="12"/>
                      <a:pt x="57" y="10"/>
                      <a:pt x="57" y="9"/>
                    </a:cubicBezTo>
                    <a:cubicBezTo>
                      <a:pt x="56" y="7"/>
                      <a:pt x="56" y="4"/>
                      <a:pt x="55" y="3"/>
                    </a:cubicBezTo>
                    <a:cubicBezTo>
                      <a:pt x="55" y="2"/>
                      <a:pt x="54" y="2"/>
                      <a:pt x="54" y="2"/>
                    </a:cubicBezTo>
                    <a:cubicBezTo>
                      <a:pt x="53" y="3"/>
                      <a:pt x="51" y="2"/>
                      <a:pt x="49" y="1"/>
                    </a:cubicBezTo>
                    <a:cubicBezTo>
                      <a:pt x="48" y="1"/>
                      <a:pt x="47" y="0"/>
                      <a:pt x="45" y="0"/>
                    </a:cubicBezTo>
                    <a:cubicBezTo>
                      <a:pt x="44" y="0"/>
                      <a:pt x="43" y="1"/>
                      <a:pt x="43" y="3"/>
                    </a:cubicBezTo>
                    <a:cubicBezTo>
                      <a:pt x="43" y="3"/>
                      <a:pt x="44" y="3"/>
                      <a:pt x="44" y="3"/>
                    </a:cubicBezTo>
                    <a:cubicBezTo>
                      <a:pt x="44" y="3"/>
                      <a:pt x="45" y="3"/>
                      <a:pt x="45" y="3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44" y="4"/>
                      <a:pt x="41" y="6"/>
                      <a:pt x="39" y="6"/>
                    </a:cubicBezTo>
                    <a:cubicBezTo>
                      <a:pt x="38" y="6"/>
                      <a:pt x="38" y="6"/>
                      <a:pt x="37" y="6"/>
                    </a:cubicBezTo>
                    <a:cubicBezTo>
                      <a:pt x="37" y="6"/>
                      <a:pt x="36" y="7"/>
                      <a:pt x="35" y="8"/>
                    </a:cubicBezTo>
                    <a:cubicBezTo>
                      <a:pt x="34" y="9"/>
                      <a:pt x="34" y="10"/>
                      <a:pt x="32" y="11"/>
                    </a:cubicBezTo>
                    <a:cubicBezTo>
                      <a:pt x="32" y="11"/>
                      <a:pt x="31" y="11"/>
                      <a:pt x="31" y="11"/>
                    </a:cubicBezTo>
                    <a:cubicBezTo>
                      <a:pt x="30" y="12"/>
                      <a:pt x="29" y="12"/>
                      <a:pt x="28" y="13"/>
                    </a:cubicBezTo>
                    <a:cubicBezTo>
                      <a:pt x="27" y="15"/>
                      <a:pt x="27" y="16"/>
                      <a:pt x="27" y="18"/>
                    </a:cubicBezTo>
                    <a:cubicBezTo>
                      <a:pt x="27" y="20"/>
                      <a:pt x="26" y="22"/>
                      <a:pt x="25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3"/>
                      <a:pt x="18" y="24"/>
                      <a:pt x="18" y="24"/>
                    </a:cubicBezTo>
                    <a:cubicBezTo>
                      <a:pt x="17" y="25"/>
                      <a:pt x="17" y="25"/>
                      <a:pt x="16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0" y="25"/>
                      <a:pt x="8" y="26"/>
                      <a:pt x="5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32"/>
                      <a:pt x="4" y="35"/>
                      <a:pt x="3" y="39"/>
                    </a:cubicBezTo>
                    <a:cubicBezTo>
                      <a:pt x="2" y="42"/>
                      <a:pt x="0" y="45"/>
                      <a:pt x="1" y="49"/>
                    </a:cubicBezTo>
                    <a:cubicBezTo>
                      <a:pt x="1" y="51"/>
                      <a:pt x="2" y="53"/>
                      <a:pt x="3" y="55"/>
                    </a:cubicBezTo>
                    <a:cubicBezTo>
                      <a:pt x="3" y="56"/>
                      <a:pt x="4" y="57"/>
                      <a:pt x="4" y="58"/>
                    </a:cubicBezTo>
                    <a:cubicBezTo>
                      <a:pt x="4" y="58"/>
                      <a:pt x="4" y="58"/>
                      <a:pt x="5" y="58"/>
                    </a:cubicBezTo>
                    <a:cubicBezTo>
                      <a:pt x="7" y="58"/>
                      <a:pt x="9" y="58"/>
                      <a:pt x="11" y="57"/>
                    </a:cubicBezTo>
                    <a:cubicBezTo>
                      <a:pt x="13" y="57"/>
                      <a:pt x="15" y="56"/>
                      <a:pt x="17" y="56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21" y="54"/>
                      <a:pt x="25" y="52"/>
                      <a:pt x="28" y="52"/>
                    </a:cubicBezTo>
                    <a:cubicBezTo>
                      <a:pt x="29" y="53"/>
                      <a:pt x="29" y="53"/>
                      <a:pt x="30" y="54"/>
                    </a:cubicBezTo>
                    <a:cubicBezTo>
                      <a:pt x="30" y="54"/>
                      <a:pt x="30" y="54"/>
                      <a:pt x="30" y="55"/>
                    </a:cubicBezTo>
                    <a:cubicBezTo>
                      <a:pt x="30" y="55"/>
                      <a:pt x="31" y="55"/>
                      <a:pt x="31" y="55"/>
                    </a:cubicBezTo>
                    <a:cubicBezTo>
                      <a:pt x="31" y="55"/>
                      <a:pt x="31" y="55"/>
                      <a:pt x="32" y="55"/>
                    </a:cubicBezTo>
                    <a:cubicBezTo>
                      <a:pt x="32" y="56"/>
                      <a:pt x="32" y="57"/>
                      <a:pt x="33" y="59"/>
                    </a:cubicBezTo>
                    <a:cubicBezTo>
                      <a:pt x="33" y="60"/>
                      <a:pt x="34" y="61"/>
                      <a:pt x="34" y="63"/>
                    </a:cubicBezTo>
                    <a:cubicBezTo>
                      <a:pt x="35" y="64"/>
                      <a:pt x="35" y="65"/>
                      <a:pt x="36" y="65"/>
                    </a:cubicBezTo>
                    <a:cubicBezTo>
                      <a:pt x="37" y="67"/>
                      <a:pt x="38" y="68"/>
                      <a:pt x="38" y="69"/>
                    </a:cubicBezTo>
                    <a:cubicBezTo>
                      <a:pt x="40" y="72"/>
                      <a:pt x="40" y="76"/>
                      <a:pt x="41" y="80"/>
                    </a:cubicBezTo>
                    <a:cubicBezTo>
                      <a:pt x="43" y="87"/>
                      <a:pt x="44" y="93"/>
                      <a:pt x="49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50" y="95"/>
                      <a:pt x="50" y="95"/>
                      <a:pt x="51" y="94"/>
                    </a:cubicBezTo>
                    <a:cubicBezTo>
                      <a:pt x="52" y="92"/>
                      <a:pt x="54" y="91"/>
                      <a:pt x="54" y="90"/>
                    </a:cubicBezTo>
                    <a:cubicBezTo>
                      <a:pt x="54" y="89"/>
                      <a:pt x="53" y="88"/>
                      <a:pt x="53" y="88"/>
                    </a:cubicBezTo>
                    <a:cubicBezTo>
                      <a:pt x="53" y="88"/>
                      <a:pt x="53" y="88"/>
                      <a:pt x="53" y="88"/>
                    </a:cubicBezTo>
                    <a:cubicBezTo>
                      <a:pt x="53" y="88"/>
                      <a:pt x="52" y="88"/>
                      <a:pt x="52" y="88"/>
                    </a:cubicBezTo>
                    <a:cubicBezTo>
                      <a:pt x="51" y="91"/>
                      <a:pt x="49" y="93"/>
                      <a:pt x="48" y="93"/>
                    </a:cubicBezTo>
                    <a:cubicBezTo>
                      <a:pt x="47" y="92"/>
                      <a:pt x="47" y="92"/>
                      <a:pt x="47" y="91"/>
                    </a:cubicBezTo>
                    <a:cubicBezTo>
                      <a:pt x="47" y="91"/>
                      <a:pt x="47" y="90"/>
                      <a:pt x="46" y="89"/>
                    </a:cubicBezTo>
                    <a:cubicBezTo>
                      <a:pt x="46" y="89"/>
                      <a:pt x="46" y="89"/>
                      <a:pt x="46" y="89"/>
                    </a:cubicBezTo>
                    <a:cubicBezTo>
                      <a:pt x="46" y="89"/>
                      <a:pt x="46" y="89"/>
                      <a:pt x="46" y="89"/>
                    </a:cubicBezTo>
                    <a:cubicBezTo>
                      <a:pt x="46" y="89"/>
                      <a:pt x="46" y="90"/>
                      <a:pt x="46" y="90"/>
                    </a:cubicBezTo>
                    <a:cubicBezTo>
                      <a:pt x="46" y="90"/>
                      <a:pt x="46" y="90"/>
                      <a:pt x="46" y="91"/>
                    </a:cubicBezTo>
                    <a:cubicBezTo>
                      <a:pt x="46" y="87"/>
                      <a:pt x="46" y="84"/>
                      <a:pt x="43" y="82"/>
                    </a:cubicBezTo>
                    <a:cubicBezTo>
                      <a:pt x="44" y="80"/>
                      <a:pt x="43" y="78"/>
                      <a:pt x="43" y="77"/>
                    </a:cubicBezTo>
                    <a:cubicBezTo>
                      <a:pt x="42" y="77"/>
                      <a:pt x="42" y="77"/>
                      <a:pt x="42" y="77"/>
                    </a:cubicBezTo>
                    <a:cubicBezTo>
                      <a:pt x="42" y="74"/>
                      <a:pt x="41" y="71"/>
                      <a:pt x="40" y="70"/>
                    </a:cubicBezTo>
                    <a:cubicBezTo>
                      <a:pt x="41" y="67"/>
                      <a:pt x="39" y="65"/>
                      <a:pt x="38" y="63"/>
                    </a:cubicBezTo>
                    <a:cubicBezTo>
                      <a:pt x="37" y="63"/>
                      <a:pt x="37" y="63"/>
                      <a:pt x="37" y="62"/>
                    </a:cubicBezTo>
                    <a:cubicBezTo>
                      <a:pt x="36" y="61"/>
                      <a:pt x="36" y="60"/>
                      <a:pt x="36" y="59"/>
                    </a:cubicBezTo>
                    <a:cubicBezTo>
                      <a:pt x="34" y="55"/>
                      <a:pt x="32" y="50"/>
                      <a:pt x="28" y="50"/>
                    </a:cubicBezTo>
                    <a:cubicBezTo>
                      <a:pt x="27" y="50"/>
                      <a:pt x="25" y="50"/>
                      <a:pt x="24" y="50"/>
                    </a:cubicBezTo>
                    <a:cubicBezTo>
                      <a:pt x="23" y="51"/>
                      <a:pt x="22" y="51"/>
                      <a:pt x="21" y="51"/>
                    </a:cubicBezTo>
                    <a:cubicBezTo>
                      <a:pt x="20" y="51"/>
                      <a:pt x="20" y="51"/>
                      <a:pt x="20" y="51"/>
                    </a:cubicBezTo>
                    <a:cubicBezTo>
                      <a:pt x="20" y="51"/>
                      <a:pt x="20" y="51"/>
                      <a:pt x="20" y="51"/>
                    </a:cubicBezTo>
                    <a:cubicBezTo>
                      <a:pt x="21" y="51"/>
                      <a:pt x="21" y="51"/>
                      <a:pt x="21" y="51"/>
                    </a:cubicBezTo>
                    <a:cubicBezTo>
                      <a:pt x="21" y="51"/>
                      <a:pt x="20" y="52"/>
                      <a:pt x="19" y="52"/>
                    </a:cubicBezTo>
                    <a:cubicBezTo>
                      <a:pt x="19" y="52"/>
                      <a:pt x="18" y="53"/>
                      <a:pt x="18" y="53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8" y="52"/>
                      <a:pt x="18" y="52"/>
                      <a:pt x="17" y="52"/>
                    </a:cubicBezTo>
                    <a:cubicBezTo>
                      <a:pt x="17" y="52"/>
                      <a:pt x="16" y="52"/>
                      <a:pt x="16" y="53"/>
                    </a:cubicBezTo>
                    <a:cubicBezTo>
                      <a:pt x="15" y="54"/>
                      <a:pt x="14" y="55"/>
                      <a:pt x="13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54"/>
                      <a:pt x="13" y="54"/>
                      <a:pt x="14" y="54"/>
                    </a:cubicBezTo>
                    <a:cubicBezTo>
                      <a:pt x="14" y="54"/>
                      <a:pt x="14" y="53"/>
                      <a:pt x="14" y="53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1" y="53"/>
                      <a:pt x="9" y="54"/>
                      <a:pt x="8" y="55"/>
                    </a:cubicBezTo>
                    <a:cubicBezTo>
                      <a:pt x="7" y="55"/>
                      <a:pt x="6" y="56"/>
                      <a:pt x="5" y="56"/>
                    </a:cubicBezTo>
                    <a:cubicBezTo>
                      <a:pt x="4" y="52"/>
                      <a:pt x="3" y="50"/>
                      <a:pt x="3" y="47"/>
                    </a:cubicBezTo>
                    <a:cubicBezTo>
                      <a:pt x="3" y="45"/>
                      <a:pt x="4" y="42"/>
                      <a:pt x="5" y="40"/>
                    </a:cubicBezTo>
                    <a:cubicBezTo>
                      <a:pt x="6" y="38"/>
                      <a:pt x="6" y="37"/>
                      <a:pt x="6" y="36"/>
                    </a:cubicBezTo>
                    <a:cubicBezTo>
                      <a:pt x="7" y="35"/>
                      <a:pt x="7" y="34"/>
                      <a:pt x="7" y="33"/>
                    </a:cubicBezTo>
                    <a:cubicBezTo>
                      <a:pt x="7" y="32"/>
                      <a:pt x="6" y="31"/>
                      <a:pt x="7" y="30"/>
                    </a:cubicBezTo>
                    <a:cubicBezTo>
                      <a:pt x="9" y="28"/>
                      <a:pt x="12" y="28"/>
                      <a:pt x="14" y="28"/>
                    </a:cubicBezTo>
                    <a:cubicBezTo>
                      <a:pt x="15" y="28"/>
                      <a:pt x="16" y="28"/>
                      <a:pt x="17" y="28"/>
                    </a:cubicBezTo>
                    <a:cubicBezTo>
                      <a:pt x="17" y="28"/>
                      <a:pt x="18" y="28"/>
                      <a:pt x="18" y="28"/>
                    </a:cubicBezTo>
                    <a:cubicBezTo>
                      <a:pt x="18" y="26"/>
                      <a:pt x="20" y="25"/>
                      <a:pt x="23" y="25"/>
                    </a:cubicBezTo>
                    <a:cubicBezTo>
                      <a:pt x="24" y="25"/>
                      <a:pt x="25" y="26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8" y="24"/>
                      <a:pt x="28" y="21"/>
                      <a:pt x="29" y="19"/>
                    </a:cubicBezTo>
                    <a:cubicBezTo>
                      <a:pt x="29" y="17"/>
                      <a:pt x="30" y="15"/>
                      <a:pt x="31" y="14"/>
                    </a:cubicBezTo>
                    <a:cubicBezTo>
                      <a:pt x="33" y="13"/>
                      <a:pt x="34" y="12"/>
                      <a:pt x="36" y="10"/>
                    </a:cubicBezTo>
                    <a:cubicBezTo>
                      <a:pt x="38" y="9"/>
                      <a:pt x="40" y="7"/>
                      <a:pt x="44" y="7"/>
                    </a:cubicBezTo>
                    <a:cubicBezTo>
                      <a:pt x="45" y="6"/>
                      <a:pt x="45" y="6"/>
                      <a:pt x="46" y="5"/>
                    </a:cubicBezTo>
                    <a:cubicBezTo>
                      <a:pt x="46" y="4"/>
                      <a:pt x="46" y="3"/>
                      <a:pt x="47" y="3"/>
                    </a:cubicBezTo>
                    <a:cubicBezTo>
                      <a:pt x="48" y="3"/>
                      <a:pt x="51" y="4"/>
                      <a:pt x="51" y="4"/>
                    </a:cubicBezTo>
                    <a:cubicBezTo>
                      <a:pt x="51" y="4"/>
                      <a:pt x="51" y="4"/>
                      <a:pt x="50" y="4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50" y="5"/>
                      <a:pt x="50" y="6"/>
                      <a:pt x="51" y="6"/>
                    </a:cubicBezTo>
                    <a:cubicBezTo>
                      <a:pt x="51" y="6"/>
                      <a:pt x="52" y="5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4" y="7"/>
                      <a:pt x="55" y="9"/>
                      <a:pt x="55" y="11"/>
                    </a:cubicBezTo>
                    <a:cubicBezTo>
                      <a:pt x="55" y="13"/>
                      <a:pt x="55" y="14"/>
                      <a:pt x="56" y="16"/>
                    </a:cubicBezTo>
                    <a:cubicBezTo>
                      <a:pt x="56" y="18"/>
                      <a:pt x="57" y="20"/>
                      <a:pt x="58" y="22"/>
                    </a:cubicBezTo>
                    <a:cubicBezTo>
                      <a:pt x="59" y="25"/>
                      <a:pt x="61" y="28"/>
                      <a:pt x="61" y="32"/>
                    </a:cubicBezTo>
                    <a:cubicBezTo>
                      <a:pt x="61" y="33"/>
                      <a:pt x="61" y="35"/>
                      <a:pt x="60" y="36"/>
                    </a:cubicBezTo>
                    <a:cubicBezTo>
                      <a:pt x="60" y="37"/>
                      <a:pt x="59" y="38"/>
                      <a:pt x="59" y="40"/>
                    </a:cubicBezTo>
                    <a:cubicBezTo>
                      <a:pt x="59" y="42"/>
                      <a:pt x="60" y="44"/>
                      <a:pt x="60" y="47"/>
                    </a:cubicBezTo>
                    <a:cubicBezTo>
                      <a:pt x="60" y="48"/>
                      <a:pt x="61" y="50"/>
                      <a:pt x="61" y="51"/>
                    </a:cubicBezTo>
                    <a:cubicBezTo>
                      <a:pt x="61" y="57"/>
                      <a:pt x="60" y="62"/>
                      <a:pt x="59" y="66"/>
                    </a:cubicBezTo>
                    <a:cubicBezTo>
                      <a:pt x="58" y="68"/>
                      <a:pt x="58" y="70"/>
                      <a:pt x="57" y="73"/>
                    </a:cubicBezTo>
                    <a:cubicBezTo>
                      <a:pt x="57" y="74"/>
                      <a:pt x="57" y="74"/>
                      <a:pt x="57" y="74"/>
                    </a:cubicBezTo>
                    <a:cubicBezTo>
                      <a:pt x="57" y="77"/>
                      <a:pt x="56" y="79"/>
                      <a:pt x="56" y="81"/>
                    </a:cubicBezTo>
                    <a:cubicBezTo>
                      <a:pt x="55" y="81"/>
                      <a:pt x="55" y="82"/>
                      <a:pt x="55" y="83"/>
                    </a:cubicBezTo>
                    <a:cubicBezTo>
                      <a:pt x="54" y="84"/>
                      <a:pt x="53" y="86"/>
                      <a:pt x="53" y="87"/>
                    </a:cubicBezTo>
                    <a:cubicBezTo>
                      <a:pt x="53" y="88"/>
                      <a:pt x="53" y="88"/>
                      <a:pt x="53" y="88"/>
                    </a:cubicBezTo>
                    <a:cubicBezTo>
                      <a:pt x="54" y="88"/>
                      <a:pt x="54" y="88"/>
                      <a:pt x="54" y="88"/>
                    </a:cubicBezTo>
                    <a:cubicBezTo>
                      <a:pt x="54" y="88"/>
                      <a:pt x="54" y="87"/>
                      <a:pt x="54" y="87"/>
                    </a:cubicBezTo>
                    <a:cubicBezTo>
                      <a:pt x="54" y="88"/>
                      <a:pt x="54" y="89"/>
                      <a:pt x="54" y="8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491" name="Freeform 80">
                <a:extLst>
                  <a:ext uri="{FF2B5EF4-FFF2-40B4-BE49-F238E27FC236}">
                    <a16:creationId xmlns:a16="http://schemas.microsoft.com/office/drawing/2014/main" id="{4093C43F-2DA8-472B-9F9F-374DCEDB4F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857" y="170193"/>
                <a:ext cx="11160" cy="26506"/>
              </a:xfrm>
              <a:custGeom>
                <a:avLst/>
                <a:gdLst>
                  <a:gd name="T0" fmla="*/ 7 w 10"/>
                  <a:gd name="T1" fmla="*/ 5 h 24"/>
                  <a:gd name="T2" fmla="*/ 9 w 10"/>
                  <a:gd name="T3" fmla="*/ 6 h 24"/>
                  <a:gd name="T4" fmla="*/ 10 w 10"/>
                  <a:gd name="T5" fmla="*/ 6 h 24"/>
                  <a:gd name="T6" fmla="*/ 10 w 10"/>
                  <a:gd name="T7" fmla="*/ 6 h 24"/>
                  <a:gd name="T8" fmla="*/ 6 w 10"/>
                  <a:gd name="T9" fmla="*/ 2 h 24"/>
                  <a:gd name="T10" fmla="*/ 4 w 10"/>
                  <a:gd name="T11" fmla="*/ 0 h 24"/>
                  <a:gd name="T12" fmla="*/ 4 w 10"/>
                  <a:gd name="T13" fmla="*/ 0 h 24"/>
                  <a:gd name="T14" fmla="*/ 4 w 10"/>
                  <a:gd name="T15" fmla="*/ 1 h 24"/>
                  <a:gd name="T16" fmla="*/ 1 w 10"/>
                  <a:gd name="T17" fmla="*/ 24 h 24"/>
                  <a:gd name="T18" fmla="*/ 1 w 10"/>
                  <a:gd name="T19" fmla="*/ 24 h 24"/>
                  <a:gd name="T20" fmla="*/ 2 w 10"/>
                  <a:gd name="T21" fmla="*/ 24 h 24"/>
                  <a:gd name="T22" fmla="*/ 7 w 10"/>
                  <a:gd name="T23" fmla="*/ 19 h 24"/>
                  <a:gd name="T24" fmla="*/ 7 w 10"/>
                  <a:gd name="T25" fmla="*/ 19 h 24"/>
                  <a:gd name="T26" fmla="*/ 7 w 10"/>
                  <a:gd name="T27" fmla="*/ 7 h 24"/>
                  <a:gd name="T28" fmla="*/ 6 w 10"/>
                  <a:gd name="T29" fmla="*/ 6 h 24"/>
                  <a:gd name="T30" fmla="*/ 5 w 10"/>
                  <a:gd name="T31" fmla="*/ 7 h 24"/>
                  <a:gd name="T32" fmla="*/ 5 w 10"/>
                  <a:gd name="T33" fmla="*/ 7 h 24"/>
                  <a:gd name="T34" fmla="*/ 5 w 10"/>
                  <a:gd name="T35" fmla="*/ 7 h 24"/>
                  <a:gd name="T36" fmla="*/ 6 w 10"/>
                  <a:gd name="T37" fmla="*/ 7 h 24"/>
                  <a:gd name="T38" fmla="*/ 6 w 10"/>
                  <a:gd name="T39" fmla="*/ 7 h 24"/>
                  <a:gd name="T40" fmla="*/ 3 w 10"/>
                  <a:gd name="T41" fmla="*/ 21 h 24"/>
                  <a:gd name="T42" fmla="*/ 6 w 10"/>
                  <a:gd name="T43" fmla="*/ 4 h 24"/>
                  <a:gd name="T44" fmla="*/ 7 w 10"/>
                  <a:gd name="T45" fmla="*/ 5 h 2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0"/>
                  <a:gd name="T70" fmla="*/ 0 h 24"/>
                  <a:gd name="T71" fmla="*/ 10 w 10"/>
                  <a:gd name="T72" fmla="*/ 24 h 24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0" h="24">
                    <a:moveTo>
                      <a:pt x="7" y="5"/>
                    </a:moveTo>
                    <a:cubicBezTo>
                      <a:pt x="7" y="5"/>
                      <a:pt x="8" y="6"/>
                      <a:pt x="9" y="6"/>
                    </a:cubicBezTo>
                    <a:cubicBezTo>
                      <a:pt x="9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4"/>
                      <a:pt x="8" y="3"/>
                      <a:pt x="6" y="2"/>
                    </a:cubicBezTo>
                    <a:cubicBezTo>
                      <a:pt x="5" y="1"/>
                      <a:pt x="5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1"/>
                    </a:cubicBezTo>
                    <a:cubicBezTo>
                      <a:pt x="2" y="7"/>
                      <a:pt x="0" y="17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5" y="24"/>
                      <a:pt x="6" y="21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8" y="14"/>
                      <a:pt x="9" y="10"/>
                      <a:pt x="7" y="7"/>
                    </a:cubicBezTo>
                    <a:cubicBezTo>
                      <a:pt x="7" y="6"/>
                      <a:pt x="6" y="6"/>
                      <a:pt x="6" y="6"/>
                    </a:cubicBezTo>
                    <a:cubicBezTo>
                      <a:pt x="6" y="6"/>
                      <a:pt x="5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15"/>
                      <a:pt x="5" y="20"/>
                      <a:pt x="3" y="21"/>
                    </a:cubicBezTo>
                    <a:cubicBezTo>
                      <a:pt x="3" y="18"/>
                      <a:pt x="3" y="9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492" name="Freeform 81">
                <a:extLst>
                  <a:ext uri="{FF2B5EF4-FFF2-40B4-BE49-F238E27FC236}">
                    <a16:creationId xmlns:a16="http://schemas.microsoft.com/office/drawing/2014/main" id="{34C948F6-82E0-4D21-9B17-5BFD8F991749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221345" y="93002"/>
                <a:ext cx="6510" cy="13020"/>
              </a:xfrm>
              <a:custGeom>
                <a:avLst/>
                <a:gdLst>
                  <a:gd name="T0" fmla="*/ 6 w 6"/>
                  <a:gd name="T1" fmla="*/ 3 h 12"/>
                  <a:gd name="T2" fmla="*/ 4 w 6"/>
                  <a:gd name="T3" fmla="*/ 2 h 12"/>
                  <a:gd name="T4" fmla="*/ 2 w 6"/>
                  <a:gd name="T5" fmla="*/ 0 h 12"/>
                  <a:gd name="T6" fmla="*/ 1 w 6"/>
                  <a:gd name="T7" fmla="*/ 0 h 12"/>
                  <a:gd name="T8" fmla="*/ 1 w 6"/>
                  <a:gd name="T9" fmla="*/ 2 h 12"/>
                  <a:gd name="T10" fmla="*/ 3 w 6"/>
                  <a:gd name="T11" fmla="*/ 12 h 12"/>
                  <a:gd name="T12" fmla="*/ 3 w 6"/>
                  <a:gd name="T13" fmla="*/ 12 h 12"/>
                  <a:gd name="T14" fmla="*/ 3 w 6"/>
                  <a:gd name="T15" fmla="*/ 12 h 12"/>
                  <a:gd name="T16" fmla="*/ 6 w 6"/>
                  <a:gd name="T17" fmla="*/ 4 h 12"/>
                  <a:gd name="T18" fmla="*/ 6 w 6"/>
                  <a:gd name="T19" fmla="*/ 3 h 12"/>
                  <a:gd name="T20" fmla="*/ 6 w 6"/>
                  <a:gd name="T21" fmla="*/ 3 h 12"/>
                  <a:gd name="T22" fmla="*/ 6 w 6"/>
                  <a:gd name="T23" fmla="*/ 3 h 12"/>
                  <a:gd name="T24" fmla="*/ 3 w 6"/>
                  <a:gd name="T25" fmla="*/ 9 h 12"/>
                  <a:gd name="T26" fmla="*/ 3 w 6"/>
                  <a:gd name="T27" fmla="*/ 5 h 12"/>
                  <a:gd name="T28" fmla="*/ 3 w 6"/>
                  <a:gd name="T29" fmla="*/ 5 h 12"/>
                  <a:gd name="T30" fmla="*/ 4 w 6"/>
                  <a:gd name="T31" fmla="*/ 5 h 12"/>
                  <a:gd name="T32" fmla="*/ 4 w 6"/>
                  <a:gd name="T33" fmla="*/ 5 h 12"/>
                  <a:gd name="T34" fmla="*/ 3 w 6"/>
                  <a:gd name="T35" fmla="*/ 9 h 1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6"/>
                  <a:gd name="T55" fmla="*/ 0 h 12"/>
                  <a:gd name="T56" fmla="*/ 6 w 6"/>
                  <a:gd name="T57" fmla="*/ 12 h 1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6" h="12">
                    <a:moveTo>
                      <a:pt x="6" y="3"/>
                    </a:moveTo>
                    <a:cubicBezTo>
                      <a:pt x="5" y="3"/>
                      <a:pt x="5" y="2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5"/>
                      <a:pt x="0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6" y="11"/>
                      <a:pt x="6" y="8"/>
                      <a:pt x="6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lose/>
                    <a:moveTo>
                      <a:pt x="3" y="9"/>
                    </a:moveTo>
                    <a:cubicBezTo>
                      <a:pt x="3" y="8"/>
                      <a:pt x="2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4" y="8"/>
                      <a:pt x="3" y="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493" name="Freeform 82">
                <a:extLst>
                  <a:ext uri="{FF2B5EF4-FFF2-40B4-BE49-F238E27FC236}">
                    <a16:creationId xmlns:a16="http://schemas.microsoft.com/office/drawing/2014/main" id="{0A2D3099-CE4C-463F-959D-09056FB1FD3D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223670" y="89747"/>
                <a:ext cx="15345" cy="32086"/>
              </a:xfrm>
              <a:custGeom>
                <a:avLst/>
                <a:gdLst>
                  <a:gd name="T0" fmla="*/ 0 w 14"/>
                  <a:gd name="T1" fmla="*/ 21 h 29"/>
                  <a:gd name="T2" fmla="*/ 0 w 14"/>
                  <a:gd name="T3" fmla="*/ 21 h 29"/>
                  <a:gd name="T4" fmla="*/ 0 w 14"/>
                  <a:gd name="T5" fmla="*/ 21 h 29"/>
                  <a:gd name="T6" fmla="*/ 4 w 14"/>
                  <a:gd name="T7" fmla="*/ 25 h 29"/>
                  <a:gd name="T8" fmla="*/ 7 w 14"/>
                  <a:gd name="T9" fmla="*/ 29 h 29"/>
                  <a:gd name="T10" fmla="*/ 7 w 14"/>
                  <a:gd name="T11" fmla="*/ 29 h 29"/>
                  <a:gd name="T12" fmla="*/ 10 w 14"/>
                  <a:gd name="T13" fmla="*/ 22 h 29"/>
                  <a:gd name="T14" fmla="*/ 10 w 14"/>
                  <a:gd name="T15" fmla="*/ 19 h 29"/>
                  <a:gd name="T16" fmla="*/ 12 w 14"/>
                  <a:gd name="T17" fmla="*/ 15 h 29"/>
                  <a:gd name="T18" fmla="*/ 13 w 14"/>
                  <a:gd name="T19" fmla="*/ 6 h 29"/>
                  <a:gd name="T20" fmla="*/ 12 w 14"/>
                  <a:gd name="T21" fmla="*/ 3 h 29"/>
                  <a:gd name="T22" fmla="*/ 9 w 14"/>
                  <a:gd name="T23" fmla="*/ 0 h 29"/>
                  <a:gd name="T24" fmla="*/ 7 w 14"/>
                  <a:gd name="T25" fmla="*/ 4 h 29"/>
                  <a:gd name="T26" fmla="*/ 7 w 14"/>
                  <a:gd name="T27" fmla="*/ 5 h 29"/>
                  <a:gd name="T28" fmla="*/ 2 w 14"/>
                  <a:gd name="T29" fmla="*/ 17 h 29"/>
                  <a:gd name="T30" fmla="*/ 0 w 14"/>
                  <a:gd name="T31" fmla="*/ 21 h 29"/>
                  <a:gd name="T32" fmla="*/ 7 w 14"/>
                  <a:gd name="T33" fmla="*/ 19 h 29"/>
                  <a:gd name="T34" fmla="*/ 7 w 14"/>
                  <a:gd name="T35" fmla="*/ 23 h 29"/>
                  <a:gd name="T36" fmla="*/ 5 w 14"/>
                  <a:gd name="T37" fmla="*/ 22 h 29"/>
                  <a:gd name="T38" fmla="*/ 3 w 14"/>
                  <a:gd name="T39" fmla="*/ 21 h 29"/>
                  <a:gd name="T40" fmla="*/ 4 w 14"/>
                  <a:gd name="T41" fmla="*/ 19 h 29"/>
                  <a:gd name="T42" fmla="*/ 9 w 14"/>
                  <a:gd name="T43" fmla="*/ 3 h 29"/>
                  <a:gd name="T44" fmla="*/ 9 w 14"/>
                  <a:gd name="T45" fmla="*/ 16 h 29"/>
                  <a:gd name="T46" fmla="*/ 8 w 14"/>
                  <a:gd name="T47" fmla="*/ 16 h 29"/>
                  <a:gd name="T48" fmla="*/ 9 w 14"/>
                  <a:gd name="T49" fmla="*/ 16 h 29"/>
                  <a:gd name="T50" fmla="*/ 9 w 14"/>
                  <a:gd name="T51" fmla="*/ 15 h 29"/>
                  <a:gd name="T52" fmla="*/ 8 w 14"/>
                  <a:gd name="T53" fmla="*/ 15 h 29"/>
                  <a:gd name="T54" fmla="*/ 7 w 14"/>
                  <a:gd name="T55" fmla="*/ 19 h 29"/>
                  <a:gd name="T56" fmla="*/ 7 w 14"/>
                  <a:gd name="T57" fmla="*/ 29 h 29"/>
                  <a:gd name="T58" fmla="*/ 7 w 14"/>
                  <a:gd name="T59" fmla="*/ 29 h 29"/>
                  <a:gd name="T60" fmla="*/ 7 w 14"/>
                  <a:gd name="T61" fmla="*/ 29 h 2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4"/>
                  <a:gd name="T94" fmla="*/ 0 h 29"/>
                  <a:gd name="T95" fmla="*/ 14 w 14"/>
                  <a:gd name="T96" fmla="*/ 29 h 29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4" h="29"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" y="21"/>
                      <a:pt x="2" y="23"/>
                      <a:pt x="4" y="25"/>
                    </a:cubicBezTo>
                    <a:cubicBezTo>
                      <a:pt x="5" y="27"/>
                      <a:pt x="6" y="29"/>
                      <a:pt x="7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9" y="28"/>
                      <a:pt x="9" y="25"/>
                      <a:pt x="10" y="22"/>
                    </a:cubicBezTo>
                    <a:cubicBezTo>
                      <a:pt x="10" y="21"/>
                      <a:pt x="10" y="20"/>
                      <a:pt x="10" y="19"/>
                    </a:cubicBezTo>
                    <a:cubicBezTo>
                      <a:pt x="11" y="18"/>
                      <a:pt x="11" y="16"/>
                      <a:pt x="12" y="15"/>
                    </a:cubicBezTo>
                    <a:cubicBezTo>
                      <a:pt x="13" y="12"/>
                      <a:pt x="14" y="10"/>
                      <a:pt x="13" y="6"/>
                    </a:cubicBezTo>
                    <a:cubicBezTo>
                      <a:pt x="12" y="5"/>
                      <a:pt x="12" y="4"/>
                      <a:pt x="12" y="3"/>
                    </a:cubicBezTo>
                    <a:cubicBezTo>
                      <a:pt x="11" y="2"/>
                      <a:pt x="11" y="0"/>
                      <a:pt x="9" y="0"/>
                    </a:cubicBezTo>
                    <a:cubicBezTo>
                      <a:pt x="8" y="0"/>
                      <a:pt x="7" y="2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5" y="9"/>
                      <a:pt x="4" y="13"/>
                      <a:pt x="2" y="17"/>
                    </a:cubicBezTo>
                    <a:cubicBezTo>
                      <a:pt x="1" y="18"/>
                      <a:pt x="1" y="20"/>
                      <a:pt x="0" y="21"/>
                    </a:cubicBezTo>
                    <a:close/>
                    <a:moveTo>
                      <a:pt x="7" y="19"/>
                    </a:moveTo>
                    <a:cubicBezTo>
                      <a:pt x="7" y="21"/>
                      <a:pt x="8" y="22"/>
                      <a:pt x="7" y="23"/>
                    </a:cubicBezTo>
                    <a:cubicBezTo>
                      <a:pt x="6" y="23"/>
                      <a:pt x="6" y="23"/>
                      <a:pt x="5" y="22"/>
                    </a:cubicBezTo>
                    <a:cubicBezTo>
                      <a:pt x="5" y="22"/>
                      <a:pt x="4" y="21"/>
                      <a:pt x="3" y="21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6" y="13"/>
                      <a:pt x="8" y="10"/>
                      <a:pt x="9" y="3"/>
                    </a:cubicBezTo>
                    <a:cubicBezTo>
                      <a:pt x="12" y="6"/>
                      <a:pt x="11" y="13"/>
                      <a:pt x="9" y="16"/>
                    </a:cubicBezTo>
                    <a:cubicBezTo>
                      <a:pt x="9" y="16"/>
                      <a:pt x="9" y="16"/>
                      <a:pt x="8" y="16"/>
                    </a:cubicBezTo>
                    <a:cubicBezTo>
                      <a:pt x="8" y="16"/>
                      <a:pt x="8" y="16"/>
                      <a:pt x="9" y="16"/>
                    </a:cubicBezTo>
                    <a:cubicBezTo>
                      <a:pt x="9" y="16"/>
                      <a:pt x="9" y="15"/>
                      <a:pt x="9" y="15"/>
                    </a:cubicBezTo>
                    <a:cubicBezTo>
                      <a:pt x="9" y="15"/>
                      <a:pt x="8" y="15"/>
                      <a:pt x="8" y="15"/>
                    </a:cubicBezTo>
                    <a:cubicBezTo>
                      <a:pt x="7" y="16"/>
                      <a:pt x="7" y="17"/>
                      <a:pt x="7" y="19"/>
                    </a:cubicBezTo>
                    <a:close/>
                    <a:moveTo>
                      <a:pt x="7" y="29"/>
                    </a:moveTo>
                    <a:cubicBezTo>
                      <a:pt x="7" y="29"/>
                      <a:pt x="7" y="29"/>
                      <a:pt x="7" y="29"/>
                    </a:cubicBezTo>
                    <a:cubicBezTo>
                      <a:pt x="7" y="29"/>
                      <a:pt x="7" y="29"/>
                      <a:pt x="7" y="2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20494" name="Freeform 91">
              <a:extLst>
                <a:ext uri="{FF2B5EF4-FFF2-40B4-BE49-F238E27FC236}">
                  <a16:creationId xmlns:a16="http://schemas.microsoft.com/office/drawing/2014/main" id="{1A0AA5D8-91AD-42E3-A0F1-5ADDE3E1C7A2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61496" y="184795"/>
              <a:ext cx="613838" cy="639076"/>
            </a:xfrm>
            <a:custGeom>
              <a:avLst/>
              <a:gdLst>
                <a:gd name="T0" fmla="*/ 12 w 317"/>
                <a:gd name="T1" fmla="*/ 323 h 330"/>
                <a:gd name="T2" fmla="*/ 27 w 317"/>
                <a:gd name="T3" fmla="*/ 311 h 330"/>
                <a:gd name="T4" fmla="*/ 26 w 317"/>
                <a:gd name="T5" fmla="*/ 305 h 330"/>
                <a:gd name="T6" fmla="*/ 36 w 317"/>
                <a:gd name="T7" fmla="*/ 299 h 330"/>
                <a:gd name="T8" fmla="*/ 29 w 317"/>
                <a:gd name="T9" fmla="*/ 294 h 330"/>
                <a:gd name="T10" fmla="*/ 40 w 317"/>
                <a:gd name="T11" fmla="*/ 294 h 330"/>
                <a:gd name="T12" fmla="*/ 45 w 317"/>
                <a:gd name="T13" fmla="*/ 286 h 330"/>
                <a:gd name="T14" fmla="*/ 40 w 317"/>
                <a:gd name="T15" fmla="*/ 279 h 330"/>
                <a:gd name="T16" fmla="*/ 48 w 317"/>
                <a:gd name="T17" fmla="*/ 282 h 330"/>
                <a:gd name="T18" fmla="*/ 44 w 317"/>
                <a:gd name="T19" fmla="*/ 271 h 330"/>
                <a:gd name="T20" fmla="*/ 65 w 317"/>
                <a:gd name="T21" fmla="*/ 197 h 330"/>
                <a:gd name="T22" fmla="*/ 190 w 317"/>
                <a:gd name="T23" fmla="*/ 1 h 330"/>
                <a:gd name="T24" fmla="*/ 297 w 317"/>
                <a:gd name="T25" fmla="*/ 37 h 330"/>
                <a:gd name="T26" fmla="*/ 282 w 317"/>
                <a:gd name="T27" fmla="*/ 182 h 330"/>
                <a:gd name="T28" fmla="*/ 129 w 317"/>
                <a:gd name="T29" fmla="*/ 235 h 330"/>
                <a:gd name="T30" fmla="*/ 64 w 317"/>
                <a:gd name="T31" fmla="*/ 283 h 330"/>
                <a:gd name="T32" fmla="*/ 56 w 317"/>
                <a:gd name="T33" fmla="*/ 277 h 330"/>
                <a:gd name="T34" fmla="*/ 52 w 317"/>
                <a:gd name="T35" fmla="*/ 285 h 330"/>
                <a:gd name="T36" fmla="*/ 58 w 317"/>
                <a:gd name="T37" fmla="*/ 294 h 330"/>
                <a:gd name="T38" fmla="*/ 46 w 317"/>
                <a:gd name="T39" fmla="*/ 293 h 330"/>
                <a:gd name="T40" fmla="*/ 46 w 317"/>
                <a:gd name="T41" fmla="*/ 298 h 330"/>
                <a:gd name="T42" fmla="*/ 45 w 317"/>
                <a:gd name="T43" fmla="*/ 302 h 330"/>
                <a:gd name="T44" fmla="*/ 36 w 317"/>
                <a:gd name="T45" fmla="*/ 308 h 330"/>
                <a:gd name="T46" fmla="*/ 36 w 317"/>
                <a:gd name="T47" fmla="*/ 309 h 330"/>
                <a:gd name="T48" fmla="*/ 37 w 317"/>
                <a:gd name="T49" fmla="*/ 314 h 330"/>
                <a:gd name="T50" fmla="*/ 32 w 317"/>
                <a:gd name="T51" fmla="*/ 313 h 330"/>
                <a:gd name="T52" fmla="*/ 0 w 317"/>
                <a:gd name="T53" fmla="*/ 330 h 330"/>
                <a:gd name="T54" fmla="*/ 51 w 317"/>
                <a:gd name="T55" fmla="*/ 269 h 330"/>
                <a:gd name="T56" fmla="*/ 114 w 317"/>
                <a:gd name="T57" fmla="*/ 235 h 330"/>
                <a:gd name="T58" fmla="*/ 114 w 317"/>
                <a:gd name="T59" fmla="*/ 232 h 330"/>
                <a:gd name="T60" fmla="*/ 112 w 317"/>
                <a:gd name="T61" fmla="*/ 230 h 330"/>
                <a:gd name="T62" fmla="*/ 73 w 317"/>
                <a:gd name="T63" fmla="*/ 203 h 330"/>
                <a:gd name="T64" fmla="*/ 162 w 317"/>
                <a:gd name="T65" fmla="*/ 143 h 330"/>
                <a:gd name="T66" fmla="*/ 120 w 317"/>
                <a:gd name="T67" fmla="*/ 228 h 330"/>
                <a:gd name="T68" fmla="*/ 209 w 317"/>
                <a:gd name="T69" fmla="*/ 231 h 330"/>
                <a:gd name="T70" fmla="*/ 229 w 317"/>
                <a:gd name="T71" fmla="*/ 222 h 330"/>
                <a:gd name="T72" fmla="*/ 195 w 317"/>
                <a:gd name="T73" fmla="*/ 155 h 330"/>
                <a:gd name="T74" fmla="*/ 165 w 317"/>
                <a:gd name="T75" fmla="*/ 140 h 330"/>
                <a:gd name="T76" fmla="*/ 114 w 317"/>
                <a:gd name="T77" fmla="*/ 227 h 330"/>
                <a:gd name="T78" fmla="*/ 161 w 317"/>
                <a:gd name="T79" fmla="*/ 135 h 330"/>
                <a:gd name="T80" fmla="*/ 277 w 317"/>
                <a:gd name="T81" fmla="*/ 24 h 330"/>
                <a:gd name="T82" fmla="*/ 240 w 317"/>
                <a:gd name="T83" fmla="*/ 24 h 330"/>
                <a:gd name="T84" fmla="*/ 237 w 317"/>
                <a:gd name="T85" fmla="*/ 26 h 330"/>
                <a:gd name="T86" fmla="*/ 123 w 317"/>
                <a:gd name="T87" fmla="*/ 103 h 330"/>
                <a:gd name="T88" fmla="*/ 118 w 317"/>
                <a:gd name="T89" fmla="*/ 111 h 330"/>
                <a:gd name="T90" fmla="*/ 82 w 317"/>
                <a:gd name="T91" fmla="*/ 166 h 330"/>
                <a:gd name="T92" fmla="*/ 73 w 317"/>
                <a:gd name="T93" fmla="*/ 196 h 330"/>
                <a:gd name="T94" fmla="*/ 210 w 317"/>
                <a:gd name="T95" fmla="*/ 79 h 330"/>
                <a:gd name="T96" fmla="*/ 215 w 317"/>
                <a:gd name="T97" fmla="*/ 171 h 330"/>
                <a:gd name="T98" fmla="*/ 272 w 317"/>
                <a:gd name="T99" fmla="*/ 187 h 330"/>
                <a:gd name="T100" fmla="*/ 298 w 317"/>
                <a:gd name="T101" fmla="*/ 49 h 330"/>
                <a:gd name="T102" fmla="*/ 286 w 317"/>
                <a:gd name="T103" fmla="*/ 29 h 330"/>
                <a:gd name="T104" fmla="*/ 59 w 317"/>
                <a:gd name="T105" fmla="*/ 178 h 330"/>
                <a:gd name="T106" fmla="*/ 103 w 317"/>
                <a:gd name="T107" fmla="*/ 123 h 330"/>
                <a:gd name="T108" fmla="*/ 81 w 317"/>
                <a:gd name="T109" fmla="*/ 96 h 330"/>
                <a:gd name="T110" fmla="*/ 53 w 317"/>
                <a:gd name="T111" fmla="*/ 127 h 330"/>
                <a:gd name="T112" fmla="*/ 53 w 317"/>
                <a:gd name="T113" fmla="*/ 166 h 330"/>
                <a:gd name="T114" fmla="*/ 119 w 317"/>
                <a:gd name="T115" fmla="*/ 102 h 330"/>
                <a:gd name="T116" fmla="*/ 259 w 317"/>
                <a:gd name="T117" fmla="*/ 19 h 330"/>
                <a:gd name="T118" fmla="*/ 267 w 317"/>
                <a:gd name="T119" fmla="*/ 19 h 330"/>
                <a:gd name="T120" fmla="*/ 273 w 317"/>
                <a:gd name="T121" fmla="*/ 17 h 330"/>
                <a:gd name="T122" fmla="*/ 169 w 317"/>
                <a:gd name="T123" fmla="*/ 10 h 330"/>
                <a:gd name="T124" fmla="*/ 76 w 317"/>
                <a:gd name="T125" fmla="*/ 77 h 33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17"/>
                <a:gd name="T190" fmla="*/ 0 h 330"/>
                <a:gd name="T191" fmla="*/ 317 w 317"/>
                <a:gd name="T192" fmla="*/ 330 h 33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17" h="330">
                  <a:moveTo>
                    <a:pt x="0" y="330"/>
                  </a:moveTo>
                  <a:cubicBezTo>
                    <a:pt x="0" y="329"/>
                    <a:pt x="0" y="329"/>
                    <a:pt x="0" y="329"/>
                  </a:cubicBezTo>
                  <a:cubicBezTo>
                    <a:pt x="1" y="326"/>
                    <a:pt x="4" y="325"/>
                    <a:pt x="8" y="324"/>
                  </a:cubicBezTo>
                  <a:cubicBezTo>
                    <a:pt x="9" y="324"/>
                    <a:pt x="10" y="323"/>
                    <a:pt x="12" y="323"/>
                  </a:cubicBezTo>
                  <a:cubicBezTo>
                    <a:pt x="14" y="322"/>
                    <a:pt x="16" y="320"/>
                    <a:pt x="18" y="319"/>
                  </a:cubicBezTo>
                  <a:cubicBezTo>
                    <a:pt x="19" y="318"/>
                    <a:pt x="21" y="317"/>
                    <a:pt x="22" y="316"/>
                  </a:cubicBezTo>
                  <a:cubicBezTo>
                    <a:pt x="23" y="315"/>
                    <a:pt x="23" y="315"/>
                    <a:pt x="23" y="315"/>
                  </a:cubicBezTo>
                  <a:cubicBezTo>
                    <a:pt x="24" y="314"/>
                    <a:pt x="26" y="313"/>
                    <a:pt x="27" y="311"/>
                  </a:cubicBezTo>
                  <a:cubicBezTo>
                    <a:pt x="29" y="310"/>
                    <a:pt x="29" y="310"/>
                    <a:pt x="29" y="310"/>
                  </a:cubicBezTo>
                  <a:cubicBezTo>
                    <a:pt x="26" y="309"/>
                    <a:pt x="26" y="309"/>
                    <a:pt x="26" y="309"/>
                  </a:cubicBezTo>
                  <a:cubicBezTo>
                    <a:pt x="25" y="309"/>
                    <a:pt x="24" y="309"/>
                    <a:pt x="24" y="306"/>
                  </a:cubicBezTo>
                  <a:cubicBezTo>
                    <a:pt x="24" y="305"/>
                    <a:pt x="25" y="305"/>
                    <a:pt x="26" y="305"/>
                  </a:cubicBezTo>
                  <a:cubicBezTo>
                    <a:pt x="27" y="305"/>
                    <a:pt x="29" y="306"/>
                    <a:pt x="30" y="306"/>
                  </a:cubicBezTo>
                  <a:cubicBezTo>
                    <a:pt x="30" y="306"/>
                    <a:pt x="30" y="306"/>
                    <a:pt x="30" y="306"/>
                  </a:cubicBezTo>
                  <a:cubicBezTo>
                    <a:pt x="31" y="306"/>
                    <a:pt x="31" y="306"/>
                    <a:pt x="31" y="306"/>
                  </a:cubicBezTo>
                  <a:cubicBezTo>
                    <a:pt x="33" y="305"/>
                    <a:pt x="35" y="302"/>
                    <a:pt x="36" y="299"/>
                  </a:cubicBezTo>
                  <a:cubicBezTo>
                    <a:pt x="37" y="299"/>
                    <a:pt x="37" y="299"/>
                    <a:pt x="37" y="299"/>
                  </a:cubicBezTo>
                  <a:cubicBezTo>
                    <a:pt x="36" y="298"/>
                    <a:pt x="36" y="298"/>
                    <a:pt x="36" y="298"/>
                  </a:cubicBezTo>
                  <a:cubicBezTo>
                    <a:pt x="35" y="297"/>
                    <a:pt x="34" y="297"/>
                    <a:pt x="33" y="296"/>
                  </a:cubicBezTo>
                  <a:cubicBezTo>
                    <a:pt x="31" y="296"/>
                    <a:pt x="30" y="295"/>
                    <a:pt x="29" y="294"/>
                  </a:cubicBezTo>
                  <a:cubicBezTo>
                    <a:pt x="30" y="292"/>
                    <a:pt x="31" y="292"/>
                    <a:pt x="32" y="292"/>
                  </a:cubicBezTo>
                  <a:cubicBezTo>
                    <a:pt x="34" y="292"/>
                    <a:pt x="36" y="293"/>
                    <a:pt x="38" y="294"/>
                  </a:cubicBezTo>
                  <a:cubicBezTo>
                    <a:pt x="39" y="295"/>
                    <a:pt x="39" y="295"/>
                    <a:pt x="39" y="295"/>
                  </a:cubicBezTo>
                  <a:cubicBezTo>
                    <a:pt x="40" y="294"/>
                    <a:pt x="40" y="294"/>
                    <a:pt x="40" y="294"/>
                  </a:cubicBezTo>
                  <a:cubicBezTo>
                    <a:pt x="41" y="294"/>
                    <a:pt x="42" y="292"/>
                    <a:pt x="43" y="291"/>
                  </a:cubicBezTo>
                  <a:cubicBezTo>
                    <a:pt x="43" y="290"/>
                    <a:pt x="44" y="288"/>
                    <a:pt x="45" y="287"/>
                  </a:cubicBezTo>
                  <a:cubicBezTo>
                    <a:pt x="46" y="286"/>
                    <a:pt x="46" y="286"/>
                    <a:pt x="46" y="286"/>
                  </a:cubicBezTo>
                  <a:cubicBezTo>
                    <a:pt x="45" y="286"/>
                    <a:pt x="45" y="286"/>
                    <a:pt x="45" y="286"/>
                  </a:cubicBezTo>
                  <a:cubicBezTo>
                    <a:pt x="44" y="285"/>
                    <a:pt x="42" y="284"/>
                    <a:pt x="41" y="284"/>
                  </a:cubicBezTo>
                  <a:cubicBezTo>
                    <a:pt x="39" y="283"/>
                    <a:pt x="38" y="283"/>
                    <a:pt x="36" y="281"/>
                  </a:cubicBezTo>
                  <a:cubicBezTo>
                    <a:pt x="36" y="281"/>
                    <a:pt x="36" y="280"/>
                    <a:pt x="36" y="280"/>
                  </a:cubicBezTo>
                  <a:cubicBezTo>
                    <a:pt x="37" y="279"/>
                    <a:pt x="38" y="279"/>
                    <a:pt x="40" y="279"/>
                  </a:cubicBezTo>
                  <a:cubicBezTo>
                    <a:pt x="41" y="279"/>
                    <a:pt x="43" y="280"/>
                    <a:pt x="45" y="281"/>
                  </a:cubicBezTo>
                  <a:cubicBezTo>
                    <a:pt x="46" y="281"/>
                    <a:pt x="46" y="282"/>
                    <a:pt x="47" y="282"/>
                  </a:cubicBezTo>
                  <a:cubicBezTo>
                    <a:pt x="47" y="282"/>
                    <a:pt x="47" y="282"/>
                    <a:pt x="47" y="282"/>
                  </a:cubicBezTo>
                  <a:cubicBezTo>
                    <a:pt x="48" y="282"/>
                    <a:pt x="48" y="282"/>
                    <a:pt x="48" y="282"/>
                  </a:cubicBezTo>
                  <a:cubicBezTo>
                    <a:pt x="50" y="280"/>
                    <a:pt x="50" y="278"/>
                    <a:pt x="51" y="276"/>
                  </a:cubicBezTo>
                  <a:cubicBezTo>
                    <a:pt x="52" y="276"/>
                    <a:pt x="52" y="276"/>
                    <a:pt x="52" y="276"/>
                  </a:cubicBezTo>
                  <a:cubicBezTo>
                    <a:pt x="51" y="275"/>
                    <a:pt x="51" y="275"/>
                    <a:pt x="51" y="275"/>
                  </a:cubicBezTo>
                  <a:cubicBezTo>
                    <a:pt x="49" y="273"/>
                    <a:pt x="47" y="272"/>
                    <a:pt x="44" y="271"/>
                  </a:cubicBezTo>
                  <a:cubicBezTo>
                    <a:pt x="44" y="271"/>
                    <a:pt x="44" y="271"/>
                    <a:pt x="44" y="271"/>
                  </a:cubicBezTo>
                  <a:cubicBezTo>
                    <a:pt x="54" y="254"/>
                    <a:pt x="72" y="227"/>
                    <a:pt x="65" y="197"/>
                  </a:cubicBezTo>
                  <a:cubicBezTo>
                    <a:pt x="65" y="197"/>
                    <a:pt x="65" y="197"/>
                    <a:pt x="65" y="197"/>
                  </a:cubicBezTo>
                  <a:cubicBezTo>
                    <a:pt x="65" y="197"/>
                    <a:pt x="65" y="197"/>
                    <a:pt x="65" y="197"/>
                  </a:cubicBezTo>
                  <a:cubicBezTo>
                    <a:pt x="50" y="174"/>
                    <a:pt x="44" y="154"/>
                    <a:pt x="48" y="132"/>
                  </a:cubicBezTo>
                  <a:cubicBezTo>
                    <a:pt x="53" y="97"/>
                    <a:pt x="75" y="73"/>
                    <a:pt x="95" y="52"/>
                  </a:cubicBezTo>
                  <a:cubicBezTo>
                    <a:pt x="98" y="48"/>
                    <a:pt x="101" y="45"/>
                    <a:pt x="104" y="42"/>
                  </a:cubicBezTo>
                  <a:cubicBezTo>
                    <a:pt x="135" y="18"/>
                    <a:pt x="164" y="5"/>
                    <a:pt x="190" y="1"/>
                  </a:cubicBezTo>
                  <a:cubicBezTo>
                    <a:pt x="197" y="1"/>
                    <a:pt x="204" y="0"/>
                    <a:pt x="211" y="0"/>
                  </a:cubicBezTo>
                  <a:cubicBezTo>
                    <a:pt x="236" y="0"/>
                    <a:pt x="261" y="6"/>
                    <a:pt x="283" y="18"/>
                  </a:cubicBezTo>
                  <a:cubicBezTo>
                    <a:pt x="286" y="21"/>
                    <a:pt x="289" y="23"/>
                    <a:pt x="291" y="25"/>
                  </a:cubicBezTo>
                  <a:cubicBezTo>
                    <a:pt x="293" y="29"/>
                    <a:pt x="295" y="33"/>
                    <a:pt x="297" y="37"/>
                  </a:cubicBezTo>
                  <a:cubicBezTo>
                    <a:pt x="306" y="55"/>
                    <a:pt x="314" y="71"/>
                    <a:pt x="312" y="101"/>
                  </a:cubicBezTo>
                  <a:cubicBezTo>
                    <a:pt x="311" y="115"/>
                    <a:pt x="308" y="130"/>
                    <a:pt x="301" y="145"/>
                  </a:cubicBezTo>
                  <a:cubicBezTo>
                    <a:pt x="300" y="148"/>
                    <a:pt x="300" y="148"/>
                    <a:pt x="300" y="148"/>
                  </a:cubicBezTo>
                  <a:cubicBezTo>
                    <a:pt x="294" y="160"/>
                    <a:pt x="289" y="173"/>
                    <a:pt x="282" y="182"/>
                  </a:cubicBezTo>
                  <a:cubicBezTo>
                    <a:pt x="255" y="218"/>
                    <a:pt x="225" y="236"/>
                    <a:pt x="185" y="241"/>
                  </a:cubicBezTo>
                  <a:cubicBezTo>
                    <a:pt x="180" y="241"/>
                    <a:pt x="174" y="242"/>
                    <a:pt x="169" y="242"/>
                  </a:cubicBezTo>
                  <a:cubicBezTo>
                    <a:pt x="169" y="242"/>
                    <a:pt x="169" y="242"/>
                    <a:pt x="169" y="242"/>
                  </a:cubicBezTo>
                  <a:cubicBezTo>
                    <a:pt x="156" y="242"/>
                    <a:pt x="142" y="240"/>
                    <a:pt x="129" y="235"/>
                  </a:cubicBezTo>
                  <a:cubicBezTo>
                    <a:pt x="129" y="235"/>
                    <a:pt x="129" y="235"/>
                    <a:pt x="129" y="235"/>
                  </a:cubicBezTo>
                  <a:cubicBezTo>
                    <a:pt x="129" y="235"/>
                    <a:pt x="129" y="235"/>
                    <a:pt x="129" y="235"/>
                  </a:cubicBezTo>
                  <a:cubicBezTo>
                    <a:pt x="101" y="242"/>
                    <a:pt x="80" y="257"/>
                    <a:pt x="64" y="283"/>
                  </a:cubicBezTo>
                  <a:cubicBezTo>
                    <a:pt x="64" y="283"/>
                    <a:pt x="64" y="283"/>
                    <a:pt x="64" y="283"/>
                  </a:cubicBezTo>
                  <a:cubicBezTo>
                    <a:pt x="63" y="282"/>
                    <a:pt x="62" y="281"/>
                    <a:pt x="61" y="281"/>
                  </a:cubicBezTo>
                  <a:cubicBezTo>
                    <a:pt x="60" y="279"/>
                    <a:pt x="59" y="278"/>
                    <a:pt x="57" y="277"/>
                  </a:cubicBezTo>
                  <a:cubicBezTo>
                    <a:pt x="56" y="277"/>
                    <a:pt x="56" y="277"/>
                    <a:pt x="56" y="277"/>
                  </a:cubicBezTo>
                  <a:cubicBezTo>
                    <a:pt x="56" y="277"/>
                    <a:pt x="56" y="277"/>
                    <a:pt x="56" y="277"/>
                  </a:cubicBezTo>
                  <a:cubicBezTo>
                    <a:pt x="55" y="278"/>
                    <a:pt x="54" y="280"/>
                    <a:pt x="53" y="281"/>
                  </a:cubicBezTo>
                  <a:cubicBezTo>
                    <a:pt x="53" y="282"/>
                    <a:pt x="53" y="283"/>
                    <a:pt x="52" y="284"/>
                  </a:cubicBezTo>
                  <a:cubicBezTo>
                    <a:pt x="51" y="285"/>
                    <a:pt x="51" y="285"/>
                    <a:pt x="51" y="285"/>
                  </a:cubicBezTo>
                  <a:cubicBezTo>
                    <a:pt x="52" y="285"/>
                    <a:pt x="52" y="285"/>
                    <a:pt x="52" y="285"/>
                  </a:cubicBezTo>
                  <a:cubicBezTo>
                    <a:pt x="53" y="286"/>
                    <a:pt x="54" y="286"/>
                    <a:pt x="54" y="287"/>
                  </a:cubicBezTo>
                  <a:cubicBezTo>
                    <a:pt x="56" y="287"/>
                    <a:pt x="58" y="288"/>
                    <a:pt x="59" y="290"/>
                  </a:cubicBezTo>
                  <a:cubicBezTo>
                    <a:pt x="59" y="291"/>
                    <a:pt x="59" y="292"/>
                    <a:pt x="58" y="294"/>
                  </a:cubicBezTo>
                  <a:cubicBezTo>
                    <a:pt x="58" y="294"/>
                    <a:pt x="58" y="294"/>
                    <a:pt x="58" y="294"/>
                  </a:cubicBezTo>
                  <a:cubicBezTo>
                    <a:pt x="55" y="291"/>
                    <a:pt x="52" y="290"/>
                    <a:pt x="49" y="290"/>
                  </a:cubicBezTo>
                  <a:cubicBezTo>
                    <a:pt x="49" y="290"/>
                    <a:pt x="49" y="290"/>
                    <a:pt x="49" y="290"/>
                  </a:cubicBezTo>
                  <a:cubicBezTo>
                    <a:pt x="49" y="290"/>
                    <a:pt x="49" y="290"/>
                    <a:pt x="49" y="290"/>
                  </a:cubicBezTo>
                  <a:cubicBezTo>
                    <a:pt x="47" y="290"/>
                    <a:pt x="47" y="292"/>
                    <a:pt x="46" y="293"/>
                  </a:cubicBezTo>
                  <a:cubicBezTo>
                    <a:pt x="46" y="294"/>
                    <a:pt x="45" y="295"/>
                    <a:pt x="45" y="295"/>
                  </a:cubicBezTo>
                  <a:cubicBezTo>
                    <a:pt x="44" y="296"/>
                    <a:pt x="44" y="296"/>
                    <a:pt x="44" y="296"/>
                  </a:cubicBezTo>
                  <a:cubicBezTo>
                    <a:pt x="45" y="297"/>
                    <a:pt x="45" y="297"/>
                    <a:pt x="45" y="297"/>
                  </a:cubicBezTo>
                  <a:cubicBezTo>
                    <a:pt x="45" y="297"/>
                    <a:pt x="46" y="298"/>
                    <a:pt x="46" y="298"/>
                  </a:cubicBezTo>
                  <a:cubicBezTo>
                    <a:pt x="48" y="298"/>
                    <a:pt x="49" y="299"/>
                    <a:pt x="49" y="300"/>
                  </a:cubicBezTo>
                  <a:cubicBezTo>
                    <a:pt x="50" y="301"/>
                    <a:pt x="49" y="302"/>
                    <a:pt x="49" y="303"/>
                  </a:cubicBezTo>
                  <a:cubicBezTo>
                    <a:pt x="48" y="303"/>
                    <a:pt x="48" y="303"/>
                    <a:pt x="47" y="303"/>
                  </a:cubicBezTo>
                  <a:cubicBezTo>
                    <a:pt x="46" y="303"/>
                    <a:pt x="45" y="303"/>
                    <a:pt x="45" y="302"/>
                  </a:cubicBezTo>
                  <a:cubicBezTo>
                    <a:pt x="44" y="302"/>
                    <a:pt x="44" y="302"/>
                    <a:pt x="44" y="301"/>
                  </a:cubicBezTo>
                  <a:cubicBezTo>
                    <a:pt x="43" y="301"/>
                    <a:pt x="43" y="301"/>
                    <a:pt x="43" y="301"/>
                  </a:cubicBezTo>
                  <a:cubicBezTo>
                    <a:pt x="43" y="301"/>
                    <a:pt x="43" y="301"/>
                    <a:pt x="43" y="301"/>
                  </a:cubicBezTo>
                  <a:cubicBezTo>
                    <a:pt x="39" y="303"/>
                    <a:pt x="38" y="305"/>
                    <a:pt x="36" y="308"/>
                  </a:cubicBezTo>
                  <a:cubicBezTo>
                    <a:pt x="35" y="308"/>
                    <a:pt x="35" y="308"/>
                    <a:pt x="35" y="308"/>
                  </a:cubicBezTo>
                  <a:cubicBezTo>
                    <a:pt x="35" y="308"/>
                    <a:pt x="35" y="308"/>
                    <a:pt x="35" y="308"/>
                  </a:cubicBezTo>
                  <a:cubicBezTo>
                    <a:pt x="35" y="309"/>
                    <a:pt x="35" y="309"/>
                    <a:pt x="35" y="309"/>
                  </a:cubicBezTo>
                  <a:cubicBezTo>
                    <a:pt x="36" y="309"/>
                    <a:pt x="36" y="309"/>
                    <a:pt x="36" y="309"/>
                  </a:cubicBezTo>
                  <a:cubicBezTo>
                    <a:pt x="37" y="309"/>
                    <a:pt x="37" y="309"/>
                    <a:pt x="37" y="309"/>
                  </a:cubicBezTo>
                  <a:cubicBezTo>
                    <a:pt x="38" y="310"/>
                    <a:pt x="38" y="310"/>
                    <a:pt x="39" y="310"/>
                  </a:cubicBezTo>
                  <a:cubicBezTo>
                    <a:pt x="39" y="311"/>
                    <a:pt x="39" y="312"/>
                    <a:pt x="39" y="312"/>
                  </a:cubicBezTo>
                  <a:cubicBezTo>
                    <a:pt x="38" y="313"/>
                    <a:pt x="37" y="314"/>
                    <a:pt x="37" y="314"/>
                  </a:cubicBezTo>
                  <a:cubicBezTo>
                    <a:pt x="36" y="314"/>
                    <a:pt x="35" y="313"/>
                    <a:pt x="34" y="313"/>
                  </a:cubicBezTo>
                  <a:cubicBezTo>
                    <a:pt x="34" y="313"/>
                    <a:pt x="33" y="312"/>
                    <a:pt x="33" y="312"/>
                  </a:cubicBezTo>
                  <a:cubicBezTo>
                    <a:pt x="33" y="312"/>
                    <a:pt x="33" y="312"/>
                    <a:pt x="33" y="312"/>
                  </a:cubicBezTo>
                  <a:cubicBezTo>
                    <a:pt x="32" y="313"/>
                    <a:pt x="32" y="313"/>
                    <a:pt x="32" y="313"/>
                  </a:cubicBezTo>
                  <a:cubicBezTo>
                    <a:pt x="31" y="314"/>
                    <a:pt x="29" y="315"/>
                    <a:pt x="28" y="316"/>
                  </a:cubicBezTo>
                  <a:cubicBezTo>
                    <a:pt x="27" y="317"/>
                    <a:pt x="27" y="317"/>
                    <a:pt x="27" y="317"/>
                  </a:cubicBezTo>
                  <a:cubicBezTo>
                    <a:pt x="20" y="323"/>
                    <a:pt x="12" y="330"/>
                    <a:pt x="1" y="330"/>
                  </a:cubicBezTo>
                  <a:lnTo>
                    <a:pt x="0" y="330"/>
                  </a:lnTo>
                  <a:close/>
                  <a:moveTo>
                    <a:pt x="71" y="204"/>
                  </a:moveTo>
                  <a:cubicBezTo>
                    <a:pt x="73" y="225"/>
                    <a:pt x="61" y="249"/>
                    <a:pt x="51" y="268"/>
                  </a:cubicBezTo>
                  <a:cubicBezTo>
                    <a:pt x="50" y="269"/>
                    <a:pt x="50" y="269"/>
                    <a:pt x="50" y="269"/>
                  </a:cubicBezTo>
                  <a:cubicBezTo>
                    <a:pt x="51" y="269"/>
                    <a:pt x="51" y="269"/>
                    <a:pt x="51" y="269"/>
                  </a:cubicBezTo>
                  <a:cubicBezTo>
                    <a:pt x="55" y="272"/>
                    <a:pt x="59" y="274"/>
                    <a:pt x="64" y="276"/>
                  </a:cubicBezTo>
                  <a:cubicBezTo>
                    <a:pt x="64" y="276"/>
                    <a:pt x="64" y="276"/>
                    <a:pt x="64" y="276"/>
                  </a:cubicBezTo>
                  <a:cubicBezTo>
                    <a:pt x="65" y="275"/>
                    <a:pt x="65" y="275"/>
                    <a:pt x="65" y="275"/>
                  </a:cubicBezTo>
                  <a:cubicBezTo>
                    <a:pt x="77" y="255"/>
                    <a:pt x="96" y="244"/>
                    <a:pt x="114" y="235"/>
                  </a:cubicBezTo>
                  <a:cubicBezTo>
                    <a:pt x="116" y="234"/>
                    <a:pt x="116" y="234"/>
                    <a:pt x="116" y="234"/>
                  </a:cubicBezTo>
                  <a:cubicBezTo>
                    <a:pt x="114" y="233"/>
                    <a:pt x="114" y="233"/>
                    <a:pt x="114" y="233"/>
                  </a:cubicBezTo>
                  <a:cubicBezTo>
                    <a:pt x="114" y="233"/>
                    <a:pt x="114" y="233"/>
                    <a:pt x="114" y="233"/>
                  </a:cubicBezTo>
                  <a:cubicBezTo>
                    <a:pt x="114" y="233"/>
                    <a:pt x="114" y="232"/>
                    <a:pt x="114" y="232"/>
                  </a:cubicBezTo>
                  <a:cubicBezTo>
                    <a:pt x="114" y="230"/>
                    <a:pt x="114" y="230"/>
                    <a:pt x="114" y="230"/>
                  </a:cubicBezTo>
                  <a:cubicBezTo>
                    <a:pt x="113" y="231"/>
                    <a:pt x="113" y="231"/>
                    <a:pt x="113" y="231"/>
                  </a:cubicBezTo>
                  <a:cubicBezTo>
                    <a:pt x="112" y="231"/>
                    <a:pt x="112" y="231"/>
                    <a:pt x="112" y="230"/>
                  </a:cubicBezTo>
                  <a:cubicBezTo>
                    <a:pt x="112" y="230"/>
                    <a:pt x="112" y="230"/>
                    <a:pt x="112" y="230"/>
                  </a:cubicBezTo>
                  <a:cubicBezTo>
                    <a:pt x="111" y="230"/>
                    <a:pt x="111" y="230"/>
                    <a:pt x="111" y="230"/>
                  </a:cubicBezTo>
                  <a:cubicBezTo>
                    <a:pt x="101" y="226"/>
                    <a:pt x="90" y="222"/>
                    <a:pt x="82" y="215"/>
                  </a:cubicBezTo>
                  <a:cubicBezTo>
                    <a:pt x="80" y="213"/>
                    <a:pt x="78" y="211"/>
                    <a:pt x="77" y="208"/>
                  </a:cubicBezTo>
                  <a:cubicBezTo>
                    <a:pt x="75" y="207"/>
                    <a:pt x="74" y="205"/>
                    <a:pt x="73" y="203"/>
                  </a:cubicBezTo>
                  <a:cubicBezTo>
                    <a:pt x="71" y="201"/>
                    <a:pt x="71" y="201"/>
                    <a:pt x="71" y="201"/>
                  </a:cubicBezTo>
                  <a:lnTo>
                    <a:pt x="71" y="204"/>
                  </a:lnTo>
                  <a:close/>
                  <a:moveTo>
                    <a:pt x="165" y="140"/>
                  </a:moveTo>
                  <a:cubicBezTo>
                    <a:pt x="164" y="141"/>
                    <a:pt x="163" y="142"/>
                    <a:pt x="162" y="143"/>
                  </a:cubicBezTo>
                  <a:cubicBezTo>
                    <a:pt x="161" y="146"/>
                    <a:pt x="159" y="149"/>
                    <a:pt x="157" y="152"/>
                  </a:cubicBezTo>
                  <a:cubicBezTo>
                    <a:pt x="152" y="160"/>
                    <a:pt x="148" y="167"/>
                    <a:pt x="143" y="175"/>
                  </a:cubicBezTo>
                  <a:cubicBezTo>
                    <a:pt x="139" y="183"/>
                    <a:pt x="134" y="192"/>
                    <a:pt x="130" y="200"/>
                  </a:cubicBezTo>
                  <a:cubicBezTo>
                    <a:pt x="126" y="209"/>
                    <a:pt x="123" y="218"/>
                    <a:pt x="120" y="228"/>
                  </a:cubicBezTo>
                  <a:cubicBezTo>
                    <a:pt x="119" y="229"/>
                    <a:pt x="119" y="229"/>
                    <a:pt x="119" y="229"/>
                  </a:cubicBezTo>
                  <a:cubicBezTo>
                    <a:pt x="120" y="229"/>
                    <a:pt x="120" y="229"/>
                    <a:pt x="120" y="229"/>
                  </a:cubicBezTo>
                  <a:cubicBezTo>
                    <a:pt x="134" y="234"/>
                    <a:pt x="151" y="237"/>
                    <a:pt x="168" y="237"/>
                  </a:cubicBezTo>
                  <a:cubicBezTo>
                    <a:pt x="182" y="237"/>
                    <a:pt x="196" y="236"/>
                    <a:pt x="209" y="231"/>
                  </a:cubicBezTo>
                  <a:cubicBezTo>
                    <a:pt x="213" y="230"/>
                    <a:pt x="216" y="229"/>
                    <a:pt x="219" y="228"/>
                  </a:cubicBezTo>
                  <a:cubicBezTo>
                    <a:pt x="223" y="227"/>
                    <a:pt x="225" y="225"/>
                    <a:pt x="229" y="223"/>
                  </a:cubicBezTo>
                  <a:cubicBezTo>
                    <a:pt x="229" y="223"/>
                    <a:pt x="229" y="223"/>
                    <a:pt x="229" y="223"/>
                  </a:cubicBezTo>
                  <a:cubicBezTo>
                    <a:pt x="229" y="222"/>
                    <a:pt x="229" y="222"/>
                    <a:pt x="229" y="222"/>
                  </a:cubicBezTo>
                  <a:cubicBezTo>
                    <a:pt x="229" y="215"/>
                    <a:pt x="228" y="207"/>
                    <a:pt x="225" y="199"/>
                  </a:cubicBezTo>
                  <a:cubicBezTo>
                    <a:pt x="223" y="192"/>
                    <a:pt x="220" y="185"/>
                    <a:pt x="216" y="179"/>
                  </a:cubicBezTo>
                  <a:cubicBezTo>
                    <a:pt x="212" y="173"/>
                    <a:pt x="207" y="168"/>
                    <a:pt x="203" y="163"/>
                  </a:cubicBezTo>
                  <a:cubicBezTo>
                    <a:pt x="200" y="160"/>
                    <a:pt x="198" y="158"/>
                    <a:pt x="195" y="155"/>
                  </a:cubicBezTo>
                  <a:cubicBezTo>
                    <a:pt x="191" y="151"/>
                    <a:pt x="186" y="148"/>
                    <a:pt x="180" y="145"/>
                  </a:cubicBezTo>
                  <a:cubicBezTo>
                    <a:pt x="179" y="144"/>
                    <a:pt x="177" y="143"/>
                    <a:pt x="175" y="142"/>
                  </a:cubicBezTo>
                  <a:cubicBezTo>
                    <a:pt x="173" y="141"/>
                    <a:pt x="170" y="139"/>
                    <a:pt x="167" y="139"/>
                  </a:cubicBezTo>
                  <a:cubicBezTo>
                    <a:pt x="167" y="139"/>
                    <a:pt x="166" y="139"/>
                    <a:pt x="165" y="140"/>
                  </a:cubicBezTo>
                  <a:close/>
                  <a:moveTo>
                    <a:pt x="85" y="211"/>
                  </a:moveTo>
                  <a:cubicBezTo>
                    <a:pt x="85" y="211"/>
                    <a:pt x="85" y="211"/>
                    <a:pt x="86" y="211"/>
                  </a:cubicBezTo>
                  <a:cubicBezTo>
                    <a:pt x="89" y="214"/>
                    <a:pt x="93" y="217"/>
                    <a:pt x="97" y="219"/>
                  </a:cubicBezTo>
                  <a:cubicBezTo>
                    <a:pt x="102" y="222"/>
                    <a:pt x="108" y="224"/>
                    <a:pt x="114" y="227"/>
                  </a:cubicBezTo>
                  <a:cubicBezTo>
                    <a:pt x="115" y="227"/>
                    <a:pt x="115" y="227"/>
                    <a:pt x="115" y="227"/>
                  </a:cubicBezTo>
                  <a:cubicBezTo>
                    <a:pt x="115" y="226"/>
                    <a:pt x="115" y="226"/>
                    <a:pt x="115" y="226"/>
                  </a:cubicBezTo>
                  <a:cubicBezTo>
                    <a:pt x="123" y="204"/>
                    <a:pt x="134" y="184"/>
                    <a:pt x="145" y="165"/>
                  </a:cubicBezTo>
                  <a:cubicBezTo>
                    <a:pt x="151" y="155"/>
                    <a:pt x="156" y="145"/>
                    <a:pt x="161" y="135"/>
                  </a:cubicBezTo>
                  <a:cubicBezTo>
                    <a:pt x="169" y="127"/>
                    <a:pt x="175" y="118"/>
                    <a:pt x="181" y="108"/>
                  </a:cubicBezTo>
                  <a:cubicBezTo>
                    <a:pt x="187" y="99"/>
                    <a:pt x="193" y="89"/>
                    <a:pt x="201" y="81"/>
                  </a:cubicBezTo>
                  <a:cubicBezTo>
                    <a:pt x="224" y="58"/>
                    <a:pt x="245" y="37"/>
                    <a:pt x="277" y="26"/>
                  </a:cubicBezTo>
                  <a:cubicBezTo>
                    <a:pt x="277" y="24"/>
                    <a:pt x="277" y="24"/>
                    <a:pt x="277" y="24"/>
                  </a:cubicBezTo>
                  <a:cubicBezTo>
                    <a:pt x="276" y="24"/>
                    <a:pt x="276" y="24"/>
                    <a:pt x="275" y="23"/>
                  </a:cubicBezTo>
                  <a:cubicBezTo>
                    <a:pt x="275" y="23"/>
                    <a:pt x="275" y="23"/>
                    <a:pt x="275" y="23"/>
                  </a:cubicBezTo>
                  <a:cubicBezTo>
                    <a:pt x="273" y="23"/>
                    <a:pt x="273" y="23"/>
                    <a:pt x="273" y="23"/>
                  </a:cubicBezTo>
                  <a:cubicBezTo>
                    <a:pt x="260" y="23"/>
                    <a:pt x="251" y="23"/>
                    <a:pt x="240" y="24"/>
                  </a:cubicBezTo>
                  <a:cubicBezTo>
                    <a:pt x="239" y="25"/>
                    <a:pt x="239" y="25"/>
                    <a:pt x="239" y="25"/>
                  </a:cubicBezTo>
                  <a:cubicBezTo>
                    <a:pt x="239" y="25"/>
                    <a:pt x="239" y="25"/>
                    <a:pt x="239" y="25"/>
                  </a:cubicBezTo>
                  <a:cubicBezTo>
                    <a:pt x="239" y="27"/>
                    <a:pt x="238" y="27"/>
                    <a:pt x="237" y="27"/>
                  </a:cubicBezTo>
                  <a:cubicBezTo>
                    <a:pt x="237" y="27"/>
                    <a:pt x="237" y="27"/>
                    <a:pt x="237" y="26"/>
                  </a:cubicBezTo>
                  <a:cubicBezTo>
                    <a:pt x="236" y="25"/>
                    <a:pt x="236" y="25"/>
                    <a:pt x="236" y="25"/>
                  </a:cubicBezTo>
                  <a:cubicBezTo>
                    <a:pt x="235" y="26"/>
                    <a:pt x="235" y="26"/>
                    <a:pt x="235" y="26"/>
                  </a:cubicBezTo>
                  <a:cubicBezTo>
                    <a:pt x="184" y="43"/>
                    <a:pt x="149" y="76"/>
                    <a:pt x="124" y="102"/>
                  </a:cubicBezTo>
                  <a:cubicBezTo>
                    <a:pt x="123" y="103"/>
                    <a:pt x="123" y="103"/>
                    <a:pt x="123" y="103"/>
                  </a:cubicBezTo>
                  <a:cubicBezTo>
                    <a:pt x="123" y="103"/>
                    <a:pt x="123" y="103"/>
                    <a:pt x="123" y="103"/>
                  </a:cubicBezTo>
                  <a:cubicBezTo>
                    <a:pt x="123" y="104"/>
                    <a:pt x="123" y="105"/>
                    <a:pt x="122" y="106"/>
                  </a:cubicBezTo>
                  <a:cubicBezTo>
                    <a:pt x="122" y="107"/>
                    <a:pt x="122" y="107"/>
                    <a:pt x="122" y="107"/>
                  </a:cubicBezTo>
                  <a:cubicBezTo>
                    <a:pt x="121" y="108"/>
                    <a:pt x="119" y="110"/>
                    <a:pt x="118" y="111"/>
                  </a:cubicBezTo>
                  <a:cubicBezTo>
                    <a:pt x="117" y="112"/>
                    <a:pt x="116" y="114"/>
                    <a:pt x="115" y="115"/>
                  </a:cubicBezTo>
                  <a:cubicBezTo>
                    <a:pt x="112" y="118"/>
                    <a:pt x="110" y="121"/>
                    <a:pt x="107" y="124"/>
                  </a:cubicBezTo>
                  <a:cubicBezTo>
                    <a:pt x="103" y="130"/>
                    <a:pt x="98" y="136"/>
                    <a:pt x="94" y="143"/>
                  </a:cubicBezTo>
                  <a:cubicBezTo>
                    <a:pt x="89" y="150"/>
                    <a:pt x="85" y="158"/>
                    <a:pt x="82" y="166"/>
                  </a:cubicBezTo>
                  <a:cubicBezTo>
                    <a:pt x="80" y="170"/>
                    <a:pt x="78" y="174"/>
                    <a:pt x="77" y="178"/>
                  </a:cubicBezTo>
                  <a:cubicBezTo>
                    <a:pt x="76" y="180"/>
                    <a:pt x="76" y="182"/>
                    <a:pt x="75" y="183"/>
                  </a:cubicBezTo>
                  <a:cubicBezTo>
                    <a:pt x="74" y="185"/>
                    <a:pt x="74" y="187"/>
                    <a:pt x="73" y="189"/>
                  </a:cubicBezTo>
                  <a:cubicBezTo>
                    <a:pt x="73" y="191"/>
                    <a:pt x="72" y="193"/>
                    <a:pt x="73" y="196"/>
                  </a:cubicBezTo>
                  <a:cubicBezTo>
                    <a:pt x="74" y="198"/>
                    <a:pt x="76" y="201"/>
                    <a:pt x="77" y="203"/>
                  </a:cubicBezTo>
                  <a:cubicBezTo>
                    <a:pt x="79" y="206"/>
                    <a:pt x="82" y="209"/>
                    <a:pt x="85" y="211"/>
                  </a:cubicBezTo>
                  <a:close/>
                  <a:moveTo>
                    <a:pt x="285" y="29"/>
                  </a:moveTo>
                  <a:cubicBezTo>
                    <a:pt x="251" y="36"/>
                    <a:pt x="230" y="58"/>
                    <a:pt x="210" y="79"/>
                  </a:cubicBezTo>
                  <a:cubicBezTo>
                    <a:pt x="194" y="94"/>
                    <a:pt x="182" y="113"/>
                    <a:pt x="170" y="130"/>
                  </a:cubicBezTo>
                  <a:cubicBezTo>
                    <a:pt x="167" y="135"/>
                    <a:pt x="167" y="135"/>
                    <a:pt x="167" y="135"/>
                  </a:cubicBezTo>
                  <a:cubicBezTo>
                    <a:pt x="169" y="135"/>
                    <a:pt x="169" y="135"/>
                    <a:pt x="169" y="135"/>
                  </a:cubicBezTo>
                  <a:cubicBezTo>
                    <a:pt x="187" y="141"/>
                    <a:pt x="201" y="152"/>
                    <a:pt x="215" y="171"/>
                  </a:cubicBezTo>
                  <a:cubicBezTo>
                    <a:pt x="223" y="183"/>
                    <a:pt x="232" y="198"/>
                    <a:pt x="234" y="219"/>
                  </a:cubicBezTo>
                  <a:cubicBezTo>
                    <a:pt x="234" y="221"/>
                    <a:pt x="234" y="221"/>
                    <a:pt x="234" y="221"/>
                  </a:cubicBezTo>
                  <a:cubicBezTo>
                    <a:pt x="235" y="220"/>
                    <a:pt x="235" y="220"/>
                    <a:pt x="235" y="220"/>
                  </a:cubicBezTo>
                  <a:cubicBezTo>
                    <a:pt x="251" y="214"/>
                    <a:pt x="261" y="200"/>
                    <a:pt x="272" y="187"/>
                  </a:cubicBezTo>
                  <a:cubicBezTo>
                    <a:pt x="275" y="183"/>
                    <a:pt x="275" y="183"/>
                    <a:pt x="275" y="183"/>
                  </a:cubicBezTo>
                  <a:cubicBezTo>
                    <a:pt x="283" y="173"/>
                    <a:pt x="288" y="164"/>
                    <a:pt x="295" y="149"/>
                  </a:cubicBezTo>
                  <a:cubicBezTo>
                    <a:pt x="300" y="137"/>
                    <a:pt x="317" y="94"/>
                    <a:pt x="302" y="57"/>
                  </a:cubicBezTo>
                  <a:cubicBezTo>
                    <a:pt x="301" y="54"/>
                    <a:pt x="299" y="52"/>
                    <a:pt x="298" y="49"/>
                  </a:cubicBezTo>
                  <a:cubicBezTo>
                    <a:pt x="297" y="47"/>
                    <a:pt x="296" y="45"/>
                    <a:pt x="295" y="43"/>
                  </a:cubicBezTo>
                  <a:cubicBezTo>
                    <a:pt x="294" y="42"/>
                    <a:pt x="294" y="41"/>
                    <a:pt x="293" y="40"/>
                  </a:cubicBezTo>
                  <a:cubicBezTo>
                    <a:pt x="292" y="36"/>
                    <a:pt x="290" y="32"/>
                    <a:pt x="286" y="29"/>
                  </a:cubicBezTo>
                  <a:cubicBezTo>
                    <a:pt x="286" y="29"/>
                    <a:pt x="286" y="29"/>
                    <a:pt x="286" y="29"/>
                  </a:cubicBezTo>
                  <a:lnTo>
                    <a:pt x="285" y="29"/>
                  </a:lnTo>
                  <a:close/>
                  <a:moveTo>
                    <a:pt x="55" y="168"/>
                  </a:moveTo>
                  <a:cubicBezTo>
                    <a:pt x="55" y="169"/>
                    <a:pt x="56" y="170"/>
                    <a:pt x="56" y="171"/>
                  </a:cubicBezTo>
                  <a:cubicBezTo>
                    <a:pt x="58" y="173"/>
                    <a:pt x="58" y="176"/>
                    <a:pt x="59" y="178"/>
                  </a:cubicBezTo>
                  <a:cubicBezTo>
                    <a:pt x="61" y="182"/>
                    <a:pt x="63" y="186"/>
                    <a:pt x="66" y="190"/>
                  </a:cubicBezTo>
                  <a:cubicBezTo>
                    <a:pt x="67" y="192"/>
                    <a:pt x="67" y="192"/>
                    <a:pt x="67" y="192"/>
                  </a:cubicBezTo>
                  <a:cubicBezTo>
                    <a:pt x="68" y="190"/>
                    <a:pt x="68" y="190"/>
                    <a:pt x="68" y="190"/>
                  </a:cubicBezTo>
                  <a:cubicBezTo>
                    <a:pt x="75" y="164"/>
                    <a:pt x="90" y="143"/>
                    <a:pt x="103" y="123"/>
                  </a:cubicBezTo>
                  <a:cubicBezTo>
                    <a:pt x="107" y="117"/>
                    <a:pt x="111" y="112"/>
                    <a:pt x="115" y="106"/>
                  </a:cubicBezTo>
                  <a:cubicBezTo>
                    <a:pt x="116" y="105"/>
                    <a:pt x="116" y="105"/>
                    <a:pt x="116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06" y="99"/>
                    <a:pt x="93" y="96"/>
                    <a:pt x="81" y="96"/>
                  </a:cubicBezTo>
                  <a:cubicBezTo>
                    <a:pt x="75" y="96"/>
                    <a:pt x="70" y="97"/>
                    <a:pt x="65" y="100"/>
                  </a:cubicBezTo>
                  <a:cubicBezTo>
                    <a:pt x="62" y="102"/>
                    <a:pt x="59" y="105"/>
                    <a:pt x="58" y="108"/>
                  </a:cubicBezTo>
                  <a:cubicBezTo>
                    <a:pt x="57" y="111"/>
                    <a:pt x="58" y="114"/>
                    <a:pt x="57" y="117"/>
                  </a:cubicBezTo>
                  <a:cubicBezTo>
                    <a:pt x="55" y="120"/>
                    <a:pt x="54" y="123"/>
                    <a:pt x="53" y="127"/>
                  </a:cubicBezTo>
                  <a:cubicBezTo>
                    <a:pt x="52" y="132"/>
                    <a:pt x="51" y="137"/>
                    <a:pt x="51" y="143"/>
                  </a:cubicBezTo>
                  <a:cubicBezTo>
                    <a:pt x="51" y="147"/>
                    <a:pt x="51" y="152"/>
                    <a:pt x="52" y="156"/>
                  </a:cubicBezTo>
                  <a:cubicBezTo>
                    <a:pt x="52" y="158"/>
                    <a:pt x="52" y="160"/>
                    <a:pt x="53" y="161"/>
                  </a:cubicBezTo>
                  <a:cubicBezTo>
                    <a:pt x="53" y="163"/>
                    <a:pt x="53" y="165"/>
                    <a:pt x="53" y="166"/>
                  </a:cubicBezTo>
                  <a:cubicBezTo>
                    <a:pt x="54" y="167"/>
                    <a:pt x="54" y="168"/>
                    <a:pt x="55" y="168"/>
                  </a:cubicBezTo>
                  <a:close/>
                  <a:moveTo>
                    <a:pt x="84" y="92"/>
                  </a:moveTo>
                  <a:cubicBezTo>
                    <a:pt x="95" y="92"/>
                    <a:pt x="104" y="96"/>
                    <a:pt x="113" y="99"/>
                  </a:cubicBezTo>
                  <a:cubicBezTo>
                    <a:pt x="115" y="100"/>
                    <a:pt x="117" y="101"/>
                    <a:pt x="119" y="102"/>
                  </a:cubicBezTo>
                  <a:cubicBezTo>
                    <a:pt x="120" y="102"/>
                    <a:pt x="120" y="102"/>
                    <a:pt x="120" y="102"/>
                  </a:cubicBezTo>
                  <a:cubicBezTo>
                    <a:pt x="120" y="101"/>
                    <a:pt x="120" y="101"/>
                    <a:pt x="120" y="101"/>
                  </a:cubicBezTo>
                  <a:cubicBezTo>
                    <a:pt x="137" y="82"/>
                    <a:pt x="157" y="65"/>
                    <a:pt x="181" y="48"/>
                  </a:cubicBezTo>
                  <a:cubicBezTo>
                    <a:pt x="207" y="31"/>
                    <a:pt x="235" y="20"/>
                    <a:pt x="259" y="19"/>
                  </a:cubicBezTo>
                  <a:cubicBezTo>
                    <a:pt x="259" y="19"/>
                    <a:pt x="259" y="19"/>
                    <a:pt x="259" y="19"/>
                  </a:cubicBezTo>
                  <a:cubicBezTo>
                    <a:pt x="260" y="20"/>
                    <a:pt x="260" y="20"/>
                    <a:pt x="260" y="20"/>
                  </a:cubicBezTo>
                  <a:cubicBezTo>
                    <a:pt x="260" y="20"/>
                    <a:pt x="260" y="20"/>
                    <a:pt x="261" y="20"/>
                  </a:cubicBezTo>
                  <a:cubicBezTo>
                    <a:pt x="263" y="20"/>
                    <a:pt x="267" y="19"/>
                    <a:pt x="267" y="19"/>
                  </a:cubicBezTo>
                  <a:cubicBezTo>
                    <a:pt x="268" y="20"/>
                    <a:pt x="268" y="20"/>
                    <a:pt x="268" y="20"/>
                  </a:cubicBezTo>
                  <a:cubicBezTo>
                    <a:pt x="269" y="19"/>
                    <a:pt x="269" y="19"/>
                    <a:pt x="269" y="19"/>
                  </a:cubicBezTo>
                  <a:cubicBezTo>
                    <a:pt x="270" y="19"/>
                    <a:pt x="271" y="19"/>
                    <a:pt x="273" y="19"/>
                  </a:cubicBezTo>
                  <a:cubicBezTo>
                    <a:pt x="273" y="17"/>
                    <a:pt x="273" y="17"/>
                    <a:pt x="273" y="17"/>
                  </a:cubicBezTo>
                  <a:cubicBezTo>
                    <a:pt x="259" y="11"/>
                    <a:pt x="237" y="3"/>
                    <a:pt x="214" y="3"/>
                  </a:cubicBezTo>
                  <a:cubicBezTo>
                    <a:pt x="213" y="3"/>
                    <a:pt x="211" y="3"/>
                    <a:pt x="209" y="3"/>
                  </a:cubicBezTo>
                  <a:cubicBezTo>
                    <a:pt x="208" y="3"/>
                    <a:pt x="206" y="3"/>
                    <a:pt x="205" y="3"/>
                  </a:cubicBezTo>
                  <a:cubicBezTo>
                    <a:pt x="193" y="4"/>
                    <a:pt x="180" y="6"/>
                    <a:pt x="169" y="10"/>
                  </a:cubicBezTo>
                  <a:cubicBezTo>
                    <a:pt x="157" y="14"/>
                    <a:pt x="146" y="19"/>
                    <a:pt x="135" y="25"/>
                  </a:cubicBezTo>
                  <a:cubicBezTo>
                    <a:pt x="125" y="31"/>
                    <a:pt x="115" y="39"/>
                    <a:pt x="105" y="46"/>
                  </a:cubicBezTo>
                  <a:cubicBezTo>
                    <a:pt x="99" y="51"/>
                    <a:pt x="94" y="57"/>
                    <a:pt x="88" y="62"/>
                  </a:cubicBezTo>
                  <a:cubicBezTo>
                    <a:pt x="84" y="67"/>
                    <a:pt x="79" y="71"/>
                    <a:pt x="76" y="77"/>
                  </a:cubicBezTo>
                  <a:cubicBezTo>
                    <a:pt x="74" y="80"/>
                    <a:pt x="72" y="84"/>
                    <a:pt x="75" y="87"/>
                  </a:cubicBezTo>
                  <a:cubicBezTo>
                    <a:pt x="77" y="89"/>
                    <a:pt x="82" y="92"/>
                    <a:pt x="84" y="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0495" name="Freeform 92">
              <a:extLst>
                <a:ext uri="{FF2B5EF4-FFF2-40B4-BE49-F238E27FC236}">
                  <a16:creationId xmlns:a16="http://schemas.microsoft.com/office/drawing/2014/main" id="{A5A1E4A6-628E-4D0F-AA9E-614D057E8C1C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43042" y="399720"/>
              <a:ext cx="118860" cy="144911"/>
            </a:xfrm>
            <a:custGeom>
              <a:avLst/>
              <a:gdLst>
                <a:gd name="T0" fmla="*/ 4 w 61"/>
                <a:gd name="T1" fmla="*/ 73 h 75"/>
                <a:gd name="T2" fmla="*/ 46 w 61"/>
                <a:gd name="T3" fmla="*/ 0 h 75"/>
                <a:gd name="T4" fmla="*/ 61 w 61"/>
                <a:gd name="T5" fmla="*/ 12 h 75"/>
                <a:gd name="T6" fmla="*/ 50 w 61"/>
                <a:gd name="T7" fmla="*/ 44 h 75"/>
                <a:gd name="T8" fmla="*/ 13 w 61"/>
                <a:gd name="T9" fmla="*/ 75 h 75"/>
                <a:gd name="T10" fmla="*/ 12 w 61"/>
                <a:gd name="T11" fmla="*/ 71 h 75"/>
                <a:gd name="T12" fmla="*/ 13 w 61"/>
                <a:gd name="T13" fmla="*/ 69 h 75"/>
                <a:gd name="T14" fmla="*/ 8 w 61"/>
                <a:gd name="T15" fmla="*/ 66 h 75"/>
                <a:gd name="T16" fmla="*/ 9 w 61"/>
                <a:gd name="T17" fmla="*/ 70 h 75"/>
                <a:gd name="T18" fmla="*/ 10 w 61"/>
                <a:gd name="T19" fmla="*/ 71 h 75"/>
                <a:gd name="T20" fmla="*/ 7 w 61"/>
                <a:gd name="T21" fmla="*/ 61 h 75"/>
                <a:gd name="T22" fmla="*/ 8 w 61"/>
                <a:gd name="T23" fmla="*/ 61 h 75"/>
                <a:gd name="T24" fmla="*/ 27 w 61"/>
                <a:gd name="T25" fmla="*/ 65 h 75"/>
                <a:gd name="T26" fmla="*/ 26 w 61"/>
                <a:gd name="T27" fmla="*/ 63 h 75"/>
                <a:gd name="T28" fmla="*/ 8 w 61"/>
                <a:gd name="T29" fmla="*/ 55 h 75"/>
                <a:gd name="T30" fmla="*/ 14 w 61"/>
                <a:gd name="T31" fmla="*/ 39 h 75"/>
                <a:gd name="T32" fmla="*/ 10 w 61"/>
                <a:gd name="T33" fmla="*/ 48 h 75"/>
                <a:gd name="T34" fmla="*/ 10 w 61"/>
                <a:gd name="T35" fmla="*/ 49 h 75"/>
                <a:gd name="T36" fmla="*/ 32 w 61"/>
                <a:gd name="T37" fmla="*/ 60 h 75"/>
                <a:gd name="T38" fmla="*/ 40 w 61"/>
                <a:gd name="T39" fmla="*/ 51 h 75"/>
                <a:gd name="T40" fmla="*/ 39 w 61"/>
                <a:gd name="T41" fmla="*/ 50 h 75"/>
                <a:gd name="T42" fmla="*/ 14 w 61"/>
                <a:gd name="T43" fmla="*/ 37 h 75"/>
                <a:gd name="T44" fmla="*/ 25 w 61"/>
                <a:gd name="T45" fmla="*/ 22 h 75"/>
                <a:gd name="T46" fmla="*/ 17 w 61"/>
                <a:gd name="T47" fmla="*/ 36 h 75"/>
                <a:gd name="T48" fmla="*/ 28 w 61"/>
                <a:gd name="T49" fmla="*/ 41 h 75"/>
                <a:gd name="T50" fmla="*/ 44 w 61"/>
                <a:gd name="T51" fmla="*/ 47 h 75"/>
                <a:gd name="T52" fmla="*/ 47 w 61"/>
                <a:gd name="T53" fmla="*/ 41 h 75"/>
                <a:gd name="T54" fmla="*/ 50 w 61"/>
                <a:gd name="T55" fmla="*/ 34 h 75"/>
                <a:gd name="T56" fmla="*/ 26 w 61"/>
                <a:gd name="T57" fmla="*/ 22 h 75"/>
                <a:gd name="T58" fmla="*/ 34 w 61"/>
                <a:gd name="T59" fmla="*/ 12 h 75"/>
                <a:gd name="T60" fmla="*/ 28 w 61"/>
                <a:gd name="T61" fmla="*/ 18 h 75"/>
                <a:gd name="T62" fmla="*/ 52 w 61"/>
                <a:gd name="T63" fmla="*/ 29 h 75"/>
                <a:gd name="T64" fmla="*/ 53 w 61"/>
                <a:gd name="T65" fmla="*/ 28 h 75"/>
                <a:gd name="T66" fmla="*/ 56 w 61"/>
                <a:gd name="T67" fmla="*/ 18 h 75"/>
                <a:gd name="T68" fmla="*/ 46 w 61"/>
                <a:gd name="T69" fmla="*/ 12 h 75"/>
                <a:gd name="T70" fmla="*/ 34 w 61"/>
                <a:gd name="T71" fmla="*/ 12 h 75"/>
                <a:gd name="T72" fmla="*/ 45 w 61"/>
                <a:gd name="T73" fmla="*/ 5 h 75"/>
                <a:gd name="T74" fmla="*/ 45 w 61"/>
                <a:gd name="T75" fmla="*/ 7 h 75"/>
                <a:gd name="T76" fmla="*/ 57 w 61"/>
                <a:gd name="T77" fmla="*/ 14 h 75"/>
                <a:gd name="T78" fmla="*/ 54 w 61"/>
                <a:gd name="T79" fmla="*/ 7 h 7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61"/>
                <a:gd name="T121" fmla="*/ 0 h 75"/>
                <a:gd name="T122" fmla="*/ 61 w 61"/>
                <a:gd name="T123" fmla="*/ 75 h 7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61" h="75">
                  <a:moveTo>
                    <a:pt x="13" y="75"/>
                  </a:moveTo>
                  <a:cubicBezTo>
                    <a:pt x="10" y="75"/>
                    <a:pt x="7" y="75"/>
                    <a:pt x="4" y="73"/>
                  </a:cubicBezTo>
                  <a:cubicBezTo>
                    <a:pt x="0" y="34"/>
                    <a:pt x="28" y="10"/>
                    <a:pt x="45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1" y="0"/>
                    <a:pt x="55" y="1"/>
                    <a:pt x="57" y="5"/>
                  </a:cubicBezTo>
                  <a:cubicBezTo>
                    <a:pt x="59" y="7"/>
                    <a:pt x="61" y="9"/>
                    <a:pt x="61" y="12"/>
                  </a:cubicBezTo>
                  <a:cubicBezTo>
                    <a:pt x="60" y="18"/>
                    <a:pt x="59" y="24"/>
                    <a:pt x="57" y="29"/>
                  </a:cubicBezTo>
                  <a:cubicBezTo>
                    <a:pt x="55" y="34"/>
                    <a:pt x="53" y="39"/>
                    <a:pt x="50" y="44"/>
                  </a:cubicBezTo>
                  <a:cubicBezTo>
                    <a:pt x="48" y="47"/>
                    <a:pt x="46" y="51"/>
                    <a:pt x="44" y="53"/>
                  </a:cubicBezTo>
                  <a:cubicBezTo>
                    <a:pt x="36" y="64"/>
                    <a:pt x="25" y="75"/>
                    <a:pt x="13" y="75"/>
                  </a:cubicBezTo>
                  <a:close/>
                  <a:moveTo>
                    <a:pt x="10" y="71"/>
                  </a:moveTo>
                  <a:cubicBezTo>
                    <a:pt x="11" y="71"/>
                    <a:pt x="12" y="71"/>
                    <a:pt x="12" y="71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2" y="69"/>
                    <a:pt x="11" y="68"/>
                    <a:pt x="10" y="67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9" y="69"/>
                    <a:pt x="9" y="70"/>
                    <a:pt x="9" y="70"/>
                  </a:cubicBezTo>
                  <a:cubicBezTo>
                    <a:pt x="9" y="71"/>
                    <a:pt x="9" y="71"/>
                    <a:pt x="9" y="71"/>
                  </a:cubicBezTo>
                  <a:lnTo>
                    <a:pt x="10" y="71"/>
                  </a:lnTo>
                  <a:close/>
                  <a:moveTo>
                    <a:pt x="8" y="56"/>
                  </a:moveTo>
                  <a:cubicBezTo>
                    <a:pt x="8" y="58"/>
                    <a:pt x="7" y="59"/>
                    <a:pt x="7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11" y="64"/>
                    <a:pt x="17" y="67"/>
                    <a:pt x="21" y="67"/>
                  </a:cubicBezTo>
                  <a:cubicBezTo>
                    <a:pt x="23" y="67"/>
                    <a:pt x="25" y="66"/>
                    <a:pt x="27" y="65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0" y="61"/>
                    <a:pt x="15" y="59"/>
                    <a:pt x="9" y="55"/>
                  </a:cubicBezTo>
                  <a:cubicBezTo>
                    <a:pt x="8" y="55"/>
                    <a:pt x="8" y="55"/>
                    <a:pt x="8" y="55"/>
                  </a:cubicBezTo>
                  <a:lnTo>
                    <a:pt x="8" y="56"/>
                  </a:lnTo>
                  <a:close/>
                  <a:moveTo>
                    <a:pt x="14" y="39"/>
                  </a:moveTo>
                  <a:cubicBezTo>
                    <a:pt x="13" y="40"/>
                    <a:pt x="13" y="41"/>
                    <a:pt x="12" y="43"/>
                  </a:cubicBezTo>
                  <a:cubicBezTo>
                    <a:pt x="11" y="45"/>
                    <a:pt x="11" y="46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4" y="56"/>
                    <a:pt x="23" y="58"/>
                    <a:pt x="31" y="60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5" y="58"/>
                    <a:pt x="38" y="55"/>
                    <a:pt x="40" y="51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31" y="48"/>
                    <a:pt x="25" y="44"/>
                    <a:pt x="19" y="40"/>
                  </a:cubicBezTo>
                  <a:cubicBezTo>
                    <a:pt x="14" y="37"/>
                    <a:pt x="14" y="37"/>
                    <a:pt x="14" y="37"/>
                  </a:cubicBezTo>
                  <a:lnTo>
                    <a:pt x="14" y="39"/>
                  </a:lnTo>
                  <a:close/>
                  <a:moveTo>
                    <a:pt x="25" y="22"/>
                  </a:moveTo>
                  <a:cubicBezTo>
                    <a:pt x="22" y="25"/>
                    <a:pt x="18" y="30"/>
                    <a:pt x="17" y="35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21" y="37"/>
                    <a:pt x="24" y="39"/>
                    <a:pt x="28" y="41"/>
                  </a:cubicBezTo>
                  <a:cubicBezTo>
                    <a:pt x="33" y="43"/>
                    <a:pt x="37" y="46"/>
                    <a:pt x="43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5" y="44"/>
                    <a:pt x="46" y="42"/>
                    <a:pt x="47" y="41"/>
                  </a:cubicBezTo>
                  <a:cubicBezTo>
                    <a:pt x="48" y="39"/>
                    <a:pt x="49" y="37"/>
                    <a:pt x="50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45" y="26"/>
                    <a:pt x="35" y="24"/>
                    <a:pt x="26" y="22"/>
                  </a:cubicBezTo>
                  <a:cubicBezTo>
                    <a:pt x="25" y="22"/>
                    <a:pt x="25" y="22"/>
                    <a:pt x="25" y="22"/>
                  </a:cubicBezTo>
                  <a:close/>
                  <a:moveTo>
                    <a:pt x="34" y="12"/>
                  </a:moveTo>
                  <a:cubicBezTo>
                    <a:pt x="32" y="13"/>
                    <a:pt x="31" y="15"/>
                    <a:pt x="30" y="17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8" y="21"/>
                    <a:pt x="45" y="24"/>
                    <a:pt x="52" y="29"/>
                  </a:cubicBezTo>
                  <a:cubicBezTo>
                    <a:pt x="53" y="29"/>
                    <a:pt x="53" y="29"/>
                    <a:pt x="53" y="29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55" y="25"/>
                    <a:pt x="56" y="22"/>
                    <a:pt x="56" y="19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3" y="15"/>
                    <a:pt x="49" y="13"/>
                    <a:pt x="46" y="12"/>
                  </a:cubicBezTo>
                  <a:cubicBezTo>
                    <a:pt x="43" y="11"/>
                    <a:pt x="39" y="11"/>
                    <a:pt x="36" y="11"/>
                  </a:cubicBezTo>
                  <a:cubicBezTo>
                    <a:pt x="35" y="12"/>
                    <a:pt x="35" y="12"/>
                    <a:pt x="34" y="12"/>
                  </a:cubicBezTo>
                  <a:close/>
                  <a:moveTo>
                    <a:pt x="48" y="5"/>
                  </a:moveTo>
                  <a:cubicBezTo>
                    <a:pt x="47" y="5"/>
                    <a:pt x="46" y="5"/>
                    <a:pt x="45" y="5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9" y="9"/>
                    <a:pt x="52" y="10"/>
                    <a:pt x="55" y="12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6" y="10"/>
                    <a:pt x="55" y="8"/>
                    <a:pt x="54" y="7"/>
                  </a:cubicBezTo>
                  <a:cubicBezTo>
                    <a:pt x="53" y="6"/>
                    <a:pt x="50" y="5"/>
                    <a:pt x="48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0496" name="直接连接符 128">
              <a:extLst>
                <a:ext uri="{FF2B5EF4-FFF2-40B4-BE49-F238E27FC236}">
                  <a16:creationId xmlns:a16="http://schemas.microsoft.com/office/drawing/2014/main" id="{888EC367-0BD2-405F-B545-093B7EEC49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1900" y="2098888"/>
              <a:ext cx="2" cy="504000"/>
            </a:xfrm>
            <a:prstGeom prst="line">
              <a:avLst/>
            </a:prstGeom>
            <a:noFill/>
            <a:ln w="6350" cap="flat" cmpd="sng">
              <a:solidFill>
                <a:srgbClr val="7F7F7F"/>
              </a:solidFill>
              <a:prstDash val="dash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0497" name="Group 17">
              <a:extLst>
                <a:ext uri="{FF2B5EF4-FFF2-40B4-BE49-F238E27FC236}">
                  <a16:creationId xmlns:a16="http://schemas.microsoft.com/office/drawing/2014/main" id="{3D17C0FE-0D0C-46E2-AC96-45F79F28D8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5753" y="2711613"/>
              <a:ext cx="456401" cy="337206"/>
              <a:chOff x="0" y="0"/>
              <a:chExt cx="456401" cy="337206"/>
            </a:xfrm>
          </p:grpSpPr>
          <p:sp>
            <p:nvSpPr>
              <p:cNvPr id="20498" name="Freeform 96">
                <a:extLst>
                  <a:ext uri="{FF2B5EF4-FFF2-40B4-BE49-F238E27FC236}">
                    <a16:creationId xmlns:a16="http://schemas.microsoft.com/office/drawing/2014/main" id="{FA3A8C82-81F2-4447-A335-A4F48FAA44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48" y="91404"/>
                <a:ext cx="125371" cy="7411"/>
              </a:xfrm>
              <a:custGeom>
                <a:avLst/>
                <a:gdLst>
                  <a:gd name="T0" fmla="*/ 6 w 85"/>
                  <a:gd name="T1" fmla="*/ 4 h 5"/>
                  <a:gd name="T2" fmla="*/ 50 w 85"/>
                  <a:gd name="T3" fmla="*/ 5 h 5"/>
                  <a:gd name="T4" fmla="*/ 75 w 85"/>
                  <a:gd name="T5" fmla="*/ 5 h 5"/>
                  <a:gd name="T6" fmla="*/ 84 w 85"/>
                  <a:gd name="T7" fmla="*/ 3 h 5"/>
                  <a:gd name="T8" fmla="*/ 83 w 85"/>
                  <a:gd name="T9" fmla="*/ 0 h 5"/>
                  <a:gd name="T10" fmla="*/ 65 w 85"/>
                  <a:gd name="T11" fmla="*/ 2 h 5"/>
                  <a:gd name="T12" fmla="*/ 43 w 85"/>
                  <a:gd name="T13" fmla="*/ 1 h 5"/>
                  <a:gd name="T14" fmla="*/ 15 w 85"/>
                  <a:gd name="T15" fmla="*/ 1 h 5"/>
                  <a:gd name="T16" fmla="*/ 2 w 85"/>
                  <a:gd name="T17" fmla="*/ 2 h 5"/>
                  <a:gd name="T18" fmla="*/ 6 w 85"/>
                  <a:gd name="T19" fmla="*/ 4 h 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5"/>
                  <a:gd name="T31" fmla="*/ 0 h 5"/>
                  <a:gd name="T32" fmla="*/ 85 w 85"/>
                  <a:gd name="T33" fmla="*/ 5 h 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5" h="5">
                    <a:moveTo>
                      <a:pt x="6" y="4"/>
                    </a:moveTo>
                    <a:cubicBezTo>
                      <a:pt x="21" y="4"/>
                      <a:pt x="36" y="4"/>
                      <a:pt x="50" y="5"/>
                    </a:cubicBezTo>
                    <a:cubicBezTo>
                      <a:pt x="58" y="5"/>
                      <a:pt x="67" y="5"/>
                      <a:pt x="75" y="5"/>
                    </a:cubicBezTo>
                    <a:cubicBezTo>
                      <a:pt x="78" y="5"/>
                      <a:pt x="82" y="5"/>
                      <a:pt x="84" y="3"/>
                    </a:cubicBezTo>
                    <a:cubicBezTo>
                      <a:pt x="85" y="1"/>
                      <a:pt x="85" y="0"/>
                      <a:pt x="83" y="0"/>
                    </a:cubicBezTo>
                    <a:cubicBezTo>
                      <a:pt x="77" y="0"/>
                      <a:pt x="71" y="2"/>
                      <a:pt x="65" y="2"/>
                    </a:cubicBezTo>
                    <a:cubicBezTo>
                      <a:pt x="58" y="1"/>
                      <a:pt x="50" y="1"/>
                      <a:pt x="43" y="1"/>
                    </a:cubicBezTo>
                    <a:cubicBezTo>
                      <a:pt x="34" y="2"/>
                      <a:pt x="25" y="1"/>
                      <a:pt x="15" y="1"/>
                    </a:cubicBezTo>
                    <a:cubicBezTo>
                      <a:pt x="11" y="1"/>
                      <a:pt x="7" y="1"/>
                      <a:pt x="2" y="2"/>
                    </a:cubicBezTo>
                    <a:cubicBezTo>
                      <a:pt x="0" y="2"/>
                      <a:pt x="5" y="4"/>
                      <a:pt x="6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499" name="Freeform 97">
                <a:extLst>
                  <a:ext uri="{FF2B5EF4-FFF2-40B4-BE49-F238E27FC236}">
                    <a16:creationId xmlns:a16="http://schemas.microsoft.com/office/drawing/2014/main" id="{1102FF72-EBDB-455D-B7D1-31C9F02A2D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050" y="93257"/>
                <a:ext cx="126607" cy="5559"/>
              </a:xfrm>
              <a:custGeom>
                <a:avLst/>
                <a:gdLst>
                  <a:gd name="T0" fmla="*/ 7 w 86"/>
                  <a:gd name="T1" fmla="*/ 4 h 4"/>
                  <a:gd name="T2" fmla="*/ 59 w 86"/>
                  <a:gd name="T3" fmla="*/ 4 h 4"/>
                  <a:gd name="T4" fmla="*/ 77 w 86"/>
                  <a:gd name="T5" fmla="*/ 4 h 4"/>
                  <a:gd name="T6" fmla="*/ 74 w 86"/>
                  <a:gd name="T7" fmla="*/ 1 h 4"/>
                  <a:gd name="T8" fmla="*/ 27 w 86"/>
                  <a:gd name="T9" fmla="*/ 1 h 4"/>
                  <a:gd name="T10" fmla="*/ 4 w 86"/>
                  <a:gd name="T11" fmla="*/ 1 h 4"/>
                  <a:gd name="T12" fmla="*/ 7 w 86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6"/>
                  <a:gd name="T22" fmla="*/ 0 h 4"/>
                  <a:gd name="T23" fmla="*/ 86 w 86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6" h="4">
                    <a:moveTo>
                      <a:pt x="7" y="4"/>
                    </a:moveTo>
                    <a:cubicBezTo>
                      <a:pt x="24" y="4"/>
                      <a:pt x="42" y="4"/>
                      <a:pt x="59" y="4"/>
                    </a:cubicBezTo>
                    <a:cubicBezTo>
                      <a:pt x="65" y="4"/>
                      <a:pt x="71" y="4"/>
                      <a:pt x="77" y="4"/>
                    </a:cubicBezTo>
                    <a:cubicBezTo>
                      <a:pt x="86" y="4"/>
                      <a:pt x="80" y="0"/>
                      <a:pt x="74" y="1"/>
                    </a:cubicBezTo>
                    <a:cubicBezTo>
                      <a:pt x="58" y="2"/>
                      <a:pt x="42" y="1"/>
                      <a:pt x="27" y="1"/>
                    </a:cubicBezTo>
                    <a:cubicBezTo>
                      <a:pt x="19" y="1"/>
                      <a:pt x="11" y="1"/>
                      <a:pt x="4" y="1"/>
                    </a:cubicBezTo>
                    <a:cubicBezTo>
                      <a:pt x="0" y="1"/>
                      <a:pt x="4" y="4"/>
                      <a:pt x="7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00" name="Freeform 98">
                <a:extLst>
                  <a:ext uri="{FF2B5EF4-FFF2-40B4-BE49-F238E27FC236}">
                    <a16:creationId xmlns:a16="http://schemas.microsoft.com/office/drawing/2014/main" id="{55750F50-6696-44D0-994B-45C3858746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138" y="115490"/>
                <a:ext cx="122283" cy="9881"/>
              </a:xfrm>
              <a:custGeom>
                <a:avLst/>
                <a:gdLst>
                  <a:gd name="T0" fmla="*/ 0 w 83"/>
                  <a:gd name="T1" fmla="*/ 2 h 7"/>
                  <a:gd name="T2" fmla="*/ 36 w 83"/>
                  <a:gd name="T3" fmla="*/ 3 h 7"/>
                  <a:gd name="T4" fmla="*/ 81 w 83"/>
                  <a:gd name="T5" fmla="*/ 5 h 7"/>
                  <a:gd name="T6" fmla="*/ 41 w 83"/>
                  <a:gd name="T7" fmla="*/ 0 h 7"/>
                  <a:gd name="T8" fmla="*/ 0 w 83"/>
                  <a:gd name="T9" fmla="*/ 2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3"/>
                  <a:gd name="T16" fmla="*/ 0 h 7"/>
                  <a:gd name="T17" fmla="*/ 83 w 83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3" h="7">
                    <a:moveTo>
                      <a:pt x="0" y="2"/>
                    </a:moveTo>
                    <a:cubicBezTo>
                      <a:pt x="0" y="6"/>
                      <a:pt x="32" y="3"/>
                      <a:pt x="36" y="3"/>
                    </a:cubicBezTo>
                    <a:cubicBezTo>
                      <a:pt x="41" y="3"/>
                      <a:pt x="80" y="7"/>
                      <a:pt x="81" y="5"/>
                    </a:cubicBezTo>
                    <a:cubicBezTo>
                      <a:pt x="83" y="1"/>
                      <a:pt x="43" y="0"/>
                      <a:pt x="41" y="0"/>
                    </a:cubicBezTo>
                    <a:cubicBezTo>
                      <a:pt x="37" y="0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01" name="Freeform 99">
                <a:extLst>
                  <a:ext uri="{FF2B5EF4-FFF2-40B4-BE49-F238E27FC236}">
                    <a16:creationId xmlns:a16="http://schemas.microsoft.com/office/drawing/2014/main" id="{9D6A0920-FCAF-493E-BA60-9A8FDB9932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536" y="122901"/>
                <a:ext cx="132783" cy="24704"/>
              </a:xfrm>
              <a:custGeom>
                <a:avLst/>
                <a:gdLst>
                  <a:gd name="T0" fmla="*/ 82 w 90"/>
                  <a:gd name="T1" fmla="*/ 8 h 17"/>
                  <a:gd name="T2" fmla="*/ 64 w 90"/>
                  <a:gd name="T3" fmla="*/ 7 h 17"/>
                  <a:gd name="T4" fmla="*/ 32 w 90"/>
                  <a:gd name="T5" fmla="*/ 8 h 17"/>
                  <a:gd name="T6" fmla="*/ 2 w 90"/>
                  <a:gd name="T7" fmla="*/ 7 h 17"/>
                  <a:gd name="T8" fmla="*/ 4 w 90"/>
                  <a:gd name="T9" fmla="*/ 10 h 17"/>
                  <a:gd name="T10" fmla="*/ 12 w 90"/>
                  <a:gd name="T11" fmla="*/ 11 h 17"/>
                  <a:gd name="T12" fmla="*/ 57 w 90"/>
                  <a:gd name="T13" fmla="*/ 10 h 17"/>
                  <a:gd name="T14" fmla="*/ 83 w 90"/>
                  <a:gd name="T15" fmla="*/ 9 h 17"/>
                  <a:gd name="T16" fmla="*/ 82 w 90"/>
                  <a:gd name="T17" fmla="*/ 8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"/>
                  <a:gd name="T28" fmla="*/ 0 h 17"/>
                  <a:gd name="T29" fmla="*/ 90 w 90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" h="17">
                    <a:moveTo>
                      <a:pt x="82" y="8"/>
                    </a:moveTo>
                    <a:cubicBezTo>
                      <a:pt x="79" y="5"/>
                      <a:pt x="68" y="7"/>
                      <a:pt x="64" y="7"/>
                    </a:cubicBezTo>
                    <a:cubicBezTo>
                      <a:pt x="53" y="7"/>
                      <a:pt x="43" y="8"/>
                      <a:pt x="32" y="8"/>
                    </a:cubicBezTo>
                    <a:cubicBezTo>
                      <a:pt x="22" y="8"/>
                      <a:pt x="12" y="8"/>
                      <a:pt x="2" y="7"/>
                    </a:cubicBezTo>
                    <a:cubicBezTo>
                      <a:pt x="0" y="7"/>
                      <a:pt x="3" y="10"/>
                      <a:pt x="4" y="10"/>
                    </a:cubicBezTo>
                    <a:cubicBezTo>
                      <a:pt x="6" y="11"/>
                      <a:pt x="9" y="11"/>
                      <a:pt x="12" y="11"/>
                    </a:cubicBezTo>
                    <a:cubicBezTo>
                      <a:pt x="27" y="12"/>
                      <a:pt x="42" y="10"/>
                      <a:pt x="57" y="10"/>
                    </a:cubicBezTo>
                    <a:cubicBezTo>
                      <a:pt x="60" y="10"/>
                      <a:pt x="81" y="12"/>
                      <a:pt x="83" y="9"/>
                    </a:cubicBezTo>
                    <a:cubicBezTo>
                      <a:pt x="90" y="17"/>
                      <a:pt x="86" y="0"/>
                      <a:pt x="82" y="8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02" name="Freeform 100">
                <a:extLst>
                  <a:ext uri="{FF2B5EF4-FFF2-40B4-BE49-F238E27FC236}">
                    <a16:creationId xmlns:a16="http://schemas.microsoft.com/office/drawing/2014/main" id="{66D8B224-B960-465A-B682-635664191C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285" y="135871"/>
                <a:ext cx="125371" cy="10499"/>
              </a:xfrm>
              <a:custGeom>
                <a:avLst/>
                <a:gdLst>
                  <a:gd name="T0" fmla="*/ 79 w 85"/>
                  <a:gd name="T1" fmla="*/ 3 h 7"/>
                  <a:gd name="T2" fmla="*/ 29 w 85"/>
                  <a:gd name="T3" fmla="*/ 1 h 7"/>
                  <a:gd name="T4" fmla="*/ 2 w 85"/>
                  <a:gd name="T5" fmla="*/ 1 h 7"/>
                  <a:gd name="T6" fmla="*/ 4 w 85"/>
                  <a:gd name="T7" fmla="*/ 3 h 7"/>
                  <a:gd name="T8" fmla="*/ 12 w 85"/>
                  <a:gd name="T9" fmla="*/ 4 h 7"/>
                  <a:gd name="T10" fmla="*/ 55 w 85"/>
                  <a:gd name="T11" fmla="*/ 3 h 7"/>
                  <a:gd name="T12" fmla="*/ 72 w 85"/>
                  <a:gd name="T13" fmla="*/ 4 h 7"/>
                  <a:gd name="T14" fmla="*/ 83 w 85"/>
                  <a:gd name="T15" fmla="*/ 5 h 7"/>
                  <a:gd name="T16" fmla="*/ 79 w 85"/>
                  <a:gd name="T17" fmla="*/ 3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5"/>
                  <a:gd name="T28" fmla="*/ 0 h 7"/>
                  <a:gd name="T29" fmla="*/ 85 w 85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5" h="7">
                    <a:moveTo>
                      <a:pt x="79" y="3"/>
                    </a:moveTo>
                    <a:cubicBezTo>
                      <a:pt x="62" y="2"/>
                      <a:pt x="46" y="0"/>
                      <a:pt x="29" y="1"/>
                    </a:cubicBezTo>
                    <a:cubicBezTo>
                      <a:pt x="20" y="1"/>
                      <a:pt x="11" y="1"/>
                      <a:pt x="2" y="1"/>
                    </a:cubicBezTo>
                    <a:cubicBezTo>
                      <a:pt x="0" y="1"/>
                      <a:pt x="3" y="3"/>
                      <a:pt x="4" y="3"/>
                    </a:cubicBezTo>
                    <a:cubicBezTo>
                      <a:pt x="7" y="3"/>
                      <a:pt x="9" y="4"/>
                      <a:pt x="12" y="4"/>
                    </a:cubicBezTo>
                    <a:cubicBezTo>
                      <a:pt x="26" y="4"/>
                      <a:pt x="41" y="3"/>
                      <a:pt x="55" y="3"/>
                    </a:cubicBezTo>
                    <a:cubicBezTo>
                      <a:pt x="61" y="4"/>
                      <a:pt x="67" y="3"/>
                      <a:pt x="72" y="4"/>
                    </a:cubicBezTo>
                    <a:cubicBezTo>
                      <a:pt x="76" y="4"/>
                      <a:pt x="80" y="7"/>
                      <a:pt x="83" y="5"/>
                    </a:cubicBezTo>
                    <a:cubicBezTo>
                      <a:pt x="85" y="5"/>
                      <a:pt x="79" y="3"/>
                      <a:pt x="79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03" name="Freeform 101">
                <a:extLst>
                  <a:ext uri="{FF2B5EF4-FFF2-40B4-BE49-F238E27FC236}">
                    <a16:creationId xmlns:a16="http://schemas.microsoft.com/office/drawing/2014/main" id="{7718E4DA-A9D6-4D69-B220-EC765B7770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48" y="153781"/>
                <a:ext cx="138958" cy="5559"/>
              </a:xfrm>
              <a:custGeom>
                <a:avLst/>
                <a:gdLst>
                  <a:gd name="T0" fmla="*/ 89 w 94"/>
                  <a:gd name="T1" fmla="*/ 1 h 4"/>
                  <a:gd name="T2" fmla="*/ 4 w 94"/>
                  <a:gd name="T3" fmla="*/ 0 h 4"/>
                  <a:gd name="T4" fmla="*/ 5 w 94"/>
                  <a:gd name="T5" fmla="*/ 3 h 4"/>
                  <a:gd name="T6" fmla="*/ 13 w 94"/>
                  <a:gd name="T7" fmla="*/ 4 h 4"/>
                  <a:gd name="T8" fmla="*/ 45 w 94"/>
                  <a:gd name="T9" fmla="*/ 4 h 4"/>
                  <a:gd name="T10" fmla="*/ 74 w 94"/>
                  <a:gd name="T11" fmla="*/ 3 h 4"/>
                  <a:gd name="T12" fmla="*/ 88 w 94"/>
                  <a:gd name="T13" fmla="*/ 4 h 4"/>
                  <a:gd name="T14" fmla="*/ 89 w 94"/>
                  <a:gd name="T15" fmla="*/ 1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4"/>
                  <a:gd name="T25" fmla="*/ 0 h 4"/>
                  <a:gd name="T26" fmla="*/ 94 w 94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4" h="4">
                    <a:moveTo>
                      <a:pt x="89" y="1"/>
                    </a:moveTo>
                    <a:cubicBezTo>
                      <a:pt x="61" y="1"/>
                      <a:pt x="32" y="0"/>
                      <a:pt x="4" y="0"/>
                    </a:cubicBezTo>
                    <a:cubicBezTo>
                      <a:pt x="0" y="0"/>
                      <a:pt x="4" y="3"/>
                      <a:pt x="5" y="3"/>
                    </a:cubicBezTo>
                    <a:cubicBezTo>
                      <a:pt x="8" y="4"/>
                      <a:pt x="10" y="4"/>
                      <a:pt x="13" y="4"/>
                    </a:cubicBezTo>
                    <a:cubicBezTo>
                      <a:pt x="24" y="4"/>
                      <a:pt x="35" y="4"/>
                      <a:pt x="45" y="4"/>
                    </a:cubicBezTo>
                    <a:cubicBezTo>
                      <a:pt x="55" y="3"/>
                      <a:pt x="65" y="3"/>
                      <a:pt x="74" y="3"/>
                    </a:cubicBezTo>
                    <a:cubicBezTo>
                      <a:pt x="79" y="3"/>
                      <a:pt x="84" y="4"/>
                      <a:pt x="88" y="4"/>
                    </a:cubicBezTo>
                    <a:cubicBezTo>
                      <a:pt x="94" y="3"/>
                      <a:pt x="92" y="1"/>
                      <a:pt x="89" y="1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04" name="Freeform 102">
                <a:extLst>
                  <a:ext uri="{FF2B5EF4-FFF2-40B4-BE49-F238E27FC236}">
                    <a16:creationId xmlns:a16="http://schemas.microsoft.com/office/drawing/2014/main" id="{3C27C53B-B06F-42A4-BE18-8056B0F52D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197" y="153781"/>
                <a:ext cx="128459" cy="14822"/>
              </a:xfrm>
              <a:custGeom>
                <a:avLst/>
                <a:gdLst>
                  <a:gd name="T0" fmla="*/ 85 w 87"/>
                  <a:gd name="T1" fmla="*/ 7 h 10"/>
                  <a:gd name="T2" fmla="*/ 57 w 87"/>
                  <a:gd name="T3" fmla="*/ 2 h 10"/>
                  <a:gd name="T4" fmla="*/ 12 w 87"/>
                  <a:gd name="T5" fmla="*/ 0 h 10"/>
                  <a:gd name="T6" fmla="*/ 7 w 87"/>
                  <a:gd name="T7" fmla="*/ 4 h 10"/>
                  <a:gd name="T8" fmla="*/ 31 w 87"/>
                  <a:gd name="T9" fmla="*/ 4 h 10"/>
                  <a:gd name="T10" fmla="*/ 82 w 87"/>
                  <a:gd name="T11" fmla="*/ 7 h 10"/>
                  <a:gd name="T12" fmla="*/ 81 w 87"/>
                  <a:gd name="T13" fmla="*/ 9 h 10"/>
                  <a:gd name="T14" fmla="*/ 87 w 87"/>
                  <a:gd name="T15" fmla="*/ 8 h 10"/>
                  <a:gd name="T16" fmla="*/ 85 w 87"/>
                  <a:gd name="T17" fmla="*/ 7 h 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"/>
                  <a:gd name="T28" fmla="*/ 0 h 10"/>
                  <a:gd name="T29" fmla="*/ 87 w 87"/>
                  <a:gd name="T30" fmla="*/ 10 h 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" h="10">
                    <a:moveTo>
                      <a:pt x="85" y="7"/>
                    </a:moveTo>
                    <a:cubicBezTo>
                      <a:pt x="84" y="1"/>
                      <a:pt x="61" y="3"/>
                      <a:pt x="57" y="2"/>
                    </a:cubicBezTo>
                    <a:cubicBezTo>
                      <a:pt x="42" y="2"/>
                      <a:pt x="27" y="0"/>
                      <a:pt x="12" y="0"/>
                    </a:cubicBezTo>
                    <a:cubicBezTo>
                      <a:pt x="9" y="0"/>
                      <a:pt x="0" y="4"/>
                      <a:pt x="7" y="4"/>
                    </a:cubicBezTo>
                    <a:cubicBezTo>
                      <a:pt x="15" y="4"/>
                      <a:pt x="23" y="3"/>
                      <a:pt x="31" y="4"/>
                    </a:cubicBezTo>
                    <a:cubicBezTo>
                      <a:pt x="48" y="5"/>
                      <a:pt x="65" y="5"/>
                      <a:pt x="82" y="7"/>
                    </a:cubicBezTo>
                    <a:cubicBezTo>
                      <a:pt x="81" y="7"/>
                      <a:pt x="81" y="8"/>
                      <a:pt x="81" y="9"/>
                    </a:cubicBezTo>
                    <a:cubicBezTo>
                      <a:pt x="81" y="9"/>
                      <a:pt x="87" y="10"/>
                      <a:pt x="87" y="8"/>
                    </a:cubicBezTo>
                    <a:cubicBezTo>
                      <a:pt x="86" y="8"/>
                      <a:pt x="86" y="7"/>
                      <a:pt x="85" y="7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05" name="Freeform 103">
                <a:extLst>
                  <a:ext uri="{FF2B5EF4-FFF2-40B4-BE49-F238E27FC236}">
                    <a16:creationId xmlns:a16="http://schemas.microsoft.com/office/drawing/2014/main" id="{3A7E79A8-D98A-42D4-A0AD-AFDA49053E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49" y="164280"/>
                <a:ext cx="8646" cy="7411"/>
              </a:xfrm>
              <a:custGeom>
                <a:avLst/>
                <a:gdLst>
                  <a:gd name="T0" fmla="*/ 6 w 6"/>
                  <a:gd name="T1" fmla="*/ 1 h 5"/>
                  <a:gd name="T2" fmla="*/ 2 w 6"/>
                  <a:gd name="T3" fmla="*/ 1 h 5"/>
                  <a:gd name="T4" fmla="*/ 6 w 6"/>
                  <a:gd name="T5" fmla="*/ 1 h 5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5"/>
                  <a:gd name="T11" fmla="*/ 6 w 6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5">
                    <a:moveTo>
                      <a:pt x="6" y="1"/>
                    </a:moveTo>
                    <a:cubicBezTo>
                      <a:pt x="6" y="0"/>
                      <a:pt x="3" y="0"/>
                      <a:pt x="2" y="1"/>
                    </a:cubicBezTo>
                    <a:cubicBezTo>
                      <a:pt x="0" y="3"/>
                      <a:pt x="6" y="5"/>
                      <a:pt x="6" y="1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06" name="Freeform 104">
                <a:extLst>
                  <a:ext uri="{FF2B5EF4-FFF2-40B4-BE49-F238E27FC236}">
                    <a16:creationId xmlns:a16="http://schemas.microsoft.com/office/drawing/2014/main" id="{3E8E9B32-14C1-43DA-9765-E4F3CE63E3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389" y="174161"/>
                <a:ext cx="127842" cy="9264"/>
              </a:xfrm>
              <a:custGeom>
                <a:avLst/>
                <a:gdLst>
                  <a:gd name="T0" fmla="*/ 8 w 87"/>
                  <a:gd name="T1" fmla="*/ 3 h 6"/>
                  <a:gd name="T2" fmla="*/ 42 w 87"/>
                  <a:gd name="T3" fmla="*/ 3 h 6"/>
                  <a:gd name="T4" fmla="*/ 74 w 87"/>
                  <a:gd name="T5" fmla="*/ 4 h 6"/>
                  <a:gd name="T6" fmla="*/ 84 w 87"/>
                  <a:gd name="T7" fmla="*/ 6 h 6"/>
                  <a:gd name="T8" fmla="*/ 82 w 87"/>
                  <a:gd name="T9" fmla="*/ 2 h 6"/>
                  <a:gd name="T10" fmla="*/ 69 w 87"/>
                  <a:gd name="T11" fmla="*/ 1 h 6"/>
                  <a:gd name="T12" fmla="*/ 36 w 87"/>
                  <a:gd name="T13" fmla="*/ 0 h 6"/>
                  <a:gd name="T14" fmla="*/ 2 w 87"/>
                  <a:gd name="T15" fmla="*/ 0 h 6"/>
                  <a:gd name="T16" fmla="*/ 1 w 87"/>
                  <a:gd name="T17" fmla="*/ 1 h 6"/>
                  <a:gd name="T18" fmla="*/ 8 w 87"/>
                  <a:gd name="T19" fmla="*/ 3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7"/>
                  <a:gd name="T31" fmla="*/ 0 h 6"/>
                  <a:gd name="T32" fmla="*/ 87 w 87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7" h="6">
                    <a:moveTo>
                      <a:pt x="8" y="3"/>
                    </a:moveTo>
                    <a:cubicBezTo>
                      <a:pt x="20" y="2"/>
                      <a:pt x="31" y="3"/>
                      <a:pt x="42" y="3"/>
                    </a:cubicBezTo>
                    <a:cubicBezTo>
                      <a:pt x="53" y="3"/>
                      <a:pt x="64" y="3"/>
                      <a:pt x="74" y="4"/>
                    </a:cubicBezTo>
                    <a:cubicBezTo>
                      <a:pt x="77" y="4"/>
                      <a:pt x="81" y="6"/>
                      <a:pt x="84" y="6"/>
                    </a:cubicBezTo>
                    <a:cubicBezTo>
                      <a:pt x="87" y="6"/>
                      <a:pt x="83" y="2"/>
                      <a:pt x="82" y="2"/>
                    </a:cubicBezTo>
                    <a:cubicBezTo>
                      <a:pt x="79" y="0"/>
                      <a:pt x="72" y="1"/>
                      <a:pt x="69" y="1"/>
                    </a:cubicBezTo>
                    <a:cubicBezTo>
                      <a:pt x="58" y="1"/>
                      <a:pt x="47" y="0"/>
                      <a:pt x="36" y="0"/>
                    </a:cubicBezTo>
                    <a:cubicBezTo>
                      <a:pt x="24" y="0"/>
                      <a:pt x="13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0" y="4"/>
                      <a:pt x="7" y="3"/>
                      <a:pt x="8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07" name="Freeform 105">
                <a:extLst>
                  <a:ext uri="{FF2B5EF4-FFF2-40B4-BE49-F238E27FC236}">
                    <a16:creationId xmlns:a16="http://schemas.microsoft.com/office/drawing/2014/main" id="{BC347CA7-49B3-4D94-8C60-349FC9E342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197" y="172926"/>
                <a:ext cx="128459" cy="11734"/>
              </a:xfrm>
              <a:custGeom>
                <a:avLst/>
                <a:gdLst>
                  <a:gd name="T0" fmla="*/ 3 w 87"/>
                  <a:gd name="T1" fmla="*/ 5 h 8"/>
                  <a:gd name="T2" fmla="*/ 24 w 87"/>
                  <a:gd name="T3" fmla="*/ 6 h 8"/>
                  <a:gd name="T4" fmla="*/ 53 w 87"/>
                  <a:gd name="T5" fmla="*/ 7 h 8"/>
                  <a:gd name="T6" fmla="*/ 79 w 87"/>
                  <a:gd name="T7" fmla="*/ 8 h 8"/>
                  <a:gd name="T8" fmla="*/ 86 w 87"/>
                  <a:gd name="T9" fmla="*/ 8 h 8"/>
                  <a:gd name="T10" fmla="*/ 85 w 87"/>
                  <a:gd name="T11" fmla="*/ 6 h 8"/>
                  <a:gd name="T12" fmla="*/ 66 w 87"/>
                  <a:gd name="T13" fmla="*/ 4 h 8"/>
                  <a:gd name="T14" fmla="*/ 42 w 87"/>
                  <a:gd name="T15" fmla="*/ 3 h 8"/>
                  <a:gd name="T16" fmla="*/ 16 w 87"/>
                  <a:gd name="T17" fmla="*/ 3 h 8"/>
                  <a:gd name="T18" fmla="*/ 3 w 87"/>
                  <a:gd name="T19" fmla="*/ 5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7"/>
                  <a:gd name="T31" fmla="*/ 0 h 8"/>
                  <a:gd name="T32" fmla="*/ 87 w 87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7" h="8">
                    <a:moveTo>
                      <a:pt x="3" y="5"/>
                    </a:moveTo>
                    <a:cubicBezTo>
                      <a:pt x="5" y="7"/>
                      <a:pt x="21" y="6"/>
                      <a:pt x="24" y="6"/>
                    </a:cubicBezTo>
                    <a:cubicBezTo>
                      <a:pt x="33" y="6"/>
                      <a:pt x="43" y="6"/>
                      <a:pt x="53" y="7"/>
                    </a:cubicBezTo>
                    <a:cubicBezTo>
                      <a:pt x="61" y="7"/>
                      <a:pt x="70" y="7"/>
                      <a:pt x="79" y="8"/>
                    </a:cubicBezTo>
                    <a:cubicBezTo>
                      <a:pt x="80" y="8"/>
                      <a:pt x="86" y="8"/>
                      <a:pt x="86" y="8"/>
                    </a:cubicBezTo>
                    <a:cubicBezTo>
                      <a:pt x="87" y="8"/>
                      <a:pt x="86" y="6"/>
                      <a:pt x="85" y="6"/>
                    </a:cubicBezTo>
                    <a:cubicBezTo>
                      <a:pt x="79" y="7"/>
                      <a:pt x="72" y="4"/>
                      <a:pt x="66" y="4"/>
                    </a:cubicBezTo>
                    <a:cubicBezTo>
                      <a:pt x="58" y="4"/>
                      <a:pt x="50" y="4"/>
                      <a:pt x="42" y="3"/>
                    </a:cubicBezTo>
                    <a:cubicBezTo>
                      <a:pt x="33" y="3"/>
                      <a:pt x="24" y="3"/>
                      <a:pt x="16" y="3"/>
                    </a:cubicBezTo>
                    <a:cubicBezTo>
                      <a:pt x="14" y="3"/>
                      <a:pt x="0" y="0"/>
                      <a:pt x="3" y="5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08" name="Freeform 106">
                <a:extLst>
                  <a:ext uri="{FF2B5EF4-FFF2-40B4-BE49-F238E27FC236}">
                    <a16:creationId xmlns:a16="http://schemas.microsoft.com/office/drawing/2014/main" id="{44CB2F91-6715-49BD-9D0A-457CB181A9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389" y="190837"/>
                <a:ext cx="127842" cy="11734"/>
              </a:xfrm>
              <a:custGeom>
                <a:avLst/>
                <a:gdLst>
                  <a:gd name="T0" fmla="*/ 8 w 87"/>
                  <a:gd name="T1" fmla="*/ 5 h 8"/>
                  <a:gd name="T2" fmla="*/ 86 w 87"/>
                  <a:gd name="T3" fmla="*/ 4 h 8"/>
                  <a:gd name="T4" fmla="*/ 40 w 87"/>
                  <a:gd name="T5" fmla="*/ 2 h 8"/>
                  <a:gd name="T6" fmla="*/ 13 w 87"/>
                  <a:gd name="T7" fmla="*/ 2 h 8"/>
                  <a:gd name="T8" fmla="*/ 2 w 87"/>
                  <a:gd name="T9" fmla="*/ 2 h 8"/>
                  <a:gd name="T10" fmla="*/ 8 w 87"/>
                  <a:gd name="T11" fmla="*/ 5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7"/>
                  <a:gd name="T19" fmla="*/ 0 h 8"/>
                  <a:gd name="T20" fmla="*/ 87 w 87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7" h="8">
                    <a:moveTo>
                      <a:pt x="8" y="5"/>
                    </a:moveTo>
                    <a:cubicBezTo>
                      <a:pt x="16" y="4"/>
                      <a:pt x="85" y="8"/>
                      <a:pt x="86" y="4"/>
                    </a:cubicBezTo>
                    <a:cubicBezTo>
                      <a:pt x="87" y="0"/>
                      <a:pt x="45" y="2"/>
                      <a:pt x="40" y="2"/>
                    </a:cubicBezTo>
                    <a:cubicBezTo>
                      <a:pt x="31" y="2"/>
                      <a:pt x="22" y="2"/>
                      <a:pt x="13" y="2"/>
                    </a:cubicBezTo>
                    <a:cubicBezTo>
                      <a:pt x="11" y="2"/>
                      <a:pt x="3" y="1"/>
                      <a:pt x="2" y="2"/>
                    </a:cubicBezTo>
                    <a:cubicBezTo>
                      <a:pt x="0" y="5"/>
                      <a:pt x="8" y="5"/>
                      <a:pt x="8" y="5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09" name="Freeform 107">
                <a:extLst>
                  <a:ext uri="{FF2B5EF4-FFF2-40B4-BE49-F238E27FC236}">
                    <a16:creationId xmlns:a16="http://schemas.microsoft.com/office/drawing/2014/main" id="{FEC957F3-6BA1-499B-9E91-2275B798A7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08" y="196395"/>
                <a:ext cx="124136" cy="10499"/>
              </a:xfrm>
              <a:custGeom>
                <a:avLst/>
                <a:gdLst>
                  <a:gd name="T0" fmla="*/ 83 w 84"/>
                  <a:gd name="T1" fmla="*/ 4 h 7"/>
                  <a:gd name="T2" fmla="*/ 44 w 84"/>
                  <a:gd name="T3" fmla="*/ 2 h 7"/>
                  <a:gd name="T4" fmla="*/ 21 w 84"/>
                  <a:gd name="T5" fmla="*/ 2 h 7"/>
                  <a:gd name="T6" fmla="*/ 1 w 84"/>
                  <a:gd name="T7" fmla="*/ 3 h 7"/>
                  <a:gd name="T8" fmla="*/ 83 w 84"/>
                  <a:gd name="T9" fmla="*/ 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7"/>
                  <a:gd name="T17" fmla="*/ 84 w 84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7">
                    <a:moveTo>
                      <a:pt x="83" y="4"/>
                    </a:moveTo>
                    <a:cubicBezTo>
                      <a:pt x="84" y="1"/>
                      <a:pt x="48" y="2"/>
                      <a:pt x="44" y="2"/>
                    </a:cubicBezTo>
                    <a:cubicBezTo>
                      <a:pt x="37" y="2"/>
                      <a:pt x="29" y="2"/>
                      <a:pt x="21" y="2"/>
                    </a:cubicBezTo>
                    <a:cubicBezTo>
                      <a:pt x="20" y="2"/>
                      <a:pt x="0" y="0"/>
                      <a:pt x="1" y="3"/>
                    </a:cubicBezTo>
                    <a:cubicBezTo>
                      <a:pt x="3" y="7"/>
                      <a:pt x="83" y="6"/>
                      <a:pt x="83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10" name="Freeform 108">
                <a:extLst>
                  <a:ext uri="{FF2B5EF4-FFF2-40B4-BE49-F238E27FC236}">
                    <a16:creationId xmlns:a16="http://schemas.microsoft.com/office/drawing/2014/main" id="{7F7886EA-6319-4DD7-80AC-999EC76539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285" y="218628"/>
                <a:ext cx="125371" cy="9264"/>
              </a:xfrm>
              <a:custGeom>
                <a:avLst/>
                <a:gdLst>
                  <a:gd name="T0" fmla="*/ 85 w 85"/>
                  <a:gd name="T1" fmla="*/ 2 h 6"/>
                  <a:gd name="T2" fmla="*/ 81 w 85"/>
                  <a:gd name="T3" fmla="*/ 2 h 6"/>
                  <a:gd name="T4" fmla="*/ 68 w 85"/>
                  <a:gd name="T5" fmla="*/ 0 h 6"/>
                  <a:gd name="T6" fmla="*/ 37 w 85"/>
                  <a:gd name="T7" fmla="*/ 0 h 6"/>
                  <a:gd name="T8" fmla="*/ 6 w 85"/>
                  <a:gd name="T9" fmla="*/ 1 h 6"/>
                  <a:gd name="T10" fmla="*/ 3 w 85"/>
                  <a:gd name="T11" fmla="*/ 3 h 6"/>
                  <a:gd name="T12" fmla="*/ 15 w 85"/>
                  <a:gd name="T13" fmla="*/ 4 h 6"/>
                  <a:gd name="T14" fmla="*/ 85 w 85"/>
                  <a:gd name="T15" fmla="*/ 2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5"/>
                  <a:gd name="T25" fmla="*/ 0 h 6"/>
                  <a:gd name="T26" fmla="*/ 85 w 85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5" h="6">
                    <a:moveTo>
                      <a:pt x="85" y="2"/>
                    </a:moveTo>
                    <a:cubicBezTo>
                      <a:pt x="85" y="1"/>
                      <a:pt x="81" y="0"/>
                      <a:pt x="81" y="2"/>
                    </a:cubicBezTo>
                    <a:cubicBezTo>
                      <a:pt x="77" y="0"/>
                      <a:pt x="73" y="0"/>
                      <a:pt x="68" y="0"/>
                    </a:cubicBezTo>
                    <a:cubicBezTo>
                      <a:pt x="57" y="1"/>
                      <a:pt x="47" y="0"/>
                      <a:pt x="37" y="0"/>
                    </a:cubicBezTo>
                    <a:cubicBezTo>
                      <a:pt x="27" y="1"/>
                      <a:pt x="17" y="1"/>
                      <a:pt x="6" y="1"/>
                    </a:cubicBezTo>
                    <a:cubicBezTo>
                      <a:pt x="5" y="1"/>
                      <a:pt x="0" y="0"/>
                      <a:pt x="3" y="3"/>
                    </a:cubicBezTo>
                    <a:cubicBezTo>
                      <a:pt x="6" y="6"/>
                      <a:pt x="11" y="4"/>
                      <a:pt x="15" y="4"/>
                    </a:cubicBezTo>
                    <a:cubicBezTo>
                      <a:pt x="21" y="4"/>
                      <a:pt x="84" y="6"/>
                      <a:pt x="85" y="2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11" name="Freeform 109">
                <a:extLst>
                  <a:ext uri="{FF2B5EF4-FFF2-40B4-BE49-F238E27FC236}">
                    <a16:creationId xmlns:a16="http://schemas.microsoft.com/office/drawing/2014/main" id="{89F1C0F7-4ECA-49EB-B864-D039D73F1A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14" y="229127"/>
                <a:ext cx="7411" cy="4323"/>
              </a:xfrm>
              <a:custGeom>
                <a:avLst/>
                <a:gdLst>
                  <a:gd name="T0" fmla="*/ 3 w 5"/>
                  <a:gd name="T1" fmla="*/ 3 h 3"/>
                  <a:gd name="T2" fmla="*/ 2 w 5"/>
                  <a:gd name="T3" fmla="*/ 0 h 3"/>
                  <a:gd name="T4" fmla="*/ 3 w 5"/>
                  <a:gd name="T5" fmla="*/ 3 h 3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3"/>
                  <a:gd name="T11" fmla="*/ 5 w 5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3">
                    <a:moveTo>
                      <a:pt x="3" y="3"/>
                    </a:moveTo>
                    <a:cubicBezTo>
                      <a:pt x="5" y="2"/>
                      <a:pt x="3" y="0"/>
                      <a:pt x="2" y="0"/>
                    </a:cubicBezTo>
                    <a:cubicBezTo>
                      <a:pt x="0" y="0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12" name="Freeform 110">
                <a:extLst>
                  <a:ext uri="{FF2B5EF4-FFF2-40B4-BE49-F238E27FC236}">
                    <a16:creationId xmlns:a16="http://schemas.microsoft.com/office/drawing/2014/main" id="{1C8CBE52-9F13-44D2-A9D0-0FE52C4A46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285" y="239626"/>
                <a:ext cx="7411" cy="7411"/>
              </a:xfrm>
              <a:custGeom>
                <a:avLst/>
                <a:gdLst>
                  <a:gd name="T0" fmla="*/ 2 w 5"/>
                  <a:gd name="T1" fmla="*/ 0 h 5"/>
                  <a:gd name="T2" fmla="*/ 3 w 5"/>
                  <a:gd name="T3" fmla="*/ 5 h 5"/>
                  <a:gd name="T4" fmla="*/ 2 w 5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5"/>
                  <a:gd name="T11" fmla="*/ 5 w 5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5">
                    <a:moveTo>
                      <a:pt x="2" y="0"/>
                    </a:moveTo>
                    <a:cubicBezTo>
                      <a:pt x="0" y="1"/>
                      <a:pt x="2" y="5"/>
                      <a:pt x="3" y="5"/>
                    </a:cubicBezTo>
                    <a:cubicBezTo>
                      <a:pt x="5" y="5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13" name="Freeform 111">
                <a:extLst>
                  <a:ext uri="{FF2B5EF4-FFF2-40B4-BE49-F238E27FC236}">
                    <a16:creationId xmlns:a16="http://schemas.microsoft.com/office/drawing/2014/main" id="{9A44FF51-5B95-4765-8EDB-ECA084C4A051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38291" y="22233"/>
                <a:ext cx="390318" cy="291504"/>
              </a:xfrm>
              <a:custGeom>
                <a:avLst/>
                <a:gdLst>
                  <a:gd name="T0" fmla="*/ 2 w 265"/>
                  <a:gd name="T1" fmla="*/ 162 h 197"/>
                  <a:gd name="T2" fmla="*/ 5 w 265"/>
                  <a:gd name="T3" fmla="*/ 163 h 197"/>
                  <a:gd name="T4" fmla="*/ 14 w 265"/>
                  <a:gd name="T5" fmla="*/ 148 h 197"/>
                  <a:gd name="T6" fmla="*/ 5 w 265"/>
                  <a:gd name="T7" fmla="*/ 130 h 197"/>
                  <a:gd name="T8" fmla="*/ 16 w 265"/>
                  <a:gd name="T9" fmla="*/ 106 h 197"/>
                  <a:gd name="T10" fmla="*/ 6 w 265"/>
                  <a:gd name="T11" fmla="*/ 85 h 197"/>
                  <a:gd name="T12" fmla="*/ 17 w 265"/>
                  <a:gd name="T13" fmla="*/ 64 h 197"/>
                  <a:gd name="T14" fmla="*/ 17 w 265"/>
                  <a:gd name="T15" fmla="*/ 49 h 197"/>
                  <a:gd name="T16" fmla="*/ 6 w 265"/>
                  <a:gd name="T17" fmla="*/ 50 h 197"/>
                  <a:gd name="T18" fmla="*/ 16 w 265"/>
                  <a:gd name="T19" fmla="*/ 24 h 197"/>
                  <a:gd name="T20" fmla="*/ 62 w 265"/>
                  <a:gd name="T21" fmla="*/ 9 h 197"/>
                  <a:gd name="T22" fmla="*/ 122 w 265"/>
                  <a:gd name="T23" fmla="*/ 8 h 197"/>
                  <a:gd name="T24" fmla="*/ 136 w 265"/>
                  <a:gd name="T25" fmla="*/ 86 h 197"/>
                  <a:gd name="T26" fmla="*/ 139 w 265"/>
                  <a:gd name="T27" fmla="*/ 169 h 197"/>
                  <a:gd name="T28" fmla="*/ 134 w 265"/>
                  <a:gd name="T29" fmla="*/ 183 h 197"/>
                  <a:gd name="T30" fmla="*/ 21 w 265"/>
                  <a:gd name="T31" fmla="*/ 187 h 197"/>
                  <a:gd name="T32" fmla="*/ 16 w 265"/>
                  <a:gd name="T33" fmla="*/ 174 h 197"/>
                  <a:gd name="T34" fmla="*/ 10 w 265"/>
                  <a:gd name="T35" fmla="*/ 177 h 197"/>
                  <a:gd name="T36" fmla="*/ 16 w 265"/>
                  <a:gd name="T37" fmla="*/ 193 h 197"/>
                  <a:gd name="T38" fmla="*/ 27 w 265"/>
                  <a:gd name="T39" fmla="*/ 189 h 197"/>
                  <a:gd name="T40" fmla="*/ 141 w 265"/>
                  <a:gd name="T41" fmla="*/ 187 h 197"/>
                  <a:gd name="T42" fmla="*/ 231 w 265"/>
                  <a:gd name="T43" fmla="*/ 184 h 197"/>
                  <a:gd name="T44" fmla="*/ 264 w 265"/>
                  <a:gd name="T45" fmla="*/ 180 h 197"/>
                  <a:gd name="T46" fmla="*/ 258 w 265"/>
                  <a:gd name="T47" fmla="*/ 77 h 197"/>
                  <a:gd name="T48" fmla="*/ 253 w 265"/>
                  <a:gd name="T49" fmla="*/ 4 h 197"/>
                  <a:gd name="T50" fmla="*/ 224 w 265"/>
                  <a:gd name="T51" fmla="*/ 6 h 197"/>
                  <a:gd name="T52" fmla="*/ 40 w 265"/>
                  <a:gd name="T53" fmla="*/ 7 h 197"/>
                  <a:gd name="T54" fmla="*/ 10 w 265"/>
                  <a:gd name="T55" fmla="*/ 11 h 197"/>
                  <a:gd name="T56" fmla="*/ 13 w 265"/>
                  <a:gd name="T57" fmla="*/ 20 h 197"/>
                  <a:gd name="T58" fmla="*/ 3 w 265"/>
                  <a:gd name="T59" fmla="*/ 39 h 197"/>
                  <a:gd name="T60" fmla="*/ 14 w 265"/>
                  <a:gd name="T61" fmla="*/ 54 h 197"/>
                  <a:gd name="T62" fmla="*/ 2 w 265"/>
                  <a:gd name="T63" fmla="*/ 62 h 197"/>
                  <a:gd name="T64" fmla="*/ 13 w 265"/>
                  <a:gd name="T65" fmla="*/ 95 h 197"/>
                  <a:gd name="T66" fmla="*/ 1 w 265"/>
                  <a:gd name="T67" fmla="*/ 102 h 197"/>
                  <a:gd name="T68" fmla="*/ 2 w 265"/>
                  <a:gd name="T69" fmla="*/ 137 h 197"/>
                  <a:gd name="T70" fmla="*/ 1 w 265"/>
                  <a:gd name="T71" fmla="*/ 145 h 197"/>
                  <a:gd name="T72" fmla="*/ 255 w 265"/>
                  <a:gd name="T73" fmla="*/ 26 h 197"/>
                  <a:gd name="T74" fmla="*/ 254 w 265"/>
                  <a:gd name="T75" fmla="*/ 28 h 197"/>
                  <a:gd name="T76" fmla="*/ 255 w 265"/>
                  <a:gd name="T77" fmla="*/ 58 h 197"/>
                  <a:gd name="T78" fmla="*/ 259 w 265"/>
                  <a:gd name="T79" fmla="*/ 141 h 197"/>
                  <a:gd name="T80" fmla="*/ 261 w 265"/>
                  <a:gd name="T81" fmla="*/ 180 h 197"/>
                  <a:gd name="T82" fmla="*/ 141 w 265"/>
                  <a:gd name="T83" fmla="*/ 162 h 197"/>
                  <a:gd name="T84" fmla="*/ 140 w 265"/>
                  <a:gd name="T85" fmla="*/ 107 h 197"/>
                  <a:gd name="T86" fmla="*/ 202 w 265"/>
                  <a:gd name="T87" fmla="*/ 9 h 197"/>
                  <a:gd name="T88" fmla="*/ 252 w 265"/>
                  <a:gd name="T89" fmla="*/ 7 h 19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65"/>
                  <a:gd name="T136" fmla="*/ 0 h 197"/>
                  <a:gd name="T137" fmla="*/ 265 w 265"/>
                  <a:gd name="T138" fmla="*/ 197 h 19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65" h="197">
                    <a:moveTo>
                      <a:pt x="1" y="145"/>
                    </a:moveTo>
                    <a:cubicBezTo>
                      <a:pt x="1" y="151"/>
                      <a:pt x="2" y="157"/>
                      <a:pt x="2" y="162"/>
                    </a:cubicBezTo>
                    <a:cubicBezTo>
                      <a:pt x="2" y="167"/>
                      <a:pt x="0" y="170"/>
                      <a:pt x="3" y="173"/>
                    </a:cubicBezTo>
                    <a:cubicBezTo>
                      <a:pt x="5" y="177"/>
                      <a:pt x="5" y="164"/>
                      <a:pt x="5" y="163"/>
                    </a:cubicBezTo>
                    <a:cubicBezTo>
                      <a:pt x="5" y="158"/>
                      <a:pt x="5" y="152"/>
                      <a:pt x="4" y="147"/>
                    </a:cubicBezTo>
                    <a:cubicBezTo>
                      <a:pt x="7" y="147"/>
                      <a:pt x="12" y="149"/>
                      <a:pt x="14" y="148"/>
                    </a:cubicBezTo>
                    <a:cubicBezTo>
                      <a:pt x="17" y="147"/>
                      <a:pt x="16" y="132"/>
                      <a:pt x="14" y="134"/>
                    </a:cubicBezTo>
                    <a:cubicBezTo>
                      <a:pt x="11" y="137"/>
                      <a:pt x="5" y="135"/>
                      <a:pt x="5" y="130"/>
                    </a:cubicBezTo>
                    <a:cubicBezTo>
                      <a:pt x="5" y="122"/>
                      <a:pt x="4" y="114"/>
                      <a:pt x="5" y="106"/>
                    </a:cubicBezTo>
                    <a:cubicBezTo>
                      <a:pt x="7" y="107"/>
                      <a:pt x="16" y="109"/>
                      <a:pt x="16" y="106"/>
                    </a:cubicBezTo>
                    <a:cubicBezTo>
                      <a:pt x="16" y="101"/>
                      <a:pt x="19" y="92"/>
                      <a:pt x="13" y="91"/>
                    </a:cubicBezTo>
                    <a:cubicBezTo>
                      <a:pt x="7" y="90"/>
                      <a:pt x="6" y="91"/>
                      <a:pt x="6" y="85"/>
                    </a:cubicBezTo>
                    <a:cubicBezTo>
                      <a:pt x="6" y="78"/>
                      <a:pt x="6" y="71"/>
                      <a:pt x="5" y="64"/>
                    </a:cubicBezTo>
                    <a:cubicBezTo>
                      <a:pt x="9" y="64"/>
                      <a:pt x="13" y="65"/>
                      <a:pt x="17" y="64"/>
                    </a:cubicBezTo>
                    <a:cubicBezTo>
                      <a:pt x="18" y="64"/>
                      <a:pt x="17" y="56"/>
                      <a:pt x="17" y="55"/>
                    </a:cubicBezTo>
                    <a:cubicBezTo>
                      <a:pt x="17" y="55"/>
                      <a:pt x="18" y="49"/>
                      <a:pt x="17" y="49"/>
                    </a:cubicBezTo>
                    <a:cubicBezTo>
                      <a:pt x="16" y="49"/>
                      <a:pt x="16" y="50"/>
                      <a:pt x="15" y="50"/>
                    </a:cubicBezTo>
                    <a:cubicBezTo>
                      <a:pt x="14" y="52"/>
                      <a:pt x="9" y="50"/>
                      <a:pt x="6" y="50"/>
                    </a:cubicBezTo>
                    <a:cubicBezTo>
                      <a:pt x="5" y="41"/>
                      <a:pt x="5" y="32"/>
                      <a:pt x="5" y="24"/>
                    </a:cubicBezTo>
                    <a:cubicBezTo>
                      <a:pt x="6" y="24"/>
                      <a:pt x="16" y="25"/>
                      <a:pt x="16" y="24"/>
                    </a:cubicBezTo>
                    <a:cubicBezTo>
                      <a:pt x="18" y="18"/>
                      <a:pt x="13" y="11"/>
                      <a:pt x="20" y="10"/>
                    </a:cubicBezTo>
                    <a:cubicBezTo>
                      <a:pt x="34" y="10"/>
                      <a:pt x="48" y="9"/>
                      <a:pt x="62" y="9"/>
                    </a:cubicBezTo>
                    <a:cubicBezTo>
                      <a:pt x="75" y="8"/>
                      <a:pt x="88" y="8"/>
                      <a:pt x="101" y="8"/>
                    </a:cubicBezTo>
                    <a:cubicBezTo>
                      <a:pt x="108" y="8"/>
                      <a:pt x="115" y="8"/>
                      <a:pt x="122" y="8"/>
                    </a:cubicBezTo>
                    <a:cubicBezTo>
                      <a:pt x="129" y="8"/>
                      <a:pt x="133" y="6"/>
                      <a:pt x="133" y="14"/>
                    </a:cubicBezTo>
                    <a:cubicBezTo>
                      <a:pt x="134" y="38"/>
                      <a:pt x="134" y="62"/>
                      <a:pt x="136" y="86"/>
                    </a:cubicBezTo>
                    <a:cubicBezTo>
                      <a:pt x="137" y="108"/>
                      <a:pt x="141" y="132"/>
                      <a:pt x="139" y="154"/>
                    </a:cubicBezTo>
                    <a:cubicBezTo>
                      <a:pt x="138" y="159"/>
                      <a:pt x="138" y="164"/>
                      <a:pt x="139" y="169"/>
                    </a:cubicBezTo>
                    <a:cubicBezTo>
                      <a:pt x="139" y="171"/>
                      <a:pt x="139" y="173"/>
                      <a:pt x="139" y="176"/>
                    </a:cubicBezTo>
                    <a:cubicBezTo>
                      <a:pt x="139" y="181"/>
                      <a:pt x="140" y="183"/>
                      <a:pt x="134" y="183"/>
                    </a:cubicBezTo>
                    <a:cubicBezTo>
                      <a:pt x="121" y="184"/>
                      <a:pt x="107" y="185"/>
                      <a:pt x="94" y="185"/>
                    </a:cubicBezTo>
                    <a:cubicBezTo>
                      <a:pt x="70" y="184"/>
                      <a:pt x="45" y="185"/>
                      <a:pt x="21" y="187"/>
                    </a:cubicBezTo>
                    <a:cubicBezTo>
                      <a:pt x="14" y="187"/>
                      <a:pt x="17" y="183"/>
                      <a:pt x="17" y="177"/>
                    </a:cubicBezTo>
                    <a:cubicBezTo>
                      <a:pt x="17" y="176"/>
                      <a:pt x="22" y="176"/>
                      <a:pt x="16" y="174"/>
                    </a:cubicBezTo>
                    <a:cubicBezTo>
                      <a:pt x="13" y="174"/>
                      <a:pt x="6" y="172"/>
                      <a:pt x="3" y="176"/>
                    </a:cubicBezTo>
                    <a:cubicBezTo>
                      <a:pt x="1" y="178"/>
                      <a:pt x="10" y="177"/>
                      <a:pt x="10" y="177"/>
                    </a:cubicBezTo>
                    <a:cubicBezTo>
                      <a:pt x="15" y="177"/>
                      <a:pt x="13" y="184"/>
                      <a:pt x="13" y="187"/>
                    </a:cubicBezTo>
                    <a:cubicBezTo>
                      <a:pt x="13" y="188"/>
                      <a:pt x="13" y="197"/>
                      <a:pt x="16" y="193"/>
                    </a:cubicBezTo>
                    <a:cubicBezTo>
                      <a:pt x="19" y="190"/>
                      <a:pt x="20" y="190"/>
                      <a:pt x="25" y="190"/>
                    </a:cubicBezTo>
                    <a:cubicBezTo>
                      <a:pt x="23" y="190"/>
                      <a:pt x="29" y="190"/>
                      <a:pt x="27" y="189"/>
                    </a:cubicBezTo>
                    <a:cubicBezTo>
                      <a:pt x="44" y="189"/>
                      <a:pt x="62" y="188"/>
                      <a:pt x="79" y="188"/>
                    </a:cubicBezTo>
                    <a:cubicBezTo>
                      <a:pt x="99" y="188"/>
                      <a:pt x="120" y="186"/>
                      <a:pt x="141" y="187"/>
                    </a:cubicBezTo>
                    <a:cubicBezTo>
                      <a:pt x="159" y="188"/>
                      <a:pt x="179" y="183"/>
                      <a:pt x="198" y="184"/>
                    </a:cubicBezTo>
                    <a:cubicBezTo>
                      <a:pt x="209" y="185"/>
                      <a:pt x="220" y="184"/>
                      <a:pt x="231" y="184"/>
                    </a:cubicBezTo>
                    <a:cubicBezTo>
                      <a:pt x="234" y="184"/>
                      <a:pt x="256" y="183"/>
                      <a:pt x="256" y="183"/>
                    </a:cubicBezTo>
                    <a:cubicBezTo>
                      <a:pt x="262" y="182"/>
                      <a:pt x="265" y="190"/>
                      <a:pt x="264" y="180"/>
                    </a:cubicBezTo>
                    <a:cubicBezTo>
                      <a:pt x="262" y="169"/>
                      <a:pt x="264" y="157"/>
                      <a:pt x="263" y="146"/>
                    </a:cubicBezTo>
                    <a:cubicBezTo>
                      <a:pt x="261" y="123"/>
                      <a:pt x="259" y="100"/>
                      <a:pt x="258" y="77"/>
                    </a:cubicBezTo>
                    <a:cubicBezTo>
                      <a:pt x="257" y="56"/>
                      <a:pt x="260" y="34"/>
                      <a:pt x="256" y="15"/>
                    </a:cubicBezTo>
                    <a:cubicBezTo>
                      <a:pt x="256" y="12"/>
                      <a:pt x="258" y="0"/>
                      <a:pt x="253" y="4"/>
                    </a:cubicBezTo>
                    <a:cubicBezTo>
                      <a:pt x="251" y="6"/>
                      <a:pt x="244" y="5"/>
                      <a:pt x="242" y="5"/>
                    </a:cubicBezTo>
                    <a:cubicBezTo>
                      <a:pt x="236" y="5"/>
                      <a:pt x="230" y="5"/>
                      <a:pt x="224" y="6"/>
                    </a:cubicBezTo>
                    <a:cubicBezTo>
                      <a:pt x="184" y="8"/>
                      <a:pt x="143" y="5"/>
                      <a:pt x="103" y="5"/>
                    </a:cubicBezTo>
                    <a:cubicBezTo>
                      <a:pt x="82" y="5"/>
                      <a:pt x="61" y="6"/>
                      <a:pt x="40" y="7"/>
                    </a:cubicBezTo>
                    <a:cubicBezTo>
                      <a:pt x="31" y="8"/>
                      <a:pt x="22" y="7"/>
                      <a:pt x="13" y="7"/>
                    </a:cubicBezTo>
                    <a:cubicBezTo>
                      <a:pt x="11" y="7"/>
                      <a:pt x="8" y="11"/>
                      <a:pt x="10" y="11"/>
                    </a:cubicBezTo>
                    <a:cubicBezTo>
                      <a:pt x="12" y="11"/>
                      <a:pt x="11" y="9"/>
                      <a:pt x="12" y="9"/>
                    </a:cubicBezTo>
                    <a:cubicBezTo>
                      <a:pt x="13" y="12"/>
                      <a:pt x="14" y="17"/>
                      <a:pt x="13" y="20"/>
                    </a:cubicBezTo>
                    <a:cubicBezTo>
                      <a:pt x="11" y="20"/>
                      <a:pt x="3" y="19"/>
                      <a:pt x="2" y="20"/>
                    </a:cubicBezTo>
                    <a:cubicBezTo>
                      <a:pt x="0" y="23"/>
                      <a:pt x="3" y="36"/>
                      <a:pt x="3" y="39"/>
                    </a:cubicBezTo>
                    <a:cubicBezTo>
                      <a:pt x="3" y="40"/>
                      <a:pt x="2" y="57"/>
                      <a:pt x="6" y="55"/>
                    </a:cubicBezTo>
                    <a:cubicBezTo>
                      <a:pt x="9" y="53"/>
                      <a:pt x="9" y="53"/>
                      <a:pt x="14" y="54"/>
                    </a:cubicBezTo>
                    <a:cubicBezTo>
                      <a:pt x="13" y="58"/>
                      <a:pt x="16" y="62"/>
                      <a:pt x="11" y="61"/>
                    </a:cubicBezTo>
                    <a:cubicBezTo>
                      <a:pt x="10" y="61"/>
                      <a:pt x="3" y="60"/>
                      <a:pt x="2" y="62"/>
                    </a:cubicBezTo>
                    <a:cubicBezTo>
                      <a:pt x="2" y="70"/>
                      <a:pt x="3" y="79"/>
                      <a:pt x="3" y="87"/>
                    </a:cubicBezTo>
                    <a:cubicBezTo>
                      <a:pt x="3" y="97"/>
                      <a:pt x="5" y="93"/>
                      <a:pt x="13" y="95"/>
                    </a:cubicBezTo>
                    <a:cubicBezTo>
                      <a:pt x="14" y="96"/>
                      <a:pt x="13" y="103"/>
                      <a:pt x="13" y="104"/>
                    </a:cubicBezTo>
                    <a:cubicBezTo>
                      <a:pt x="11" y="104"/>
                      <a:pt x="2" y="101"/>
                      <a:pt x="1" y="102"/>
                    </a:cubicBezTo>
                    <a:cubicBezTo>
                      <a:pt x="0" y="103"/>
                      <a:pt x="2" y="116"/>
                      <a:pt x="2" y="118"/>
                    </a:cubicBezTo>
                    <a:cubicBezTo>
                      <a:pt x="2" y="124"/>
                      <a:pt x="2" y="131"/>
                      <a:pt x="2" y="137"/>
                    </a:cubicBezTo>
                    <a:cubicBezTo>
                      <a:pt x="3" y="141"/>
                      <a:pt x="17" y="134"/>
                      <a:pt x="13" y="144"/>
                    </a:cubicBezTo>
                    <a:cubicBezTo>
                      <a:pt x="11" y="144"/>
                      <a:pt x="1" y="142"/>
                      <a:pt x="1" y="145"/>
                    </a:cubicBezTo>
                    <a:close/>
                    <a:moveTo>
                      <a:pt x="253" y="20"/>
                    </a:moveTo>
                    <a:cubicBezTo>
                      <a:pt x="253" y="20"/>
                      <a:pt x="255" y="25"/>
                      <a:pt x="255" y="26"/>
                    </a:cubicBezTo>
                    <a:cubicBezTo>
                      <a:pt x="255" y="26"/>
                      <a:pt x="253" y="25"/>
                      <a:pt x="253" y="26"/>
                    </a:cubicBezTo>
                    <a:cubicBezTo>
                      <a:pt x="253" y="26"/>
                      <a:pt x="253" y="27"/>
                      <a:pt x="254" y="28"/>
                    </a:cubicBezTo>
                    <a:cubicBezTo>
                      <a:pt x="255" y="29"/>
                      <a:pt x="255" y="34"/>
                      <a:pt x="255" y="35"/>
                    </a:cubicBezTo>
                    <a:cubicBezTo>
                      <a:pt x="255" y="43"/>
                      <a:pt x="255" y="51"/>
                      <a:pt x="255" y="58"/>
                    </a:cubicBezTo>
                    <a:cubicBezTo>
                      <a:pt x="255" y="72"/>
                      <a:pt x="255" y="86"/>
                      <a:pt x="256" y="99"/>
                    </a:cubicBezTo>
                    <a:cubicBezTo>
                      <a:pt x="257" y="113"/>
                      <a:pt x="259" y="127"/>
                      <a:pt x="259" y="141"/>
                    </a:cubicBezTo>
                    <a:cubicBezTo>
                      <a:pt x="259" y="148"/>
                      <a:pt x="260" y="154"/>
                      <a:pt x="260" y="161"/>
                    </a:cubicBezTo>
                    <a:cubicBezTo>
                      <a:pt x="259" y="167"/>
                      <a:pt x="262" y="174"/>
                      <a:pt x="261" y="180"/>
                    </a:cubicBezTo>
                    <a:cubicBezTo>
                      <a:pt x="221" y="180"/>
                      <a:pt x="181" y="181"/>
                      <a:pt x="142" y="183"/>
                    </a:cubicBezTo>
                    <a:cubicBezTo>
                      <a:pt x="143" y="176"/>
                      <a:pt x="141" y="169"/>
                      <a:pt x="141" y="162"/>
                    </a:cubicBezTo>
                    <a:cubicBezTo>
                      <a:pt x="141" y="155"/>
                      <a:pt x="142" y="149"/>
                      <a:pt x="142" y="142"/>
                    </a:cubicBezTo>
                    <a:cubicBezTo>
                      <a:pt x="142" y="130"/>
                      <a:pt x="141" y="118"/>
                      <a:pt x="140" y="107"/>
                    </a:cubicBezTo>
                    <a:cubicBezTo>
                      <a:pt x="138" y="74"/>
                      <a:pt x="135" y="41"/>
                      <a:pt x="136" y="8"/>
                    </a:cubicBezTo>
                    <a:cubicBezTo>
                      <a:pt x="158" y="9"/>
                      <a:pt x="180" y="9"/>
                      <a:pt x="202" y="9"/>
                    </a:cubicBezTo>
                    <a:cubicBezTo>
                      <a:pt x="213" y="9"/>
                      <a:pt x="224" y="8"/>
                      <a:pt x="235" y="8"/>
                    </a:cubicBezTo>
                    <a:cubicBezTo>
                      <a:pt x="240" y="8"/>
                      <a:pt x="246" y="7"/>
                      <a:pt x="252" y="7"/>
                    </a:cubicBezTo>
                    <a:cubicBezTo>
                      <a:pt x="253" y="11"/>
                      <a:pt x="255" y="16"/>
                      <a:pt x="253" y="20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14" name="Freeform 112">
                <a:extLst>
                  <a:ext uri="{FF2B5EF4-FFF2-40B4-BE49-F238E27FC236}">
                    <a16:creationId xmlns:a16="http://schemas.microsoft.com/office/drawing/2014/main" id="{1272FBC1-12C9-48BE-BAD4-78EC165F3D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389" y="209982"/>
                <a:ext cx="123518" cy="13587"/>
              </a:xfrm>
              <a:custGeom>
                <a:avLst/>
                <a:gdLst>
                  <a:gd name="T0" fmla="*/ 84 w 84"/>
                  <a:gd name="T1" fmla="*/ 2 h 9"/>
                  <a:gd name="T2" fmla="*/ 42 w 84"/>
                  <a:gd name="T3" fmla="*/ 3 h 9"/>
                  <a:gd name="T4" fmla="*/ 18 w 84"/>
                  <a:gd name="T5" fmla="*/ 3 h 9"/>
                  <a:gd name="T6" fmla="*/ 6 w 84"/>
                  <a:gd name="T7" fmla="*/ 5 h 9"/>
                  <a:gd name="T8" fmla="*/ 84 w 84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9"/>
                  <a:gd name="T17" fmla="*/ 84 w 84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9">
                    <a:moveTo>
                      <a:pt x="84" y="2"/>
                    </a:moveTo>
                    <a:cubicBezTo>
                      <a:pt x="84" y="0"/>
                      <a:pt x="46" y="3"/>
                      <a:pt x="42" y="3"/>
                    </a:cubicBezTo>
                    <a:cubicBezTo>
                      <a:pt x="34" y="3"/>
                      <a:pt x="26" y="3"/>
                      <a:pt x="18" y="3"/>
                    </a:cubicBezTo>
                    <a:cubicBezTo>
                      <a:pt x="18" y="3"/>
                      <a:pt x="0" y="2"/>
                      <a:pt x="6" y="5"/>
                    </a:cubicBezTo>
                    <a:cubicBezTo>
                      <a:pt x="12" y="9"/>
                      <a:pt x="83" y="7"/>
                      <a:pt x="84" y="2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15" name="Freeform 113">
                <a:extLst>
                  <a:ext uri="{FF2B5EF4-FFF2-40B4-BE49-F238E27FC236}">
                    <a16:creationId xmlns:a16="http://schemas.microsoft.com/office/drawing/2014/main" id="{90F40608-3DAC-46E4-A107-FC1816CEB9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672" y="211217"/>
                <a:ext cx="8646" cy="9264"/>
              </a:xfrm>
              <a:custGeom>
                <a:avLst/>
                <a:gdLst>
                  <a:gd name="T0" fmla="*/ 3 w 6"/>
                  <a:gd name="T1" fmla="*/ 1 h 6"/>
                  <a:gd name="T2" fmla="*/ 0 w 6"/>
                  <a:gd name="T3" fmla="*/ 3 h 6"/>
                  <a:gd name="T4" fmla="*/ 3 w 6"/>
                  <a:gd name="T5" fmla="*/ 1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3" y="1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6"/>
                      <a:pt x="6" y="0"/>
                      <a:pt x="3" y="1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16" name="Freeform 114">
                <a:extLst>
                  <a:ext uri="{FF2B5EF4-FFF2-40B4-BE49-F238E27FC236}">
                    <a16:creationId xmlns:a16="http://schemas.microsoft.com/office/drawing/2014/main" id="{C9C3CD82-8DCB-4ED8-9F84-6828905A1C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389" y="112402"/>
                <a:ext cx="124754" cy="7411"/>
              </a:xfrm>
              <a:custGeom>
                <a:avLst/>
                <a:gdLst>
                  <a:gd name="T0" fmla="*/ 74 w 85"/>
                  <a:gd name="T1" fmla="*/ 0 h 5"/>
                  <a:gd name="T2" fmla="*/ 0 w 85"/>
                  <a:gd name="T3" fmla="*/ 2 h 5"/>
                  <a:gd name="T4" fmla="*/ 48 w 85"/>
                  <a:gd name="T5" fmla="*/ 3 h 5"/>
                  <a:gd name="T6" fmla="*/ 79 w 85"/>
                  <a:gd name="T7" fmla="*/ 4 h 5"/>
                  <a:gd name="T8" fmla="*/ 84 w 85"/>
                  <a:gd name="T9" fmla="*/ 3 h 5"/>
                  <a:gd name="T10" fmla="*/ 74 w 85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5"/>
                  <a:gd name="T19" fmla="*/ 0 h 5"/>
                  <a:gd name="T20" fmla="*/ 85 w 85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5" h="5">
                    <a:moveTo>
                      <a:pt x="74" y="0"/>
                    </a:moveTo>
                    <a:cubicBezTo>
                      <a:pt x="69" y="0"/>
                      <a:pt x="0" y="0"/>
                      <a:pt x="0" y="2"/>
                    </a:cubicBezTo>
                    <a:cubicBezTo>
                      <a:pt x="1" y="5"/>
                      <a:pt x="44" y="3"/>
                      <a:pt x="48" y="3"/>
                    </a:cubicBezTo>
                    <a:cubicBezTo>
                      <a:pt x="58" y="3"/>
                      <a:pt x="69" y="3"/>
                      <a:pt x="79" y="4"/>
                    </a:cubicBezTo>
                    <a:cubicBezTo>
                      <a:pt x="81" y="3"/>
                      <a:pt x="83" y="5"/>
                      <a:pt x="84" y="3"/>
                    </a:cubicBezTo>
                    <a:cubicBezTo>
                      <a:pt x="85" y="1"/>
                      <a:pt x="75" y="0"/>
                      <a:pt x="74" y="0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17" name="Freeform 115">
                <a:extLst>
                  <a:ext uri="{FF2B5EF4-FFF2-40B4-BE49-F238E27FC236}">
                    <a16:creationId xmlns:a16="http://schemas.microsoft.com/office/drawing/2014/main" id="{ABBCD627-91F8-475A-B967-2370C85D9310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456401" cy="337206"/>
              </a:xfrm>
              <a:custGeom>
                <a:avLst/>
                <a:gdLst>
                  <a:gd name="T0" fmla="*/ 309 w 310"/>
                  <a:gd name="T1" fmla="*/ 179 h 228"/>
                  <a:gd name="T2" fmla="*/ 307 w 310"/>
                  <a:gd name="T3" fmla="*/ 131 h 228"/>
                  <a:gd name="T4" fmla="*/ 303 w 310"/>
                  <a:gd name="T5" fmla="*/ 79 h 228"/>
                  <a:gd name="T6" fmla="*/ 300 w 310"/>
                  <a:gd name="T7" fmla="*/ 38 h 228"/>
                  <a:gd name="T8" fmla="*/ 287 w 310"/>
                  <a:gd name="T9" fmla="*/ 4 h 228"/>
                  <a:gd name="T10" fmla="*/ 257 w 310"/>
                  <a:gd name="T11" fmla="*/ 2 h 228"/>
                  <a:gd name="T12" fmla="*/ 206 w 310"/>
                  <a:gd name="T13" fmla="*/ 2 h 228"/>
                  <a:gd name="T14" fmla="*/ 111 w 310"/>
                  <a:gd name="T15" fmla="*/ 3 h 228"/>
                  <a:gd name="T16" fmla="*/ 60 w 310"/>
                  <a:gd name="T17" fmla="*/ 4 h 228"/>
                  <a:gd name="T18" fmla="*/ 38 w 310"/>
                  <a:gd name="T19" fmla="*/ 6 h 228"/>
                  <a:gd name="T20" fmla="*/ 23 w 310"/>
                  <a:gd name="T21" fmla="*/ 8 h 228"/>
                  <a:gd name="T22" fmla="*/ 10 w 310"/>
                  <a:gd name="T23" fmla="*/ 85 h 228"/>
                  <a:gd name="T24" fmla="*/ 13 w 310"/>
                  <a:gd name="T25" fmla="*/ 182 h 228"/>
                  <a:gd name="T26" fmla="*/ 22 w 310"/>
                  <a:gd name="T27" fmla="*/ 219 h 228"/>
                  <a:gd name="T28" fmla="*/ 60 w 310"/>
                  <a:gd name="T29" fmla="*/ 222 h 228"/>
                  <a:gd name="T30" fmla="*/ 221 w 310"/>
                  <a:gd name="T31" fmla="*/ 217 h 228"/>
                  <a:gd name="T32" fmla="*/ 282 w 310"/>
                  <a:gd name="T33" fmla="*/ 216 h 228"/>
                  <a:gd name="T34" fmla="*/ 305 w 310"/>
                  <a:gd name="T35" fmla="*/ 206 h 228"/>
                  <a:gd name="T36" fmla="*/ 307 w 310"/>
                  <a:gd name="T37" fmla="*/ 195 h 228"/>
                  <a:gd name="T38" fmla="*/ 309 w 310"/>
                  <a:gd name="T39" fmla="*/ 179 h 228"/>
                  <a:gd name="T40" fmla="*/ 16 w 310"/>
                  <a:gd name="T41" fmla="*/ 152 h 228"/>
                  <a:gd name="T42" fmla="*/ 13 w 310"/>
                  <a:gd name="T43" fmla="*/ 64 h 228"/>
                  <a:gd name="T44" fmla="*/ 15 w 310"/>
                  <a:gd name="T45" fmla="*/ 24 h 228"/>
                  <a:gd name="T46" fmla="*/ 36 w 310"/>
                  <a:gd name="T47" fmla="*/ 6 h 228"/>
                  <a:gd name="T48" fmla="*/ 46 w 310"/>
                  <a:gd name="T49" fmla="*/ 8 h 228"/>
                  <a:gd name="T50" fmla="*/ 70 w 310"/>
                  <a:gd name="T51" fmla="*/ 7 h 228"/>
                  <a:gd name="T52" fmla="*/ 121 w 310"/>
                  <a:gd name="T53" fmla="*/ 6 h 228"/>
                  <a:gd name="T54" fmla="*/ 222 w 310"/>
                  <a:gd name="T55" fmla="*/ 5 h 228"/>
                  <a:gd name="T56" fmla="*/ 265 w 310"/>
                  <a:gd name="T57" fmla="*/ 5 h 228"/>
                  <a:gd name="T58" fmla="*/ 295 w 310"/>
                  <a:gd name="T59" fmla="*/ 16 h 228"/>
                  <a:gd name="T60" fmla="*/ 298 w 310"/>
                  <a:gd name="T61" fmla="*/ 59 h 228"/>
                  <a:gd name="T62" fmla="*/ 301 w 310"/>
                  <a:gd name="T63" fmla="*/ 93 h 228"/>
                  <a:gd name="T64" fmla="*/ 303 w 310"/>
                  <a:gd name="T65" fmla="*/ 137 h 228"/>
                  <a:gd name="T66" fmla="*/ 305 w 310"/>
                  <a:gd name="T67" fmla="*/ 180 h 228"/>
                  <a:gd name="T68" fmla="*/ 298 w 310"/>
                  <a:gd name="T69" fmla="*/ 210 h 228"/>
                  <a:gd name="T70" fmla="*/ 283 w 310"/>
                  <a:gd name="T71" fmla="*/ 212 h 228"/>
                  <a:gd name="T72" fmla="*/ 260 w 310"/>
                  <a:gd name="T73" fmla="*/ 213 h 228"/>
                  <a:gd name="T74" fmla="*/ 176 w 310"/>
                  <a:gd name="T75" fmla="*/ 214 h 228"/>
                  <a:gd name="T76" fmla="*/ 80 w 310"/>
                  <a:gd name="T77" fmla="*/ 219 h 228"/>
                  <a:gd name="T78" fmla="*/ 48 w 310"/>
                  <a:gd name="T79" fmla="*/ 220 h 228"/>
                  <a:gd name="T80" fmla="*/ 22 w 310"/>
                  <a:gd name="T81" fmla="*/ 213 h 228"/>
                  <a:gd name="T82" fmla="*/ 16 w 310"/>
                  <a:gd name="T83" fmla="*/ 152 h 22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10"/>
                  <a:gd name="T127" fmla="*/ 0 h 228"/>
                  <a:gd name="T128" fmla="*/ 310 w 310"/>
                  <a:gd name="T129" fmla="*/ 228 h 22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10" h="228">
                    <a:moveTo>
                      <a:pt x="309" y="179"/>
                    </a:moveTo>
                    <a:cubicBezTo>
                      <a:pt x="306" y="164"/>
                      <a:pt x="307" y="147"/>
                      <a:pt x="307" y="131"/>
                    </a:cubicBezTo>
                    <a:cubicBezTo>
                      <a:pt x="306" y="113"/>
                      <a:pt x="305" y="96"/>
                      <a:pt x="303" y="79"/>
                    </a:cubicBezTo>
                    <a:cubicBezTo>
                      <a:pt x="302" y="65"/>
                      <a:pt x="300" y="51"/>
                      <a:pt x="300" y="38"/>
                    </a:cubicBezTo>
                    <a:cubicBezTo>
                      <a:pt x="300" y="26"/>
                      <a:pt x="301" y="9"/>
                      <a:pt x="287" y="4"/>
                    </a:cubicBezTo>
                    <a:cubicBezTo>
                      <a:pt x="278" y="1"/>
                      <a:pt x="267" y="3"/>
                      <a:pt x="257" y="2"/>
                    </a:cubicBezTo>
                    <a:cubicBezTo>
                      <a:pt x="240" y="2"/>
                      <a:pt x="223" y="2"/>
                      <a:pt x="206" y="2"/>
                    </a:cubicBezTo>
                    <a:cubicBezTo>
                      <a:pt x="175" y="2"/>
                      <a:pt x="143" y="2"/>
                      <a:pt x="111" y="3"/>
                    </a:cubicBezTo>
                    <a:cubicBezTo>
                      <a:pt x="94" y="3"/>
                      <a:pt x="77" y="4"/>
                      <a:pt x="60" y="4"/>
                    </a:cubicBezTo>
                    <a:cubicBezTo>
                      <a:pt x="53" y="5"/>
                      <a:pt x="44" y="4"/>
                      <a:pt x="38" y="6"/>
                    </a:cubicBezTo>
                    <a:cubicBezTo>
                      <a:pt x="36" y="0"/>
                      <a:pt x="26" y="6"/>
                      <a:pt x="23" y="8"/>
                    </a:cubicBezTo>
                    <a:cubicBezTo>
                      <a:pt x="0" y="23"/>
                      <a:pt x="9" y="62"/>
                      <a:pt x="10" y="85"/>
                    </a:cubicBezTo>
                    <a:cubicBezTo>
                      <a:pt x="11" y="117"/>
                      <a:pt x="13" y="149"/>
                      <a:pt x="13" y="182"/>
                    </a:cubicBezTo>
                    <a:cubicBezTo>
                      <a:pt x="13" y="194"/>
                      <a:pt x="13" y="209"/>
                      <a:pt x="22" y="219"/>
                    </a:cubicBezTo>
                    <a:cubicBezTo>
                      <a:pt x="30" y="228"/>
                      <a:pt x="50" y="223"/>
                      <a:pt x="60" y="222"/>
                    </a:cubicBezTo>
                    <a:cubicBezTo>
                      <a:pt x="114" y="221"/>
                      <a:pt x="167" y="217"/>
                      <a:pt x="221" y="217"/>
                    </a:cubicBezTo>
                    <a:cubicBezTo>
                      <a:pt x="241" y="217"/>
                      <a:pt x="261" y="216"/>
                      <a:pt x="282" y="216"/>
                    </a:cubicBezTo>
                    <a:cubicBezTo>
                      <a:pt x="293" y="216"/>
                      <a:pt x="298" y="215"/>
                      <a:pt x="305" y="206"/>
                    </a:cubicBezTo>
                    <a:cubicBezTo>
                      <a:pt x="306" y="205"/>
                      <a:pt x="307" y="198"/>
                      <a:pt x="307" y="195"/>
                    </a:cubicBezTo>
                    <a:cubicBezTo>
                      <a:pt x="307" y="190"/>
                      <a:pt x="310" y="186"/>
                      <a:pt x="309" y="179"/>
                    </a:cubicBezTo>
                    <a:close/>
                    <a:moveTo>
                      <a:pt x="16" y="152"/>
                    </a:moveTo>
                    <a:cubicBezTo>
                      <a:pt x="14" y="122"/>
                      <a:pt x="13" y="93"/>
                      <a:pt x="13" y="64"/>
                    </a:cubicBezTo>
                    <a:cubicBezTo>
                      <a:pt x="13" y="51"/>
                      <a:pt x="10" y="35"/>
                      <a:pt x="15" y="24"/>
                    </a:cubicBezTo>
                    <a:cubicBezTo>
                      <a:pt x="19" y="13"/>
                      <a:pt x="25" y="9"/>
                      <a:pt x="36" y="6"/>
                    </a:cubicBezTo>
                    <a:cubicBezTo>
                      <a:pt x="36" y="11"/>
                      <a:pt x="42" y="9"/>
                      <a:pt x="46" y="8"/>
                    </a:cubicBezTo>
                    <a:cubicBezTo>
                      <a:pt x="54" y="8"/>
                      <a:pt x="62" y="7"/>
                      <a:pt x="70" y="7"/>
                    </a:cubicBezTo>
                    <a:cubicBezTo>
                      <a:pt x="87" y="6"/>
                      <a:pt x="104" y="6"/>
                      <a:pt x="121" y="6"/>
                    </a:cubicBezTo>
                    <a:cubicBezTo>
                      <a:pt x="155" y="6"/>
                      <a:pt x="188" y="5"/>
                      <a:pt x="222" y="5"/>
                    </a:cubicBezTo>
                    <a:cubicBezTo>
                      <a:pt x="236" y="5"/>
                      <a:pt x="250" y="5"/>
                      <a:pt x="265" y="5"/>
                    </a:cubicBezTo>
                    <a:cubicBezTo>
                      <a:pt x="275" y="5"/>
                      <a:pt x="290" y="5"/>
                      <a:pt x="295" y="16"/>
                    </a:cubicBezTo>
                    <a:cubicBezTo>
                      <a:pt x="299" y="29"/>
                      <a:pt x="297" y="46"/>
                      <a:pt x="298" y="59"/>
                    </a:cubicBezTo>
                    <a:cubicBezTo>
                      <a:pt x="299" y="70"/>
                      <a:pt x="300" y="82"/>
                      <a:pt x="301" y="93"/>
                    </a:cubicBezTo>
                    <a:cubicBezTo>
                      <a:pt x="302" y="108"/>
                      <a:pt x="303" y="122"/>
                      <a:pt x="303" y="137"/>
                    </a:cubicBezTo>
                    <a:cubicBezTo>
                      <a:pt x="304" y="151"/>
                      <a:pt x="306" y="166"/>
                      <a:pt x="305" y="180"/>
                    </a:cubicBezTo>
                    <a:cubicBezTo>
                      <a:pt x="303" y="190"/>
                      <a:pt x="307" y="202"/>
                      <a:pt x="298" y="210"/>
                    </a:cubicBezTo>
                    <a:cubicBezTo>
                      <a:pt x="295" y="213"/>
                      <a:pt x="287" y="212"/>
                      <a:pt x="283" y="212"/>
                    </a:cubicBezTo>
                    <a:cubicBezTo>
                      <a:pt x="275" y="213"/>
                      <a:pt x="267" y="212"/>
                      <a:pt x="260" y="213"/>
                    </a:cubicBezTo>
                    <a:cubicBezTo>
                      <a:pt x="232" y="213"/>
                      <a:pt x="204" y="213"/>
                      <a:pt x="176" y="214"/>
                    </a:cubicBezTo>
                    <a:cubicBezTo>
                      <a:pt x="144" y="215"/>
                      <a:pt x="112" y="217"/>
                      <a:pt x="80" y="219"/>
                    </a:cubicBezTo>
                    <a:cubicBezTo>
                      <a:pt x="69" y="219"/>
                      <a:pt x="58" y="219"/>
                      <a:pt x="48" y="220"/>
                    </a:cubicBezTo>
                    <a:cubicBezTo>
                      <a:pt x="38" y="220"/>
                      <a:pt x="28" y="223"/>
                      <a:pt x="22" y="213"/>
                    </a:cubicBezTo>
                    <a:cubicBezTo>
                      <a:pt x="11" y="196"/>
                      <a:pt x="17" y="171"/>
                      <a:pt x="16" y="152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20518" name="直接连接符 153">
              <a:extLst>
                <a:ext uri="{FF2B5EF4-FFF2-40B4-BE49-F238E27FC236}">
                  <a16:creationId xmlns:a16="http://schemas.microsoft.com/office/drawing/2014/main" id="{F6CD73A2-31E3-4919-A98E-C24EF33796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215" y="3118598"/>
              <a:ext cx="2" cy="504000"/>
            </a:xfrm>
            <a:prstGeom prst="line">
              <a:avLst/>
            </a:prstGeom>
            <a:noFill/>
            <a:ln w="6350" cap="flat" cmpd="sng">
              <a:solidFill>
                <a:srgbClr val="7F7F7F"/>
              </a:solidFill>
              <a:prstDash val="dash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0519" name="Group 39">
              <a:extLst>
                <a:ext uri="{FF2B5EF4-FFF2-40B4-BE49-F238E27FC236}">
                  <a16:creationId xmlns:a16="http://schemas.microsoft.com/office/drawing/2014/main" id="{A8BA823D-EC0A-4398-BADE-8C5D5A6433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627" y="3710111"/>
              <a:ext cx="511176" cy="466393"/>
              <a:chOff x="0" y="0"/>
              <a:chExt cx="511176" cy="466393"/>
            </a:xfrm>
          </p:grpSpPr>
          <p:sp>
            <p:nvSpPr>
              <p:cNvPr id="20520" name="Freeform 119">
                <a:extLst>
                  <a:ext uri="{FF2B5EF4-FFF2-40B4-BE49-F238E27FC236}">
                    <a16:creationId xmlns:a16="http://schemas.microsoft.com/office/drawing/2014/main" id="{55BE41AC-44F6-4EF3-B5A4-957C65EB178A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84104" y="22938"/>
                <a:ext cx="342968" cy="238111"/>
              </a:xfrm>
              <a:custGeom>
                <a:avLst/>
                <a:gdLst>
                  <a:gd name="T0" fmla="*/ 66 w 221"/>
                  <a:gd name="T1" fmla="*/ 153 h 153"/>
                  <a:gd name="T2" fmla="*/ 66 w 221"/>
                  <a:gd name="T3" fmla="*/ 153 h 153"/>
                  <a:gd name="T4" fmla="*/ 37 w 221"/>
                  <a:gd name="T5" fmla="*/ 152 h 153"/>
                  <a:gd name="T6" fmla="*/ 35 w 221"/>
                  <a:gd name="T7" fmla="*/ 151 h 153"/>
                  <a:gd name="T8" fmla="*/ 14 w 221"/>
                  <a:gd name="T9" fmla="*/ 148 h 153"/>
                  <a:gd name="T10" fmla="*/ 6 w 221"/>
                  <a:gd name="T11" fmla="*/ 105 h 153"/>
                  <a:gd name="T12" fmla="*/ 4 w 221"/>
                  <a:gd name="T13" fmla="*/ 75 h 153"/>
                  <a:gd name="T14" fmla="*/ 4 w 221"/>
                  <a:gd name="T15" fmla="*/ 74 h 153"/>
                  <a:gd name="T16" fmla="*/ 4 w 221"/>
                  <a:gd name="T17" fmla="*/ 47 h 153"/>
                  <a:gd name="T18" fmla="*/ 10 w 221"/>
                  <a:gd name="T19" fmla="*/ 11 h 153"/>
                  <a:gd name="T20" fmla="*/ 53 w 221"/>
                  <a:gd name="T21" fmla="*/ 3 h 153"/>
                  <a:gd name="T22" fmla="*/ 60 w 221"/>
                  <a:gd name="T23" fmla="*/ 2 h 153"/>
                  <a:gd name="T24" fmla="*/ 114 w 221"/>
                  <a:gd name="T25" fmla="*/ 0 h 153"/>
                  <a:gd name="T26" fmla="*/ 137 w 221"/>
                  <a:gd name="T27" fmla="*/ 1 h 153"/>
                  <a:gd name="T28" fmla="*/ 151 w 221"/>
                  <a:gd name="T29" fmla="*/ 1 h 153"/>
                  <a:gd name="T30" fmla="*/ 155 w 221"/>
                  <a:gd name="T31" fmla="*/ 1 h 153"/>
                  <a:gd name="T32" fmla="*/ 213 w 221"/>
                  <a:gd name="T33" fmla="*/ 30 h 153"/>
                  <a:gd name="T34" fmla="*/ 212 w 221"/>
                  <a:gd name="T35" fmla="*/ 139 h 153"/>
                  <a:gd name="T36" fmla="*/ 208 w 221"/>
                  <a:gd name="T37" fmla="*/ 145 h 153"/>
                  <a:gd name="T38" fmla="*/ 166 w 221"/>
                  <a:gd name="T39" fmla="*/ 151 h 153"/>
                  <a:gd name="T40" fmla="*/ 150 w 221"/>
                  <a:gd name="T41" fmla="*/ 150 h 153"/>
                  <a:gd name="T42" fmla="*/ 134 w 221"/>
                  <a:gd name="T43" fmla="*/ 150 h 153"/>
                  <a:gd name="T44" fmla="*/ 113 w 221"/>
                  <a:gd name="T45" fmla="*/ 151 h 153"/>
                  <a:gd name="T46" fmla="*/ 66 w 221"/>
                  <a:gd name="T47" fmla="*/ 153 h 153"/>
                  <a:gd name="T48" fmla="*/ 6 w 221"/>
                  <a:gd name="T49" fmla="*/ 74 h 153"/>
                  <a:gd name="T50" fmla="*/ 9 w 221"/>
                  <a:gd name="T51" fmla="*/ 105 h 153"/>
                  <a:gd name="T52" fmla="*/ 16 w 221"/>
                  <a:gd name="T53" fmla="*/ 146 h 153"/>
                  <a:gd name="T54" fmla="*/ 35 w 221"/>
                  <a:gd name="T55" fmla="*/ 149 h 153"/>
                  <a:gd name="T56" fmla="*/ 37 w 221"/>
                  <a:gd name="T57" fmla="*/ 149 h 153"/>
                  <a:gd name="T58" fmla="*/ 66 w 221"/>
                  <a:gd name="T59" fmla="*/ 150 h 153"/>
                  <a:gd name="T60" fmla="*/ 66 w 221"/>
                  <a:gd name="T61" fmla="*/ 150 h 153"/>
                  <a:gd name="T62" fmla="*/ 113 w 221"/>
                  <a:gd name="T63" fmla="*/ 149 h 153"/>
                  <a:gd name="T64" fmla="*/ 134 w 221"/>
                  <a:gd name="T65" fmla="*/ 148 h 153"/>
                  <a:gd name="T66" fmla="*/ 150 w 221"/>
                  <a:gd name="T67" fmla="*/ 148 h 153"/>
                  <a:gd name="T68" fmla="*/ 166 w 221"/>
                  <a:gd name="T69" fmla="*/ 148 h 153"/>
                  <a:gd name="T70" fmla="*/ 207 w 221"/>
                  <a:gd name="T71" fmla="*/ 143 h 153"/>
                  <a:gd name="T72" fmla="*/ 210 w 221"/>
                  <a:gd name="T73" fmla="*/ 138 h 153"/>
                  <a:gd name="T74" fmla="*/ 210 w 221"/>
                  <a:gd name="T75" fmla="*/ 31 h 153"/>
                  <a:gd name="T76" fmla="*/ 155 w 221"/>
                  <a:gd name="T77" fmla="*/ 4 h 153"/>
                  <a:gd name="T78" fmla="*/ 151 w 221"/>
                  <a:gd name="T79" fmla="*/ 4 h 153"/>
                  <a:gd name="T80" fmla="*/ 137 w 221"/>
                  <a:gd name="T81" fmla="*/ 3 h 153"/>
                  <a:gd name="T82" fmla="*/ 114 w 221"/>
                  <a:gd name="T83" fmla="*/ 3 h 153"/>
                  <a:gd name="T84" fmla="*/ 60 w 221"/>
                  <a:gd name="T85" fmla="*/ 5 h 153"/>
                  <a:gd name="T86" fmla="*/ 54 w 221"/>
                  <a:gd name="T87" fmla="*/ 5 h 153"/>
                  <a:gd name="T88" fmla="*/ 11 w 221"/>
                  <a:gd name="T89" fmla="*/ 13 h 153"/>
                  <a:gd name="T90" fmla="*/ 6 w 221"/>
                  <a:gd name="T91" fmla="*/ 47 h 153"/>
                  <a:gd name="T92" fmla="*/ 6 w 221"/>
                  <a:gd name="T93" fmla="*/ 74 h 15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21"/>
                  <a:gd name="T142" fmla="*/ 0 h 153"/>
                  <a:gd name="T143" fmla="*/ 221 w 221"/>
                  <a:gd name="T144" fmla="*/ 153 h 153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21" h="153">
                    <a:moveTo>
                      <a:pt x="66" y="153"/>
                    </a:moveTo>
                    <a:cubicBezTo>
                      <a:pt x="66" y="153"/>
                      <a:pt x="66" y="153"/>
                      <a:pt x="66" y="153"/>
                    </a:cubicBezTo>
                    <a:cubicBezTo>
                      <a:pt x="55" y="153"/>
                      <a:pt x="46" y="152"/>
                      <a:pt x="37" y="152"/>
                    </a:cubicBezTo>
                    <a:cubicBezTo>
                      <a:pt x="36" y="151"/>
                      <a:pt x="35" y="151"/>
                      <a:pt x="35" y="151"/>
                    </a:cubicBezTo>
                    <a:cubicBezTo>
                      <a:pt x="26" y="151"/>
                      <a:pt x="17" y="150"/>
                      <a:pt x="14" y="148"/>
                    </a:cubicBezTo>
                    <a:cubicBezTo>
                      <a:pt x="5" y="140"/>
                      <a:pt x="6" y="122"/>
                      <a:pt x="6" y="105"/>
                    </a:cubicBezTo>
                    <a:cubicBezTo>
                      <a:pt x="7" y="93"/>
                      <a:pt x="7" y="81"/>
                      <a:pt x="4" y="75"/>
                    </a:cubicBezTo>
                    <a:cubicBezTo>
                      <a:pt x="4" y="74"/>
                      <a:pt x="4" y="74"/>
                      <a:pt x="4" y="74"/>
                    </a:cubicBezTo>
                    <a:cubicBezTo>
                      <a:pt x="6" y="67"/>
                      <a:pt x="5" y="57"/>
                      <a:pt x="4" y="47"/>
                    </a:cubicBezTo>
                    <a:cubicBezTo>
                      <a:pt x="2" y="33"/>
                      <a:pt x="0" y="17"/>
                      <a:pt x="10" y="11"/>
                    </a:cubicBezTo>
                    <a:cubicBezTo>
                      <a:pt x="19" y="5"/>
                      <a:pt x="38" y="4"/>
                      <a:pt x="53" y="3"/>
                    </a:cubicBezTo>
                    <a:cubicBezTo>
                      <a:pt x="56" y="3"/>
                      <a:pt x="58" y="3"/>
                      <a:pt x="60" y="2"/>
                    </a:cubicBezTo>
                    <a:cubicBezTo>
                      <a:pt x="77" y="1"/>
                      <a:pt x="96" y="0"/>
                      <a:pt x="114" y="0"/>
                    </a:cubicBezTo>
                    <a:cubicBezTo>
                      <a:pt x="122" y="0"/>
                      <a:pt x="130" y="1"/>
                      <a:pt x="137" y="1"/>
                    </a:cubicBezTo>
                    <a:cubicBezTo>
                      <a:pt x="142" y="1"/>
                      <a:pt x="147" y="1"/>
                      <a:pt x="151" y="1"/>
                    </a:cubicBezTo>
                    <a:cubicBezTo>
                      <a:pt x="155" y="1"/>
                      <a:pt x="155" y="1"/>
                      <a:pt x="155" y="1"/>
                    </a:cubicBezTo>
                    <a:cubicBezTo>
                      <a:pt x="180" y="1"/>
                      <a:pt x="208" y="1"/>
                      <a:pt x="213" y="30"/>
                    </a:cubicBezTo>
                    <a:cubicBezTo>
                      <a:pt x="221" y="83"/>
                      <a:pt x="221" y="119"/>
                      <a:pt x="212" y="139"/>
                    </a:cubicBezTo>
                    <a:cubicBezTo>
                      <a:pt x="212" y="141"/>
                      <a:pt x="209" y="144"/>
                      <a:pt x="208" y="145"/>
                    </a:cubicBezTo>
                    <a:cubicBezTo>
                      <a:pt x="200" y="150"/>
                      <a:pt x="182" y="151"/>
                      <a:pt x="166" y="151"/>
                    </a:cubicBezTo>
                    <a:cubicBezTo>
                      <a:pt x="161" y="151"/>
                      <a:pt x="155" y="150"/>
                      <a:pt x="150" y="150"/>
                    </a:cubicBezTo>
                    <a:cubicBezTo>
                      <a:pt x="144" y="150"/>
                      <a:pt x="138" y="150"/>
                      <a:pt x="134" y="150"/>
                    </a:cubicBezTo>
                    <a:cubicBezTo>
                      <a:pt x="127" y="151"/>
                      <a:pt x="120" y="151"/>
                      <a:pt x="113" y="151"/>
                    </a:cubicBezTo>
                    <a:cubicBezTo>
                      <a:pt x="98" y="152"/>
                      <a:pt x="82" y="153"/>
                      <a:pt x="66" y="153"/>
                    </a:cubicBezTo>
                    <a:close/>
                    <a:moveTo>
                      <a:pt x="6" y="74"/>
                    </a:moveTo>
                    <a:cubicBezTo>
                      <a:pt x="9" y="81"/>
                      <a:pt x="9" y="93"/>
                      <a:pt x="9" y="105"/>
                    </a:cubicBezTo>
                    <a:cubicBezTo>
                      <a:pt x="8" y="122"/>
                      <a:pt x="8" y="139"/>
                      <a:pt x="16" y="146"/>
                    </a:cubicBezTo>
                    <a:cubicBezTo>
                      <a:pt x="18" y="148"/>
                      <a:pt x="29" y="149"/>
                      <a:pt x="35" y="149"/>
                    </a:cubicBezTo>
                    <a:cubicBezTo>
                      <a:pt x="36" y="149"/>
                      <a:pt x="36" y="149"/>
                      <a:pt x="37" y="149"/>
                    </a:cubicBezTo>
                    <a:cubicBezTo>
                      <a:pt x="46" y="150"/>
                      <a:pt x="55" y="150"/>
                      <a:pt x="66" y="150"/>
                    </a:cubicBezTo>
                    <a:cubicBezTo>
                      <a:pt x="66" y="150"/>
                      <a:pt x="66" y="150"/>
                      <a:pt x="66" y="150"/>
                    </a:cubicBezTo>
                    <a:cubicBezTo>
                      <a:pt x="82" y="150"/>
                      <a:pt x="98" y="150"/>
                      <a:pt x="113" y="149"/>
                    </a:cubicBezTo>
                    <a:cubicBezTo>
                      <a:pt x="120" y="149"/>
                      <a:pt x="127" y="148"/>
                      <a:pt x="134" y="148"/>
                    </a:cubicBezTo>
                    <a:cubicBezTo>
                      <a:pt x="138" y="148"/>
                      <a:pt x="144" y="148"/>
                      <a:pt x="150" y="148"/>
                    </a:cubicBezTo>
                    <a:cubicBezTo>
                      <a:pt x="155" y="148"/>
                      <a:pt x="161" y="148"/>
                      <a:pt x="166" y="148"/>
                    </a:cubicBezTo>
                    <a:cubicBezTo>
                      <a:pt x="180" y="148"/>
                      <a:pt x="200" y="148"/>
                      <a:pt x="207" y="143"/>
                    </a:cubicBezTo>
                    <a:cubicBezTo>
                      <a:pt x="208" y="142"/>
                      <a:pt x="210" y="139"/>
                      <a:pt x="210" y="138"/>
                    </a:cubicBezTo>
                    <a:cubicBezTo>
                      <a:pt x="219" y="119"/>
                      <a:pt x="219" y="83"/>
                      <a:pt x="210" y="31"/>
                    </a:cubicBezTo>
                    <a:cubicBezTo>
                      <a:pt x="206" y="4"/>
                      <a:pt x="179" y="4"/>
                      <a:pt x="155" y="4"/>
                    </a:cubicBezTo>
                    <a:cubicBezTo>
                      <a:pt x="151" y="4"/>
                      <a:pt x="151" y="4"/>
                      <a:pt x="151" y="4"/>
                    </a:cubicBezTo>
                    <a:cubicBezTo>
                      <a:pt x="147" y="4"/>
                      <a:pt x="142" y="4"/>
                      <a:pt x="137" y="3"/>
                    </a:cubicBezTo>
                    <a:cubicBezTo>
                      <a:pt x="130" y="3"/>
                      <a:pt x="122" y="3"/>
                      <a:pt x="114" y="3"/>
                    </a:cubicBezTo>
                    <a:cubicBezTo>
                      <a:pt x="96" y="3"/>
                      <a:pt x="77" y="4"/>
                      <a:pt x="60" y="5"/>
                    </a:cubicBezTo>
                    <a:cubicBezTo>
                      <a:pt x="58" y="5"/>
                      <a:pt x="56" y="5"/>
                      <a:pt x="54" y="5"/>
                    </a:cubicBezTo>
                    <a:cubicBezTo>
                      <a:pt x="39" y="6"/>
                      <a:pt x="20" y="8"/>
                      <a:pt x="11" y="13"/>
                    </a:cubicBezTo>
                    <a:cubicBezTo>
                      <a:pt x="2" y="18"/>
                      <a:pt x="4" y="33"/>
                      <a:pt x="6" y="47"/>
                    </a:cubicBezTo>
                    <a:cubicBezTo>
                      <a:pt x="7" y="57"/>
                      <a:pt x="8" y="67"/>
                      <a:pt x="6" y="7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21" name="Freeform 120">
                <a:extLst>
                  <a:ext uri="{FF2B5EF4-FFF2-40B4-BE49-F238E27FC236}">
                    <a16:creationId xmlns:a16="http://schemas.microsoft.com/office/drawing/2014/main" id="{6EA91A41-EBC9-4CB2-A7D6-C6BE8601F7B8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214082" y="261049"/>
                <a:ext cx="77550" cy="24030"/>
              </a:xfrm>
              <a:custGeom>
                <a:avLst/>
                <a:gdLst>
                  <a:gd name="T0" fmla="*/ 26 w 50"/>
                  <a:gd name="T1" fmla="*/ 15 h 15"/>
                  <a:gd name="T2" fmla="*/ 26 w 50"/>
                  <a:gd name="T3" fmla="*/ 15 h 15"/>
                  <a:gd name="T4" fmla="*/ 2 w 50"/>
                  <a:gd name="T5" fmla="*/ 13 h 15"/>
                  <a:gd name="T6" fmla="*/ 1 w 50"/>
                  <a:gd name="T7" fmla="*/ 12 h 15"/>
                  <a:gd name="T8" fmla="*/ 1 w 50"/>
                  <a:gd name="T9" fmla="*/ 7 h 15"/>
                  <a:gd name="T10" fmla="*/ 28 w 50"/>
                  <a:gd name="T11" fmla="*/ 0 h 15"/>
                  <a:gd name="T12" fmla="*/ 50 w 50"/>
                  <a:gd name="T13" fmla="*/ 7 h 15"/>
                  <a:gd name="T14" fmla="*/ 49 w 50"/>
                  <a:gd name="T15" fmla="*/ 10 h 15"/>
                  <a:gd name="T16" fmla="*/ 26 w 50"/>
                  <a:gd name="T17" fmla="*/ 15 h 15"/>
                  <a:gd name="T18" fmla="*/ 3 w 50"/>
                  <a:gd name="T19" fmla="*/ 11 h 15"/>
                  <a:gd name="T20" fmla="*/ 26 w 50"/>
                  <a:gd name="T21" fmla="*/ 13 h 15"/>
                  <a:gd name="T22" fmla="*/ 47 w 50"/>
                  <a:gd name="T23" fmla="*/ 9 h 15"/>
                  <a:gd name="T24" fmla="*/ 47 w 50"/>
                  <a:gd name="T25" fmla="*/ 7 h 15"/>
                  <a:gd name="T26" fmla="*/ 28 w 50"/>
                  <a:gd name="T27" fmla="*/ 3 h 15"/>
                  <a:gd name="T28" fmla="*/ 3 w 50"/>
                  <a:gd name="T29" fmla="*/ 9 h 15"/>
                  <a:gd name="T30" fmla="*/ 3 w 50"/>
                  <a:gd name="T31" fmla="*/ 11 h 1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0"/>
                  <a:gd name="T49" fmla="*/ 0 h 15"/>
                  <a:gd name="T50" fmla="*/ 50 w 50"/>
                  <a:gd name="T51" fmla="*/ 15 h 1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0" h="15">
                    <a:moveTo>
                      <a:pt x="26" y="15"/>
                    </a:moveTo>
                    <a:cubicBezTo>
                      <a:pt x="26" y="15"/>
                      <a:pt x="26" y="15"/>
                      <a:pt x="26" y="15"/>
                    </a:cubicBezTo>
                    <a:cubicBezTo>
                      <a:pt x="16" y="15"/>
                      <a:pt x="5" y="14"/>
                      <a:pt x="2" y="13"/>
                    </a:cubicBezTo>
                    <a:cubicBezTo>
                      <a:pt x="1" y="13"/>
                      <a:pt x="1" y="13"/>
                      <a:pt x="1" y="12"/>
                    </a:cubicBezTo>
                    <a:cubicBezTo>
                      <a:pt x="0" y="11"/>
                      <a:pt x="0" y="9"/>
                      <a:pt x="1" y="7"/>
                    </a:cubicBezTo>
                    <a:cubicBezTo>
                      <a:pt x="5" y="2"/>
                      <a:pt x="18" y="0"/>
                      <a:pt x="28" y="0"/>
                    </a:cubicBezTo>
                    <a:cubicBezTo>
                      <a:pt x="31" y="0"/>
                      <a:pt x="48" y="1"/>
                      <a:pt x="50" y="7"/>
                    </a:cubicBezTo>
                    <a:cubicBezTo>
                      <a:pt x="50" y="8"/>
                      <a:pt x="50" y="9"/>
                      <a:pt x="49" y="10"/>
                    </a:cubicBezTo>
                    <a:cubicBezTo>
                      <a:pt x="46" y="14"/>
                      <a:pt x="39" y="15"/>
                      <a:pt x="26" y="15"/>
                    </a:cubicBezTo>
                    <a:close/>
                    <a:moveTo>
                      <a:pt x="3" y="11"/>
                    </a:moveTo>
                    <a:cubicBezTo>
                      <a:pt x="7" y="12"/>
                      <a:pt x="16" y="13"/>
                      <a:pt x="26" y="13"/>
                    </a:cubicBezTo>
                    <a:cubicBezTo>
                      <a:pt x="37" y="13"/>
                      <a:pt x="45" y="11"/>
                      <a:pt x="47" y="9"/>
                    </a:cubicBezTo>
                    <a:cubicBezTo>
                      <a:pt x="47" y="8"/>
                      <a:pt x="48" y="8"/>
                      <a:pt x="47" y="7"/>
                    </a:cubicBezTo>
                    <a:cubicBezTo>
                      <a:pt x="47" y="5"/>
                      <a:pt x="40" y="3"/>
                      <a:pt x="28" y="3"/>
                    </a:cubicBezTo>
                    <a:cubicBezTo>
                      <a:pt x="16" y="3"/>
                      <a:pt x="6" y="5"/>
                      <a:pt x="3" y="9"/>
                    </a:cubicBezTo>
                    <a:cubicBezTo>
                      <a:pt x="3" y="9"/>
                      <a:pt x="3" y="10"/>
                      <a:pt x="3" y="11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22" name="Freeform 121">
                <a:extLst>
                  <a:ext uri="{FF2B5EF4-FFF2-40B4-BE49-F238E27FC236}">
                    <a16:creationId xmlns:a16="http://schemas.microsoft.com/office/drawing/2014/main" id="{E6EBC10F-FE46-4E8F-8A9D-1B3B974B78E9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181314" y="401950"/>
                <a:ext cx="157285" cy="41506"/>
              </a:xfrm>
              <a:custGeom>
                <a:avLst/>
                <a:gdLst>
                  <a:gd name="T0" fmla="*/ 24 w 101"/>
                  <a:gd name="T1" fmla="*/ 27 h 27"/>
                  <a:gd name="T2" fmla="*/ 24 w 101"/>
                  <a:gd name="T3" fmla="*/ 27 h 27"/>
                  <a:gd name="T4" fmla="*/ 1 w 101"/>
                  <a:gd name="T5" fmla="*/ 25 h 27"/>
                  <a:gd name="T6" fmla="*/ 1 w 101"/>
                  <a:gd name="T7" fmla="*/ 25 h 27"/>
                  <a:gd name="T8" fmla="*/ 1 w 101"/>
                  <a:gd name="T9" fmla="*/ 24 h 27"/>
                  <a:gd name="T10" fmla="*/ 2 w 101"/>
                  <a:gd name="T11" fmla="*/ 21 h 27"/>
                  <a:gd name="T12" fmla="*/ 14 w 101"/>
                  <a:gd name="T13" fmla="*/ 4 h 27"/>
                  <a:gd name="T14" fmla="*/ 49 w 101"/>
                  <a:gd name="T15" fmla="*/ 0 h 27"/>
                  <a:gd name="T16" fmla="*/ 83 w 101"/>
                  <a:gd name="T17" fmla="*/ 2 h 27"/>
                  <a:gd name="T18" fmla="*/ 99 w 101"/>
                  <a:gd name="T19" fmla="*/ 17 h 27"/>
                  <a:gd name="T20" fmla="*/ 101 w 101"/>
                  <a:gd name="T21" fmla="*/ 23 h 27"/>
                  <a:gd name="T22" fmla="*/ 86 w 101"/>
                  <a:gd name="T23" fmla="*/ 27 h 27"/>
                  <a:gd name="T24" fmla="*/ 71 w 101"/>
                  <a:gd name="T25" fmla="*/ 26 h 27"/>
                  <a:gd name="T26" fmla="*/ 64 w 101"/>
                  <a:gd name="T27" fmla="*/ 26 h 27"/>
                  <a:gd name="T28" fmla="*/ 45 w 101"/>
                  <a:gd name="T29" fmla="*/ 26 h 27"/>
                  <a:gd name="T30" fmla="*/ 24 w 101"/>
                  <a:gd name="T31" fmla="*/ 27 h 27"/>
                  <a:gd name="T32" fmla="*/ 3 w 101"/>
                  <a:gd name="T33" fmla="*/ 24 h 27"/>
                  <a:gd name="T34" fmla="*/ 24 w 101"/>
                  <a:gd name="T35" fmla="*/ 25 h 27"/>
                  <a:gd name="T36" fmla="*/ 24 w 101"/>
                  <a:gd name="T37" fmla="*/ 25 h 27"/>
                  <a:gd name="T38" fmla="*/ 44 w 101"/>
                  <a:gd name="T39" fmla="*/ 24 h 27"/>
                  <a:gd name="T40" fmla="*/ 64 w 101"/>
                  <a:gd name="T41" fmla="*/ 24 h 27"/>
                  <a:gd name="T42" fmla="*/ 71 w 101"/>
                  <a:gd name="T43" fmla="*/ 24 h 27"/>
                  <a:gd name="T44" fmla="*/ 86 w 101"/>
                  <a:gd name="T45" fmla="*/ 25 h 27"/>
                  <a:gd name="T46" fmla="*/ 99 w 101"/>
                  <a:gd name="T47" fmla="*/ 22 h 27"/>
                  <a:gd name="T48" fmla="*/ 98 w 101"/>
                  <a:gd name="T49" fmla="*/ 18 h 27"/>
                  <a:gd name="T50" fmla="*/ 82 w 101"/>
                  <a:gd name="T51" fmla="*/ 4 h 27"/>
                  <a:gd name="T52" fmla="*/ 49 w 101"/>
                  <a:gd name="T53" fmla="*/ 2 h 27"/>
                  <a:gd name="T54" fmla="*/ 15 w 101"/>
                  <a:gd name="T55" fmla="*/ 6 h 27"/>
                  <a:gd name="T56" fmla="*/ 4 w 101"/>
                  <a:gd name="T57" fmla="*/ 22 h 27"/>
                  <a:gd name="T58" fmla="*/ 3 w 101"/>
                  <a:gd name="T59" fmla="*/ 24 h 2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01"/>
                  <a:gd name="T91" fmla="*/ 0 h 27"/>
                  <a:gd name="T92" fmla="*/ 101 w 101"/>
                  <a:gd name="T93" fmla="*/ 27 h 2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01" h="27">
                    <a:moveTo>
                      <a:pt x="24" y="27"/>
                    </a:moveTo>
                    <a:cubicBezTo>
                      <a:pt x="24" y="27"/>
                      <a:pt x="24" y="27"/>
                      <a:pt x="24" y="27"/>
                    </a:cubicBezTo>
                    <a:cubicBezTo>
                      <a:pt x="15" y="27"/>
                      <a:pt x="8" y="27"/>
                      <a:pt x="1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25"/>
                      <a:pt x="0" y="24"/>
                      <a:pt x="1" y="24"/>
                    </a:cubicBezTo>
                    <a:cubicBezTo>
                      <a:pt x="1" y="23"/>
                      <a:pt x="1" y="22"/>
                      <a:pt x="2" y="21"/>
                    </a:cubicBezTo>
                    <a:cubicBezTo>
                      <a:pt x="5" y="15"/>
                      <a:pt x="9" y="7"/>
                      <a:pt x="14" y="4"/>
                    </a:cubicBezTo>
                    <a:cubicBezTo>
                      <a:pt x="20" y="0"/>
                      <a:pt x="38" y="0"/>
                      <a:pt x="49" y="0"/>
                    </a:cubicBezTo>
                    <a:cubicBezTo>
                      <a:pt x="62" y="0"/>
                      <a:pt x="77" y="1"/>
                      <a:pt x="83" y="2"/>
                    </a:cubicBezTo>
                    <a:cubicBezTo>
                      <a:pt x="88" y="3"/>
                      <a:pt x="96" y="11"/>
                      <a:pt x="99" y="17"/>
                    </a:cubicBezTo>
                    <a:cubicBezTo>
                      <a:pt x="101" y="20"/>
                      <a:pt x="101" y="21"/>
                      <a:pt x="101" y="23"/>
                    </a:cubicBezTo>
                    <a:cubicBezTo>
                      <a:pt x="99" y="26"/>
                      <a:pt x="95" y="27"/>
                      <a:pt x="86" y="27"/>
                    </a:cubicBezTo>
                    <a:cubicBezTo>
                      <a:pt x="81" y="27"/>
                      <a:pt x="75" y="27"/>
                      <a:pt x="71" y="26"/>
                    </a:cubicBezTo>
                    <a:cubicBezTo>
                      <a:pt x="68" y="26"/>
                      <a:pt x="66" y="26"/>
                      <a:pt x="64" y="26"/>
                    </a:cubicBezTo>
                    <a:cubicBezTo>
                      <a:pt x="58" y="26"/>
                      <a:pt x="51" y="26"/>
                      <a:pt x="45" y="26"/>
                    </a:cubicBezTo>
                    <a:cubicBezTo>
                      <a:pt x="38" y="27"/>
                      <a:pt x="31" y="27"/>
                      <a:pt x="24" y="27"/>
                    </a:cubicBezTo>
                    <a:close/>
                    <a:moveTo>
                      <a:pt x="3" y="24"/>
                    </a:moveTo>
                    <a:cubicBezTo>
                      <a:pt x="9" y="25"/>
                      <a:pt x="16" y="25"/>
                      <a:pt x="24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30" y="25"/>
                      <a:pt x="38" y="25"/>
                      <a:pt x="44" y="24"/>
                    </a:cubicBezTo>
                    <a:cubicBezTo>
                      <a:pt x="51" y="24"/>
                      <a:pt x="58" y="24"/>
                      <a:pt x="64" y="24"/>
                    </a:cubicBezTo>
                    <a:cubicBezTo>
                      <a:pt x="66" y="24"/>
                      <a:pt x="68" y="24"/>
                      <a:pt x="71" y="24"/>
                    </a:cubicBezTo>
                    <a:cubicBezTo>
                      <a:pt x="75" y="24"/>
                      <a:pt x="81" y="25"/>
                      <a:pt x="86" y="25"/>
                    </a:cubicBezTo>
                    <a:cubicBezTo>
                      <a:pt x="96" y="25"/>
                      <a:pt x="98" y="23"/>
                      <a:pt x="99" y="22"/>
                    </a:cubicBezTo>
                    <a:cubicBezTo>
                      <a:pt x="99" y="22"/>
                      <a:pt x="99" y="21"/>
                      <a:pt x="98" y="18"/>
                    </a:cubicBezTo>
                    <a:cubicBezTo>
                      <a:pt x="94" y="12"/>
                      <a:pt x="86" y="5"/>
                      <a:pt x="82" y="4"/>
                    </a:cubicBezTo>
                    <a:cubicBezTo>
                      <a:pt x="78" y="3"/>
                      <a:pt x="64" y="2"/>
                      <a:pt x="49" y="2"/>
                    </a:cubicBezTo>
                    <a:cubicBezTo>
                      <a:pt x="31" y="2"/>
                      <a:pt x="19" y="3"/>
                      <a:pt x="15" y="6"/>
                    </a:cubicBezTo>
                    <a:cubicBezTo>
                      <a:pt x="10" y="9"/>
                      <a:pt x="7" y="17"/>
                      <a:pt x="4" y="22"/>
                    </a:cubicBezTo>
                    <a:cubicBezTo>
                      <a:pt x="4" y="23"/>
                      <a:pt x="3" y="23"/>
                      <a:pt x="3" y="2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23" name="Freeform 122">
                <a:extLst>
                  <a:ext uri="{FF2B5EF4-FFF2-40B4-BE49-F238E27FC236}">
                    <a16:creationId xmlns:a16="http://schemas.microsoft.com/office/drawing/2014/main" id="{56D30230-59FB-40D1-B69A-B9C7878C6C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334" y="278525"/>
                <a:ext cx="92842" cy="171484"/>
              </a:xfrm>
              <a:custGeom>
                <a:avLst/>
                <a:gdLst>
                  <a:gd name="T0" fmla="*/ 29 w 60"/>
                  <a:gd name="T1" fmla="*/ 110 h 110"/>
                  <a:gd name="T2" fmla="*/ 28 w 60"/>
                  <a:gd name="T3" fmla="*/ 109 h 110"/>
                  <a:gd name="T4" fmla="*/ 29 w 60"/>
                  <a:gd name="T5" fmla="*/ 108 h 110"/>
                  <a:gd name="T6" fmla="*/ 51 w 60"/>
                  <a:gd name="T7" fmla="*/ 92 h 110"/>
                  <a:gd name="T8" fmla="*/ 13 w 60"/>
                  <a:gd name="T9" fmla="*/ 19 h 110"/>
                  <a:gd name="T10" fmla="*/ 0 w 60"/>
                  <a:gd name="T11" fmla="*/ 2 h 110"/>
                  <a:gd name="T12" fmla="*/ 0 w 60"/>
                  <a:gd name="T13" fmla="*/ 0 h 110"/>
                  <a:gd name="T14" fmla="*/ 2 w 60"/>
                  <a:gd name="T15" fmla="*/ 0 h 110"/>
                  <a:gd name="T16" fmla="*/ 15 w 60"/>
                  <a:gd name="T17" fmla="*/ 17 h 110"/>
                  <a:gd name="T18" fmla="*/ 53 w 60"/>
                  <a:gd name="T19" fmla="*/ 92 h 110"/>
                  <a:gd name="T20" fmla="*/ 30 w 60"/>
                  <a:gd name="T21" fmla="*/ 110 h 110"/>
                  <a:gd name="T22" fmla="*/ 29 w 60"/>
                  <a:gd name="T23" fmla="*/ 110 h 1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0"/>
                  <a:gd name="T37" fmla="*/ 0 h 110"/>
                  <a:gd name="T38" fmla="*/ 60 w 60"/>
                  <a:gd name="T39" fmla="*/ 110 h 1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0" h="110">
                    <a:moveTo>
                      <a:pt x="29" y="110"/>
                    </a:moveTo>
                    <a:cubicBezTo>
                      <a:pt x="29" y="110"/>
                      <a:pt x="29" y="110"/>
                      <a:pt x="28" y="109"/>
                    </a:cubicBezTo>
                    <a:cubicBezTo>
                      <a:pt x="28" y="108"/>
                      <a:pt x="29" y="108"/>
                      <a:pt x="29" y="108"/>
                    </a:cubicBezTo>
                    <a:cubicBezTo>
                      <a:pt x="41" y="105"/>
                      <a:pt x="48" y="99"/>
                      <a:pt x="51" y="92"/>
                    </a:cubicBezTo>
                    <a:cubicBezTo>
                      <a:pt x="57" y="72"/>
                      <a:pt x="32" y="41"/>
                      <a:pt x="13" y="19"/>
                    </a:cubicBezTo>
                    <a:cubicBezTo>
                      <a:pt x="8" y="12"/>
                      <a:pt x="3" y="6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5" y="5"/>
                      <a:pt x="10" y="11"/>
                      <a:pt x="15" y="17"/>
                    </a:cubicBezTo>
                    <a:cubicBezTo>
                      <a:pt x="34" y="40"/>
                      <a:pt x="60" y="71"/>
                      <a:pt x="53" y="92"/>
                    </a:cubicBezTo>
                    <a:cubicBezTo>
                      <a:pt x="50" y="101"/>
                      <a:pt x="42" y="107"/>
                      <a:pt x="30" y="110"/>
                    </a:cubicBezTo>
                    <a:cubicBezTo>
                      <a:pt x="30" y="110"/>
                      <a:pt x="30" y="110"/>
                      <a:pt x="29" y="110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24" name="Freeform 123">
                <a:extLst>
                  <a:ext uri="{FF2B5EF4-FFF2-40B4-BE49-F238E27FC236}">
                    <a16:creationId xmlns:a16="http://schemas.microsoft.com/office/drawing/2014/main" id="{C8EBD429-E7C7-4BD8-8AFA-179AD9DEED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090" y="446732"/>
                <a:ext cx="98303" cy="14200"/>
              </a:xfrm>
              <a:custGeom>
                <a:avLst/>
                <a:gdLst>
                  <a:gd name="T0" fmla="*/ 1 w 63"/>
                  <a:gd name="T1" fmla="*/ 9 h 9"/>
                  <a:gd name="T2" fmla="*/ 0 w 63"/>
                  <a:gd name="T3" fmla="*/ 8 h 9"/>
                  <a:gd name="T4" fmla="*/ 1 w 63"/>
                  <a:gd name="T5" fmla="*/ 7 h 9"/>
                  <a:gd name="T6" fmla="*/ 61 w 63"/>
                  <a:gd name="T7" fmla="*/ 0 h 9"/>
                  <a:gd name="T8" fmla="*/ 63 w 63"/>
                  <a:gd name="T9" fmla="*/ 1 h 9"/>
                  <a:gd name="T10" fmla="*/ 62 w 63"/>
                  <a:gd name="T11" fmla="*/ 2 h 9"/>
                  <a:gd name="T12" fmla="*/ 1 w 63"/>
                  <a:gd name="T13" fmla="*/ 9 h 9"/>
                  <a:gd name="T14" fmla="*/ 1 w 63"/>
                  <a:gd name="T15" fmla="*/ 9 h 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3"/>
                  <a:gd name="T25" fmla="*/ 0 h 9"/>
                  <a:gd name="T26" fmla="*/ 63 w 63"/>
                  <a:gd name="T27" fmla="*/ 9 h 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3" h="9">
                    <a:moveTo>
                      <a:pt x="1" y="9"/>
                    </a:moveTo>
                    <a:cubicBezTo>
                      <a:pt x="1" y="9"/>
                      <a:pt x="0" y="9"/>
                      <a:pt x="0" y="8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22" y="6"/>
                      <a:pt x="42" y="3"/>
                      <a:pt x="61" y="0"/>
                    </a:cubicBezTo>
                    <a:cubicBezTo>
                      <a:pt x="62" y="0"/>
                      <a:pt x="62" y="0"/>
                      <a:pt x="63" y="1"/>
                    </a:cubicBezTo>
                    <a:cubicBezTo>
                      <a:pt x="63" y="1"/>
                      <a:pt x="62" y="2"/>
                      <a:pt x="62" y="2"/>
                    </a:cubicBezTo>
                    <a:cubicBezTo>
                      <a:pt x="43" y="6"/>
                      <a:pt x="22" y="8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25" name="Freeform 124">
                <a:extLst>
                  <a:ext uri="{FF2B5EF4-FFF2-40B4-BE49-F238E27FC236}">
                    <a16:creationId xmlns:a16="http://schemas.microsoft.com/office/drawing/2014/main" id="{645176E5-4EF6-495D-B5D5-DC18E25F2C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86171"/>
                <a:ext cx="96118" cy="175853"/>
              </a:xfrm>
              <a:custGeom>
                <a:avLst/>
                <a:gdLst>
                  <a:gd name="T0" fmla="*/ 40 w 62"/>
                  <a:gd name="T1" fmla="*/ 113 h 113"/>
                  <a:gd name="T2" fmla="*/ 40 w 62"/>
                  <a:gd name="T3" fmla="*/ 113 h 113"/>
                  <a:gd name="T4" fmla="*/ 11 w 62"/>
                  <a:gd name="T5" fmla="*/ 99 h 113"/>
                  <a:gd name="T6" fmla="*/ 56 w 62"/>
                  <a:gd name="T7" fmla="*/ 6 h 113"/>
                  <a:gd name="T8" fmla="*/ 60 w 62"/>
                  <a:gd name="T9" fmla="*/ 0 h 113"/>
                  <a:gd name="T10" fmla="*/ 62 w 62"/>
                  <a:gd name="T11" fmla="*/ 0 h 113"/>
                  <a:gd name="T12" fmla="*/ 62 w 62"/>
                  <a:gd name="T13" fmla="*/ 2 h 113"/>
                  <a:gd name="T14" fmla="*/ 57 w 62"/>
                  <a:gd name="T15" fmla="*/ 7 h 113"/>
                  <a:gd name="T16" fmla="*/ 13 w 62"/>
                  <a:gd name="T17" fmla="*/ 98 h 113"/>
                  <a:gd name="T18" fmla="*/ 40 w 62"/>
                  <a:gd name="T19" fmla="*/ 110 h 113"/>
                  <a:gd name="T20" fmla="*/ 41 w 62"/>
                  <a:gd name="T21" fmla="*/ 111 h 113"/>
                  <a:gd name="T22" fmla="*/ 40 w 62"/>
                  <a:gd name="T23" fmla="*/ 113 h 11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2"/>
                  <a:gd name="T37" fmla="*/ 0 h 113"/>
                  <a:gd name="T38" fmla="*/ 62 w 62"/>
                  <a:gd name="T39" fmla="*/ 113 h 11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2" h="113">
                    <a:moveTo>
                      <a:pt x="40" y="113"/>
                    </a:moveTo>
                    <a:cubicBezTo>
                      <a:pt x="40" y="113"/>
                      <a:pt x="40" y="113"/>
                      <a:pt x="40" y="113"/>
                    </a:cubicBezTo>
                    <a:cubicBezTo>
                      <a:pt x="24" y="112"/>
                      <a:pt x="14" y="108"/>
                      <a:pt x="11" y="99"/>
                    </a:cubicBezTo>
                    <a:cubicBezTo>
                      <a:pt x="0" y="76"/>
                      <a:pt x="36" y="30"/>
                      <a:pt x="56" y="6"/>
                    </a:cubicBezTo>
                    <a:cubicBezTo>
                      <a:pt x="57" y="4"/>
                      <a:pt x="59" y="2"/>
                      <a:pt x="60" y="0"/>
                    </a:cubicBezTo>
                    <a:cubicBezTo>
                      <a:pt x="60" y="0"/>
                      <a:pt x="61" y="0"/>
                      <a:pt x="62" y="0"/>
                    </a:cubicBezTo>
                    <a:cubicBezTo>
                      <a:pt x="62" y="1"/>
                      <a:pt x="62" y="1"/>
                      <a:pt x="62" y="2"/>
                    </a:cubicBezTo>
                    <a:cubicBezTo>
                      <a:pt x="60" y="3"/>
                      <a:pt x="59" y="5"/>
                      <a:pt x="57" y="7"/>
                    </a:cubicBezTo>
                    <a:cubicBezTo>
                      <a:pt x="40" y="30"/>
                      <a:pt x="2" y="77"/>
                      <a:pt x="13" y="98"/>
                    </a:cubicBezTo>
                    <a:cubicBezTo>
                      <a:pt x="16" y="106"/>
                      <a:pt x="25" y="110"/>
                      <a:pt x="40" y="110"/>
                    </a:cubicBezTo>
                    <a:cubicBezTo>
                      <a:pt x="40" y="110"/>
                      <a:pt x="41" y="111"/>
                      <a:pt x="41" y="111"/>
                    </a:cubicBezTo>
                    <a:cubicBezTo>
                      <a:pt x="41" y="112"/>
                      <a:pt x="40" y="113"/>
                      <a:pt x="40" y="11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26" name="Freeform 125">
                <a:extLst>
                  <a:ext uri="{FF2B5EF4-FFF2-40B4-BE49-F238E27FC236}">
                    <a16:creationId xmlns:a16="http://schemas.microsoft.com/office/drawing/2014/main" id="{26314F89-A9C7-468C-9C9C-64B11E3ADE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720" y="0"/>
                <a:ext cx="373551" cy="289448"/>
              </a:xfrm>
              <a:custGeom>
                <a:avLst/>
                <a:gdLst>
                  <a:gd name="T0" fmla="*/ 17 w 240"/>
                  <a:gd name="T1" fmla="*/ 186 h 186"/>
                  <a:gd name="T2" fmla="*/ 16 w 240"/>
                  <a:gd name="T3" fmla="*/ 185 h 186"/>
                  <a:gd name="T4" fmla="*/ 0 w 240"/>
                  <a:gd name="T5" fmla="*/ 48 h 186"/>
                  <a:gd name="T6" fmla="*/ 0 w 240"/>
                  <a:gd name="T7" fmla="*/ 48 h 186"/>
                  <a:gd name="T8" fmla="*/ 34 w 240"/>
                  <a:gd name="T9" fmla="*/ 12 h 186"/>
                  <a:gd name="T10" fmla="*/ 40 w 240"/>
                  <a:gd name="T11" fmla="*/ 11 h 186"/>
                  <a:gd name="T12" fmla="*/ 205 w 240"/>
                  <a:gd name="T13" fmla="*/ 13 h 186"/>
                  <a:gd name="T14" fmla="*/ 224 w 240"/>
                  <a:gd name="T15" fmla="*/ 25 h 186"/>
                  <a:gd name="T16" fmla="*/ 229 w 240"/>
                  <a:gd name="T17" fmla="*/ 160 h 186"/>
                  <a:gd name="T18" fmla="*/ 227 w 240"/>
                  <a:gd name="T19" fmla="*/ 180 h 186"/>
                  <a:gd name="T20" fmla="*/ 226 w 240"/>
                  <a:gd name="T21" fmla="*/ 181 h 186"/>
                  <a:gd name="T22" fmla="*/ 225 w 240"/>
                  <a:gd name="T23" fmla="*/ 180 h 186"/>
                  <a:gd name="T24" fmla="*/ 227 w 240"/>
                  <a:gd name="T25" fmla="*/ 160 h 186"/>
                  <a:gd name="T26" fmla="*/ 221 w 240"/>
                  <a:gd name="T27" fmla="*/ 26 h 186"/>
                  <a:gd name="T28" fmla="*/ 205 w 240"/>
                  <a:gd name="T29" fmla="*/ 15 h 186"/>
                  <a:gd name="T30" fmla="*/ 40 w 240"/>
                  <a:gd name="T31" fmla="*/ 13 h 186"/>
                  <a:gd name="T32" fmla="*/ 34 w 240"/>
                  <a:gd name="T33" fmla="*/ 14 h 186"/>
                  <a:gd name="T34" fmla="*/ 2 w 240"/>
                  <a:gd name="T35" fmla="*/ 48 h 186"/>
                  <a:gd name="T36" fmla="*/ 2 w 240"/>
                  <a:gd name="T37" fmla="*/ 48 h 186"/>
                  <a:gd name="T38" fmla="*/ 18 w 240"/>
                  <a:gd name="T39" fmla="*/ 185 h 186"/>
                  <a:gd name="T40" fmla="*/ 17 w 240"/>
                  <a:gd name="T41" fmla="*/ 186 h 186"/>
                  <a:gd name="T42" fmla="*/ 17 w 240"/>
                  <a:gd name="T43" fmla="*/ 186 h 18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40"/>
                  <a:gd name="T67" fmla="*/ 0 h 186"/>
                  <a:gd name="T68" fmla="*/ 240 w 240"/>
                  <a:gd name="T69" fmla="*/ 186 h 18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40" h="186">
                    <a:moveTo>
                      <a:pt x="17" y="186"/>
                    </a:moveTo>
                    <a:cubicBezTo>
                      <a:pt x="16" y="186"/>
                      <a:pt x="16" y="186"/>
                      <a:pt x="16" y="185"/>
                    </a:cubicBezTo>
                    <a:cubicBezTo>
                      <a:pt x="1" y="144"/>
                      <a:pt x="1" y="93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17"/>
                      <a:pt x="13" y="15"/>
                      <a:pt x="34" y="12"/>
                    </a:cubicBezTo>
                    <a:cubicBezTo>
                      <a:pt x="36" y="11"/>
                      <a:pt x="38" y="11"/>
                      <a:pt x="40" y="11"/>
                    </a:cubicBezTo>
                    <a:cubicBezTo>
                      <a:pt x="87" y="3"/>
                      <a:pt x="158" y="0"/>
                      <a:pt x="205" y="13"/>
                    </a:cubicBezTo>
                    <a:cubicBezTo>
                      <a:pt x="214" y="15"/>
                      <a:pt x="221" y="18"/>
                      <a:pt x="224" y="25"/>
                    </a:cubicBezTo>
                    <a:cubicBezTo>
                      <a:pt x="240" y="69"/>
                      <a:pt x="235" y="113"/>
                      <a:pt x="229" y="160"/>
                    </a:cubicBezTo>
                    <a:cubicBezTo>
                      <a:pt x="229" y="167"/>
                      <a:pt x="228" y="174"/>
                      <a:pt x="227" y="180"/>
                    </a:cubicBezTo>
                    <a:cubicBezTo>
                      <a:pt x="227" y="181"/>
                      <a:pt x="226" y="181"/>
                      <a:pt x="226" y="181"/>
                    </a:cubicBezTo>
                    <a:cubicBezTo>
                      <a:pt x="225" y="181"/>
                      <a:pt x="225" y="181"/>
                      <a:pt x="225" y="180"/>
                    </a:cubicBezTo>
                    <a:cubicBezTo>
                      <a:pt x="226" y="173"/>
                      <a:pt x="226" y="167"/>
                      <a:pt x="227" y="160"/>
                    </a:cubicBezTo>
                    <a:cubicBezTo>
                      <a:pt x="232" y="113"/>
                      <a:pt x="237" y="69"/>
                      <a:pt x="221" y="26"/>
                    </a:cubicBezTo>
                    <a:cubicBezTo>
                      <a:pt x="219" y="20"/>
                      <a:pt x="213" y="17"/>
                      <a:pt x="205" y="15"/>
                    </a:cubicBezTo>
                    <a:cubicBezTo>
                      <a:pt x="158" y="2"/>
                      <a:pt x="87" y="5"/>
                      <a:pt x="40" y="13"/>
                    </a:cubicBezTo>
                    <a:cubicBezTo>
                      <a:pt x="38" y="13"/>
                      <a:pt x="36" y="14"/>
                      <a:pt x="34" y="14"/>
                    </a:cubicBezTo>
                    <a:cubicBezTo>
                      <a:pt x="13" y="17"/>
                      <a:pt x="2" y="19"/>
                      <a:pt x="2" y="48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3" y="93"/>
                      <a:pt x="4" y="143"/>
                      <a:pt x="18" y="185"/>
                    </a:cubicBezTo>
                    <a:cubicBezTo>
                      <a:pt x="18" y="185"/>
                      <a:pt x="18" y="186"/>
                      <a:pt x="17" y="186"/>
                    </a:cubicBezTo>
                    <a:cubicBezTo>
                      <a:pt x="17" y="186"/>
                      <a:pt x="17" y="186"/>
                      <a:pt x="17" y="186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27" name="Freeform 126">
                <a:extLst>
                  <a:ext uri="{FF2B5EF4-FFF2-40B4-BE49-F238E27FC236}">
                    <a16:creationId xmlns:a16="http://schemas.microsoft.com/office/drawing/2014/main" id="{91CD35EC-D0F9-4043-8D75-6BDCE41D14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842" y="278525"/>
                <a:ext cx="327676" cy="17476"/>
              </a:xfrm>
              <a:custGeom>
                <a:avLst/>
                <a:gdLst>
                  <a:gd name="T0" fmla="*/ 88 w 211"/>
                  <a:gd name="T1" fmla="*/ 11 h 11"/>
                  <a:gd name="T2" fmla="*/ 1 w 211"/>
                  <a:gd name="T3" fmla="*/ 7 h 11"/>
                  <a:gd name="T4" fmla="*/ 0 w 211"/>
                  <a:gd name="T5" fmla="*/ 6 h 11"/>
                  <a:gd name="T6" fmla="*/ 1 w 211"/>
                  <a:gd name="T7" fmla="*/ 5 h 11"/>
                  <a:gd name="T8" fmla="*/ 210 w 211"/>
                  <a:gd name="T9" fmla="*/ 0 h 11"/>
                  <a:gd name="T10" fmla="*/ 211 w 211"/>
                  <a:gd name="T11" fmla="*/ 1 h 11"/>
                  <a:gd name="T12" fmla="*/ 210 w 211"/>
                  <a:gd name="T13" fmla="*/ 2 h 11"/>
                  <a:gd name="T14" fmla="*/ 88 w 211"/>
                  <a:gd name="T15" fmla="*/ 11 h 1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1"/>
                  <a:gd name="T25" fmla="*/ 0 h 11"/>
                  <a:gd name="T26" fmla="*/ 211 w 211"/>
                  <a:gd name="T27" fmla="*/ 11 h 1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1" h="11">
                    <a:moveTo>
                      <a:pt x="88" y="11"/>
                    </a:moveTo>
                    <a:cubicBezTo>
                      <a:pt x="60" y="11"/>
                      <a:pt x="31" y="10"/>
                      <a:pt x="1" y="7"/>
                    </a:cubicBezTo>
                    <a:cubicBezTo>
                      <a:pt x="0" y="7"/>
                      <a:pt x="0" y="7"/>
                      <a:pt x="0" y="6"/>
                    </a:cubicBezTo>
                    <a:cubicBezTo>
                      <a:pt x="0" y="5"/>
                      <a:pt x="0" y="5"/>
                      <a:pt x="1" y="5"/>
                    </a:cubicBezTo>
                    <a:cubicBezTo>
                      <a:pt x="77" y="11"/>
                      <a:pt x="147" y="9"/>
                      <a:pt x="210" y="0"/>
                    </a:cubicBezTo>
                    <a:cubicBezTo>
                      <a:pt x="210" y="0"/>
                      <a:pt x="211" y="0"/>
                      <a:pt x="211" y="1"/>
                    </a:cubicBezTo>
                    <a:cubicBezTo>
                      <a:pt x="211" y="2"/>
                      <a:pt x="211" y="2"/>
                      <a:pt x="210" y="2"/>
                    </a:cubicBezTo>
                    <a:cubicBezTo>
                      <a:pt x="172" y="8"/>
                      <a:pt x="131" y="11"/>
                      <a:pt x="88" y="11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28" name="Freeform 127">
                <a:extLst>
                  <a:ext uri="{FF2B5EF4-FFF2-40B4-BE49-F238E27FC236}">
                    <a16:creationId xmlns:a16="http://schemas.microsoft.com/office/drawing/2014/main" id="{7911F484-FC8E-45E2-86F7-349844275A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613" y="436902"/>
                <a:ext cx="31676" cy="25122"/>
              </a:xfrm>
              <a:custGeom>
                <a:avLst/>
                <a:gdLst>
                  <a:gd name="T0" fmla="*/ 18 w 21"/>
                  <a:gd name="T1" fmla="*/ 16 h 16"/>
                  <a:gd name="T2" fmla="*/ 18 w 21"/>
                  <a:gd name="T3" fmla="*/ 16 h 16"/>
                  <a:gd name="T4" fmla="*/ 17 w 21"/>
                  <a:gd name="T5" fmla="*/ 15 h 16"/>
                  <a:gd name="T6" fmla="*/ 14 w 21"/>
                  <a:gd name="T7" fmla="*/ 5 h 16"/>
                  <a:gd name="T8" fmla="*/ 6 w 21"/>
                  <a:gd name="T9" fmla="*/ 5 h 16"/>
                  <a:gd name="T10" fmla="*/ 6 w 21"/>
                  <a:gd name="T11" fmla="*/ 14 h 16"/>
                  <a:gd name="T12" fmla="*/ 5 w 21"/>
                  <a:gd name="T13" fmla="*/ 16 h 16"/>
                  <a:gd name="T14" fmla="*/ 4 w 21"/>
                  <a:gd name="T15" fmla="*/ 15 h 16"/>
                  <a:gd name="T16" fmla="*/ 5 w 21"/>
                  <a:gd name="T17" fmla="*/ 3 h 16"/>
                  <a:gd name="T18" fmla="*/ 16 w 21"/>
                  <a:gd name="T19" fmla="*/ 3 h 16"/>
                  <a:gd name="T20" fmla="*/ 19 w 21"/>
                  <a:gd name="T21" fmla="*/ 15 h 16"/>
                  <a:gd name="T22" fmla="*/ 18 w 21"/>
                  <a:gd name="T23" fmla="*/ 16 h 1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"/>
                  <a:gd name="T37" fmla="*/ 0 h 16"/>
                  <a:gd name="T38" fmla="*/ 21 w 21"/>
                  <a:gd name="T39" fmla="*/ 16 h 1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" h="16">
                    <a:moveTo>
                      <a:pt x="18" y="16"/>
                    </a:move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6"/>
                      <a:pt x="17" y="15"/>
                      <a:pt x="17" y="15"/>
                    </a:cubicBezTo>
                    <a:cubicBezTo>
                      <a:pt x="18" y="10"/>
                      <a:pt x="17" y="7"/>
                      <a:pt x="14" y="5"/>
                    </a:cubicBezTo>
                    <a:cubicBezTo>
                      <a:pt x="12" y="3"/>
                      <a:pt x="8" y="3"/>
                      <a:pt x="6" y="5"/>
                    </a:cubicBezTo>
                    <a:cubicBezTo>
                      <a:pt x="4" y="6"/>
                      <a:pt x="4" y="10"/>
                      <a:pt x="6" y="14"/>
                    </a:cubicBezTo>
                    <a:cubicBezTo>
                      <a:pt x="6" y="15"/>
                      <a:pt x="6" y="15"/>
                      <a:pt x="5" y="16"/>
                    </a:cubicBezTo>
                    <a:cubicBezTo>
                      <a:pt x="5" y="16"/>
                      <a:pt x="4" y="16"/>
                      <a:pt x="4" y="15"/>
                    </a:cubicBezTo>
                    <a:cubicBezTo>
                      <a:pt x="0" y="7"/>
                      <a:pt x="3" y="4"/>
                      <a:pt x="5" y="3"/>
                    </a:cubicBezTo>
                    <a:cubicBezTo>
                      <a:pt x="8" y="0"/>
                      <a:pt x="12" y="0"/>
                      <a:pt x="16" y="3"/>
                    </a:cubicBezTo>
                    <a:cubicBezTo>
                      <a:pt x="20" y="5"/>
                      <a:pt x="21" y="10"/>
                      <a:pt x="19" y="15"/>
                    </a:cubicBezTo>
                    <a:cubicBezTo>
                      <a:pt x="19" y="16"/>
                      <a:pt x="19" y="16"/>
                      <a:pt x="18" y="16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29" name="Freeform 128">
                <a:extLst>
                  <a:ext uri="{FF2B5EF4-FFF2-40B4-BE49-F238E27FC236}">
                    <a16:creationId xmlns:a16="http://schemas.microsoft.com/office/drawing/2014/main" id="{36070717-3E13-4235-88DA-F89313CA7C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27" y="458748"/>
                <a:ext cx="21845" cy="6554"/>
              </a:xfrm>
              <a:custGeom>
                <a:avLst/>
                <a:gdLst>
                  <a:gd name="T0" fmla="*/ 9 w 14"/>
                  <a:gd name="T1" fmla="*/ 4 h 4"/>
                  <a:gd name="T2" fmla="*/ 1 w 14"/>
                  <a:gd name="T3" fmla="*/ 2 h 4"/>
                  <a:gd name="T4" fmla="*/ 0 w 14"/>
                  <a:gd name="T5" fmla="*/ 0 h 4"/>
                  <a:gd name="T6" fmla="*/ 2 w 14"/>
                  <a:gd name="T7" fmla="*/ 0 h 4"/>
                  <a:gd name="T8" fmla="*/ 11 w 14"/>
                  <a:gd name="T9" fmla="*/ 1 h 4"/>
                  <a:gd name="T10" fmla="*/ 13 w 14"/>
                  <a:gd name="T11" fmla="*/ 1 h 4"/>
                  <a:gd name="T12" fmla="*/ 13 w 14"/>
                  <a:gd name="T13" fmla="*/ 1 h 4"/>
                  <a:gd name="T14" fmla="*/ 14 w 14"/>
                  <a:gd name="T15" fmla="*/ 2 h 4"/>
                  <a:gd name="T16" fmla="*/ 13 w 14"/>
                  <a:gd name="T17" fmla="*/ 4 h 4"/>
                  <a:gd name="T18" fmla="*/ 11 w 14"/>
                  <a:gd name="T19" fmla="*/ 4 h 4"/>
                  <a:gd name="T20" fmla="*/ 9 w 14"/>
                  <a:gd name="T21" fmla="*/ 4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"/>
                  <a:gd name="T34" fmla="*/ 0 h 4"/>
                  <a:gd name="T35" fmla="*/ 14 w 14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" h="4">
                    <a:moveTo>
                      <a:pt x="9" y="4"/>
                    </a:moveTo>
                    <a:cubicBezTo>
                      <a:pt x="6" y="4"/>
                      <a:pt x="3" y="3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4" y="2"/>
                      <a:pt x="8" y="1"/>
                      <a:pt x="11" y="1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4" y="1"/>
                      <a:pt x="14" y="2"/>
                      <a:pt x="14" y="2"/>
                    </a:cubicBezTo>
                    <a:cubicBezTo>
                      <a:pt x="14" y="3"/>
                      <a:pt x="14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0" y="4"/>
                      <a:pt x="9" y="4"/>
                      <a:pt x="9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30" name="Freeform 129">
                <a:extLst>
                  <a:ext uri="{FF2B5EF4-FFF2-40B4-BE49-F238E27FC236}">
                    <a16:creationId xmlns:a16="http://schemas.microsoft.com/office/drawing/2014/main" id="{BB7F6889-E4DF-41C8-B0AC-8DC3AC2301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027" y="440179"/>
                <a:ext cx="33860" cy="25122"/>
              </a:xfrm>
              <a:custGeom>
                <a:avLst/>
                <a:gdLst>
                  <a:gd name="T0" fmla="*/ 20 w 22"/>
                  <a:gd name="T1" fmla="*/ 16 h 16"/>
                  <a:gd name="T2" fmla="*/ 19 w 22"/>
                  <a:gd name="T3" fmla="*/ 16 h 16"/>
                  <a:gd name="T4" fmla="*/ 18 w 22"/>
                  <a:gd name="T5" fmla="*/ 15 h 16"/>
                  <a:gd name="T6" fmla="*/ 14 w 22"/>
                  <a:gd name="T7" fmla="*/ 5 h 16"/>
                  <a:gd name="T8" fmla="*/ 5 w 22"/>
                  <a:gd name="T9" fmla="*/ 5 h 16"/>
                  <a:gd name="T10" fmla="*/ 5 w 22"/>
                  <a:gd name="T11" fmla="*/ 14 h 16"/>
                  <a:gd name="T12" fmla="*/ 5 w 22"/>
                  <a:gd name="T13" fmla="*/ 16 h 16"/>
                  <a:gd name="T14" fmla="*/ 3 w 22"/>
                  <a:gd name="T15" fmla="*/ 15 h 16"/>
                  <a:gd name="T16" fmla="*/ 4 w 22"/>
                  <a:gd name="T17" fmla="*/ 3 h 16"/>
                  <a:gd name="T18" fmla="*/ 15 w 22"/>
                  <a:gd name="T19" fmla="*/ 3 h 16"/>
                  <a:gd name="T20" fmla="*/ 21 w 22"/>
                  <a:gd name="T21" fmla="*/ 15 h 16"/>
                  <a:gd name="T22" fmla="*/ 20 w 22"/>
                  <a:gd name="T23" fmla="*/ 16 h 1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2"/>
                  <a:gd name="T37" fmla="*/ 0 h 16"/>
                  <a:gd name="T38" fmla="*/ 22 w 22"/>
                  <a:gd name="T39" fmla="*/ 16 h 1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2" h="16">
                    <a:moveTo>
                      <a:pt x="20" y="16"/>
                    </a:moveTo>
                    <a:cubicBezTo>
                      <a:pt x="20" y="16"/>
                      <a:pt x="19" y="16"/>
                      <a:pt x="19" y="16"/>
                    </a:cubicBezTo>
                    <a:cubicBezTo>
                      <a:pt x="19" y="16"/>
                      <a:pt x="18" y="15"/>
                      <a:pt x="18" y="15"/>
                    </a:cubicBezTo>
                    <a:cubicBezTo>
                      <a:pt x="19" y="11"/>
                      <a:pt x="17" y="7"/>
                      <a:pt x="14" y="5"/>
                    </a:cubicBezTo>
                    <a:cubicBezTo>
                      <a:pt x="11" y="3"/>
                      <a:pt x="7" y="3"/>
                      <a:pt x="5" y="5"/>
                    </a:cubicBezTo>
                    <a:cubicBezTo>
                      <a:pt x="4" y="7"/>
                      <a:pt x="4" y="10"/>
                      <a:pt x="5" y="14"/>
                    </a:cubicBezTo>
                    <a:cubicBezTo>
                      <a:pt x="6" y="15"/>
                      <a:pt x="5" y="15"/>
                      <a:pt x="5" y="16"/>
                    </a:cubicBezTo>
                    <a:cubicBezTo>
                      <a:pt x="4" y="16"/>
                      <a:pt x="3" y="16"/>
                      <a:pt x="3" y="15"/>
                    </a:cubicBezTo>
                    <a:cubicBezTo>
                      <a:pt x="0" y="8"/>
                      <a:pt x="2" y="4"/>
                      <a:pt x="4" y="3"/>
                    </a:cubicBezTo>
                    <a:cubicBezTo>
                      <a:pt x="6" y="1"/>
                      <a:pt x="11" y="0"/>
                      <a:pt x="15" y="3"/>
                    </a:cubicBezTo>
                    <a:cubicBezTo>
                      <a:pt x="19" y="5"/>
                      <a:pt x="22" y="10"/>
                      <a:pt x="21" y="15"/>
                    </a:cubicBezTo>
                    <a:cubicBezTo>
                      <a:pt x="21" y="16"/>
                      <a:pt x="20" y="16"/>
                      <a:pt x="20" y="16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31" name="Freeform 130">
                <a:extLst>
                  <a:ext uri="{FF2B5EF4-FFF2-40B4-BE49-F238E27FC236}">
                    <a16:creationId xmlns:a16="http://schemas.microsoft.com/office/drawing/2014/main" id="{63E6C2E4-9B54-4DAE-9185-779B1F8620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333" y="457655"/>
                <a:ext cx="250127" cy="8738"/>
              </a:xfrm>
              <a:custGeom>
                <a:avLst/>
                <a:gdLst>
                  <a:gd name="T0" fmla="*/ 53 w 161"/>
                  <a:gd name="T1" fmla="*/ 6 h 6"/>
                  <a:gd name="T2" fmla="*/ 2 w 161"/>
                  <a:gd name="T3" fmla="*/ 5 h 6"/>
                  <a:gd name="T4" fmla="*/ 0 w 161"/>
                  <a:gd name="T5" fmla="*/ 4 h 6"/>
                  <a:gd name="T6" fmla="*/ 2 w 161"/>
                  <a:gd name="T7" fmla="*/ 3 h 6"/>
                  <a:gd name="T8" fmla="*/ 159 w 161"/>
                  <a:gd name="T9" fmla="*/ 0 h 6"/>
                  <a:gd name="T10" fmla="*/ 161 w 161"/>
                  <a:gd name="T11" fmla="*/ 1 h 6"/>
                  <a:gd name="T12" fmla="*/ 159 w 161"/>
                  <a:gd name="T13" fmla="*/ 2 h 6"/>
                  <a:gd name="T14" fmla="*/ 53 w 161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1"/>
                  <a:gd name="T25" fmla="*/ 0 h 6"/>
                  <a:gd name="T26" fmla="*/ 161 w 161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1" h="6">
                    <a:moveTo>
                      <a:pt x="53" y="6"/>
                    </a:moveTo>
                    <a:cubicBezTo>
                      <a:pt x="36" y="6"/>
                      <a:pt x="19" y="6"/>
                      <a:pt x="2" y="5"/>
                    </a:cubicBezTo>
                    <a:cubicBezTo>
                      <a:pt x="1" y="5"/>
                      <a:pt x="0" y="5"/>
                      <a:pt x="0" y="4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57" y="5"/>
                      <a:pt x="110" y="4"/>
                      <a:pt x="159" y="0"/>
                    </a:cubicBezTo>
                    <a:cubicBezTo>
                      <a:pt x="160" y="0"/>
                      <a:pt x="161" y="0"/>
                      <a:pt x="161" y="1"/>
                    </a:cubicBezTo>
                    <a:cubicBezTo>
                      <a:pt x="161" y="1"/>
                      <a:pt x="160" y="2"/>
                      <a:pt x="159" y="2"/>
                    </a:cubicBezTo>
                    <a:cubicBezTo>
                      <a:pt x="126" y="5"/>
                      <a:pt x="90" y="6"/>
                      <a:pt x="53" y="6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32" name="Freeform 131">
                <a:extLst>
                  <a:ext uri="{FF2B5EF4-FFF2-40B4-BE49-F238E27FC236}">
                    <a16:creationId xmlns:a16="http://schemas.microsoft.com/office/drawing/2014/main" id="{BA64AC3F-9A11-4058-978E-C0A1725815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090" y="429256"/>
                <a:ext cx="98303" cy="31676"/>
              </a:xfrm>
              <a:custGeom>
                <a:avLst/>
                <a:gdLst>
                  <a:gd name="T0" fmla="*/ 1 w 63"/>
                  <a:gd name="T1" fmla="*/ 20 h 20"/>
                  <a:gd name="T2" fmla="*/ 0 w 63"/>
                  <a:gd name="T3" fmla="*/ 19 h 20"/>
                  <a:gd name="T4" fmla="*/ 4 w 63"/>
                  <a:gd name="T5" fmla="*/ 10 h 20"/>
                  <a:gd name="T6" fmla="*/ 56 w 63"/>
                  <a:gd name="T7" fmla="*/ 5 h 20"/>
                  <a:gd name="T8" fmla="*/ 63 w 63"/>
                  <a:gd name="T9" fmla="*/ 12 h 20"/>
                  <a:gd name="T10" fmla="*/ 62 w 63"/>
                  <a:gd name="T11" fmla="*/ 13 h 20"/>
                  <a:gd name="T12" fmla="*/ 60 w 63"/>
                  <a:gd name="T13" fmla="*/ 12 h 20"/>
                  <a:gd name="T14" fmla="*/ 55 w 63"/>
                  <a:gd name="T15" fmla="*/ 7 h 20"/>
                  <a:gd name="T16" fmla="*/ 6 w 63"/>
                  <a:gd name="T17" fmla="*/ 12 h 20"/>
                  <a:gd name="T18" fmla="*/ 3 w 63"/>
                  <a:gd name="T19" fmla="*/ 19 h 20"/>
                  <a:gd name="T20" fmla="*/ 2 w 63"/>
                  <a:gd name="T21" fmla="*/ 20 h 20"/>
                  <a:gd name="T22" fmla="*/ 1 w 63"/>
                  <a:gd name="T23" fmla="*/ 20 h 2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3"/>
                  <a:gd name="T37" fmla="*/ 0 h 20"/>
                  <a:gd name="T38" fmla="*/ 63 w 63"/>
                  <a:gd name="T39" fmla="*/ 20 h 2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3" h="20">
                    <a:moveTo>
                      <a:pt x="1" y="20"/>
                    </a:moveTo>
                    <a:cubicBezTo>
                      <a:pt x="1" y="20"/>
                      <a:pt x="0" y="20"/>
                      <a:pt x="0" y="19"/>
                    </a:cubicBezTo>
                    <a:cubicBezTo>
                      <a:pt x="0" y="16"/>
                      <a:pt x="1" y="13"/>
                      <a:pt x="4" y="10"/>
                    </a:cubicBezTo>
                    <a:cubicBezTo>
                      <a:pt x="15" y="2"/>
                      <a:pt x="44" y="0"/>
                      <a:pt x="56" y="5"/>
                    </a:cubicBezTo>
                    <a:cubicBezTo>
                      <a:pt x="60" y="7"/>
                      <a:pt x="62" y="9"/>
                      <a:pt x="63" y="12"/>
                    </a:cubicBezTo>
                    <a:cubicBezTo>
                      <a:pt x="63" y="12"/>
                      <a:pt x="62" y="13"/>
                      <a:pt x="62" y="13"/>
                    </a:cubicBezTo>
                    <a:cubicBezTo>
                      <a:pt x="61" y="13"/>
                      <a:pt x="60" y="13"/>
                      <a:pt x="60" y="12"/>
                    </a:cubicBezTo>
                    <a:cubicBezTo>
                      <a:pt x="60" y="10"/>
                      <a:pt x="58" y="8"/>
                      <a:pt x="55" y="7"/>
                    </a:cubicBezTo>
                    <a:cubicBezTo>
                      <a:pt x="44" y="3"/>
                      <a:pt x="16" y="4"/>
                      <a:pt x="6" y="12"/>
                    </a:cubicBezTo>
                    <a:cubicBezTo>
                      <a:pt x="3" y="14"/>
                      <a:pt x="2" y="16"/>
                      <a:pt x="3" y="19"/>
                    </a:cubicBezTo>
                    <a:cubicBezTo>
                      <a:pt x="3" y="19"/>
                      <a:pt x="2" y="20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33" name="Freeform 132">
                <a:extLst>
                  <a:ext uri="{FF2B5EF4-FFF2-40B4-BE49-F238E27FC236}">
                    <a16:creationId xmlns:a16="http://schemas.microsoft.com/office/drawing/2014/main" id="{5DA9DB3D-CA0D-43C6-83EB-6FD45921F0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82" y="457655"/>
                <a:ext cx="25122" cy="4369"/>
              </a:xfrm>
              <a:custGeom>
                <a:avLst/>
                <a:gdLst>
                  <a:gd name="T0" fmla="*/ 9 w 16"/>
                  <a:gd name="T1" fmla="*/ 3 h 3"/>
                  <a:gd name="T2" fmla="*/ 1 w 16"/>
                  <a:gd name="T3" fmla="*/ 3 h 3"/>
                  <a:gd name="T4" fmla="*/ 1 w 16"/>
                  <a:gd name="T5" fmla="*/ 1 h 3"/>
                  <a:gd name="T6" fmla="*/ 2 w 16"/>
                  <a:gd name="T7" fmla="*/ 0 h 3"/>
                  <a:gd name="T8" fmla="*/ 12 w 16"/>
                  <a:gd name="T9" fmla="*/ 1 h 3"/>
                  <a:gd name="T10" fmla="*/ 15 w 16"/>
                  <a:gd name="T11" fmla="*/ 1 h 3"/>
                  <a:gd name="T12" fmla="*/ 16 w 16"/>
                  <a:gd name="T13" fmla="*/ 2 h 3"/>
                  <a:gd name="T14" fmla="*/ 15 w 16"/>
                  <a:gd name="T15" fmla="*/ 3 h 3"/>
                  <a:gd name="T16" fmla="*/ 15 w 16"/>
                  <a:gd name="T17" fmla="*/ 3 h 3"/>
                  <a:gd name="T18" fmla="*/ 12 w 16"/>
                  <a:gd name="T19" fmla="*/ 3 h 3"/>
                  <a:gd name="T20" fmla="*/ 9 w 16"/>
                  <a:gd name="T21" fmla="*/ 3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"/>
                  <a:gd name="T34" fmla="*/ 0 h 3"/>
                  <a:gd name="T35" fmla="*/ 16 w 16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" h="3">
                    <a:moveTo>
                      <a:pt x="9" y="3"/>
                    </a:moveTo>
                    <a:cubicBezTo>
                      <a:pt x="6" y="3"/>
                      <a:pt x="4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5" y="1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6" y="1"/>
                      <a:pt x="16" y="1"/>
                      <a:pt x="16" y="2"/>
                    </a:cubicBezTo>
                    <a:cubicBezTo>
                      <a:pt x="16" y="3"/>
                      <a:pt x="16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4" y="3"/>
                      <a:pt x="13" y="3"/>
                      <a:pt x="12" y="3"/>
                    </a:cubicBezTo>
                    <a:cubicBezTo>
                      <a:pt x="11" y="3"/>
                      <a:pt x="10" y="3"/>
                      <a:pt x="9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34" name="Freeform 133">
                <a:extLst>
                  <a:ext uri="{FF2B5EF4-FFF2-40B4-BE49-F238E27FC236}">
                    <a16:creationId xmlns:a16="http://schemas.microsoft.com/office/drawing/2014/main" id="{56F05EE2-1183-4750-BDA7-4E6F0349AC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396" y="460932"/>
                <a:ext cx="27307" cy="4369"/>
              </a:xfrm>
              <a:custGeom>
                <a:avLst/>
                <a:gdLst>
                  <a:gd name="T0" fmla="*/ 12 w 18"/>
                  <a:gd name="T1" fmla="*/ 3 h 3"/>
                  <a:gd name="T2" fmla="*/ 1 w 18"/>
                  <a:gd name="T3" fmla="*/ 3 h 3"/>
                  <a:gd name="T4" fmla="*/ 0 w 18"/>
                  <a:gd name="T5" fmla="*/ 1 h 3"/>
                  <a:gd name="T6" fmla="*/ 1 w 18"/>
                  <a:gd name="T7" fmla="*/ 0 h 3"/>
                  <a:gd name="T8" fmla="*/ 17 w 18"/>
                  <a:gd name="T9" fmla="*/ 1 h 3"/>
                  <a:gd name="T10" fmla="*/ 18 w 18"/>
                  <a:gd name="T11" fmla="*/ 2 h 3"/>
                  <a:gd name="T12" fmla="*/ 17 w 18"/>
                  <a:gd name="T13" fmla="*/ 3 h 3"/>
                  <a:gd name="T14" fmla="*/ 12 w 18"/>
                  <a:gd name="T15" fmla="*/ 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3"/>
                  <a:gd name="T26" fmla="*/ 18 w 18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3">
                    <a:moveTo>
                      <a:pt x="12" y="3"/>
                    </a:moveTo>
                    <a:cubicBezTo>
                      <a:pt x="8" y="3"/>
                      <a:pt x="5" y="3"/>
                      <a:pt x="1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7" y="1"/>
                      <a:pt x="12" y="1"/>
                      <a:pt x="17" y="1"/>
                    </a:cubicBezTo>
                    <a:cubicBezTo>
                      <a:pt x="17" y="1"/>
                      <a:pt x="18" y="1"/>
                      <a:pt x="18" y="2"/>
                    </a:cubicBezTo>
                    <a:cubicBezTo>
                      <a:pt x="18" y="3"/>
                      <a:pt x="17" y="3"/>
                      <a:pt x="17" y="3"/>
                    </a:cubicBezTo>
                    <a:cubicBezTo>
                      <a:pt x="15" y="3"/>
                      <a:pt x="13" y="3"/>
                      <a:pt x="12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35" name="Freeform 134">
                <a:extLst>
                  <a:ext uri="{FF2B5EF4-FFF2-40B4-BE49-F238E27FC236}">
                    <a16:creationId xmlns:a16="http://schemas.microsoft.com/office/drawing/2014/main" id="{D3D613C0-D6AF-45BA-8D9C-3A18D5611B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430" y="312385"/>
                <a:ext cx="22938" cy="5462"/>
              </a:xfrm>
              <a:custGeom>
                <a:avLst/>
                <a:gdLst>
                  <a:gd name="T0" fmla="*/ 1 w 15"/>
                  <a:gd name="T1" fmla="*/ 3 h 3"/>
                  <a:gd name="T2" fmla="*/ 0 w 15"/>
                  <a:gd name="T3" fmla="*/ 3 h 3"/>
                  <a:gd name="T4" fmla="*/ 1 w 15"/>
                  <a:gd name="T5" fmla="*/ 1 h 3"/>
                  <a:gd name="T6" fmla="*/ 10 w 15"/>
                  <a:gd name="T7" fmla="*/ 1 h 3"/>
                  <a:gd name="T8" fmla="*/ 14 w 15"/>
                  <a:gd name="T9" fmla="*/ 1 h 3"/>
                  <a:gd name="T10" fmla="*/ 15 w 15"/>
                  <a:gd name="T11" fmla="*/ 2 h 3"/>
                  <a:gd name="T12" fmla="*/ 14 w 15"/>
                  <a:gd name="T13" fmla="*/ 3 h 3"/>
                  <a:gd name="T14" fmla="*/ 9 w 15"/>
                  <a:gd name="T15" fmla="*/ 3 h 3"/>
                  <a:gd name="T16" fmla="*/ 2 w 15"/>
                  <a:gd name="T17" fmla="*/ 3 h 3"/>
                  <a:gd name="T18" fmla="*/ 1 w 15"/>
                  <a:gd name="T19" fmla="*/ 3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"/>
                  <a:gd name="T31" fmla="*/ 0 h 3"/>
                  <a:gd name="T32" fmla="*/ 15 w 15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" h="3">
                    <a:moveTo>
                      <a:pt x="1" y="3"/>
                    </a:moveTo>
                    <a:cubicBezTo>
                      <a:pt x="1" y="3"/>
                      <a:pt x="1" y="3"/>
                      <a:pt x="0" y="3"/>
                    </a:cubicBezTo>
                    <a:cubicBezTo>
                      <a:pt x="0" y="2"/>
                      <a:pt x="0" y="2"/>
                      <a:pt x="1" y="1"/>
                    </a:cubicBezTo>
                    <a:cubicBezTo>
                      <a:pt x="4" y="0"/>
                      <a:pt x="7" y="0"/>
                      <a:pt x="10" y="1"/>
                    </a:cubicBezTo>
                    <a:cubicBezTo>
                      <a:pt x="11" y="1"/>
                      <a:pt x="13" y="1"/>
                      <a:pt x="14" y="1"/>
                    </a:cubicBezTo>
                    <a:cubicBezTo>
                      <a:pt x="15" y="1"/>
                      <a:pt x="15" y="1"/>
                      <a:pt x="15" y="2"/>
                    </a:cubicBezTo>
                    <a:cubicBezTo>
                      <a:pt x="15" y="2"/>
                      <a:pt x="15" y="3"/>
                      <a:pt x="14" y="3"/>
                    </a:cubicBezTo>
                    <a:cubicBezTo>
                      <a:pt x="13" y="3"/>
                      <a:pt x="11" y="3"/>
                      <a:pt x="9" y="3"/>
                    </a:cubicBezTo>
                    <a:cubicBezTo>
                      <a:pt x="7" y="3"/>
                      <a:pt x="4" y="2"/>
                      <a:pt x="2" y="3"/>
                    </a:cubicBezTo>
                    <a:cubicBezTo>
                      <a:pt x="2" y="3"/>
                      <a:pt x="2" y="3"/>
                      <a:pt x="1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36" name="Freeform 135">
                <a:extLst>
                  <a:ext uri="{FF2B5EF4-FFF2-40B4-BE49-F238E27FC236}">
                    <a16:creationId xmlns:a16="http://schemas.microsoft.com/office/drawing/2014/main" id="{1A4F3CA3-CF37-48DE-B51D-3D0CB5A8DA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090" y="311293"/>
                <a:ext cx="33860" cy="6554"/>
              </a:xfrm>
              <a:custGeom>
                <a:avLst/>
                <a:gdLst>
                  <a:gd name="T0" fmla="*/ 1 w 22"/>
                  <a:gd name="T1" fmla="*/ 4 h 4"/>
                  <a:gd name="T2" fmla="*/ 0 w 22"/>
                  <a:gd name="T3" fmla="*/ 3 h 4"/>
                  <a:gd name="T4" fmla="*/ 1 w 22"/>
                  <a:gd name="T5" fmla="*/ 2 h 4"/>
                  <a:gd name="T6" fmla="*/ 18 w 22"/>
                  <a:gd name="T7" fmla="*/ 1 h 4"/>
                  <a:gd name="T8" fmla="*/ 21 w 22"/>
                  <a:gd name="T9" fmla="*/ 1 h 4"/>
                  <a:gd name="T10" fmla="*/ 22 w 22"/>
                  <a:gd name="T11" fmla="*/ 2 h 4"/>
                  <a:gd name="T12" fmla="*/ 21 w 22"/>
                  <a:gd name="T13" fmla="*/ 3 h 4"/>
                  <a:gd name="T14" fmla="*/ 17 w 22"/>
                  <a:gd name="T15" fmla="*/ 3 h 4"/>
                  <a:gd name="T16" fmla="*/ 2 w 22"/>
                  <a:gd name="T17" fmla="*/ 4 h 4"/>
                  <a:gd name="T18" fmla="*/ 1 w 22"/>
                  <a:gd name="T19" fmla="*/ 4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2"/>
                  <a:gd name="T31" fmla="*/ 0 h 4"/>
                  <a:gd name="T32" fmla="*/ 22 w 22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2" h="4">
                    <a:moveTo>
                      <a:pt x="1" y="4"/>
                    </a:moveTo>
                    <a:cubicBezTo>
                      <a:pt x="1" y="4"/>
                      <a:pt x="0" y="4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6" y="0"/>
                      <a:pt x="12" y="1"/>
                      <a:pt x="18" y="1"/>
                    </a:cubicBezTo>
                    <a:cubicBezTo>
                      <a:pt x="19" y="1"/>
                      <a:pt x="20" y="1"/>
                      <a:pt x="21" y="1"/>
                    </a:cubicBezTo>
                    <a:cubicBezTo>
                      <a:pt x="22" y="1"/>
                      <a:pt x="22" y="2"/>
                      <a:pt x="22" y="2"/>
                    </a:cubicBezTo>
                    <a:cubicBezTo>
                      <a:pt x="22" y="3"/>
                      <a:pt x="22" y="3"/>
                      <a:pt x="21" y="3"/>
                    </a:cubicBezTo>
                    <a:cubicBezTo>
                      <a:pt x="20" y="3"/>
                      <a:pt x="19" y="3"/>
                      <a:pt x="17" y="3"/>
                    </a:cubicBezTo>
                    <a:cubicBezTo>
                      <a:pt x="12" y="3"/>
                      <a:pt x="6" y="2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37" name="Freeform 136">
                <a:extLst>
                  <a:ext uri="{FF2B5EF4-FFF2-40B4-BE49-F238E27FC236}">
                    <a16:creationId xmlns:a16="http://schemas.microsoft.com/office/drawing/2014/main" id="{7215FF30-DDA3-4703-9DE8-1F9AA2A356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673" y="308016"/>
                <a:ext cx="42598" cy="22938"/>
              </a:xfrm>
              <a:custGeom>
                <a:avLst/>
                <a:gdLst>
                  <a:gd name="T0" fmla="*/ 26 w 27"/>
                  <a:gd name="T1" fmla="*/ 15 h 15"/>
                  <a:gd name="T2" fmla="*/ 25 w 27"/>
                  <a:gd name="T3" fmla="*/ 14 h 15"/>
                  <a:gd name="T4" fmla="*/ 2 w 27"/>
                  <a:gd name="T5" fmla="*/ 5 h 15"/>
                  <a:gd name="T6" fmla="*/ 0 w 27"/>
                  <a:gd name="T7" fmla="*/ 5 h 15"/>
                  <a:gd name="T8" fmla="*/ 1 w 27"/>
                  <a:gd name="T9" fmla="*/ 3 h 15"/>
                  <a:gd name="T10" fmla="*/ 27 w 27"/>
                  <a:gd name="T11" fmla="*/ 14 h 15"/>
                  <a:gd name="T12" fmla="*/ 26 w 27"/>
                  <a:gd name="T13" fmla="*/ 15 h 15"/>
                  <a:gd name="T14" fmla="*/ 26 w 27"/>
                  <a:gd name="T15" fmla="*/ 15 h 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"/>
                  <a:gd name="T25" fmla="*/ 0 h 15"/>
                  <a:gd name="T26" fmla="*/ 27 w 27"/>
                  <a:gd name="T27" fmla="*/ 15 h 1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" h="15">
                    <a:moveTo>
                      <a:pt x="26" y="15"/>
                    </a:moveTo>
                    <a:cubicBezTo>
                      <a:pt x="25" y="15"/>
                      <a:pt x="25" y="15"/>
                      <a:pt x="25" y="14"/>
                    </a:cubicBezTo>
                    <a:cubicBezTo>
                      <a:pt x="22" y="3"/>
                      <a:pt x="11" y="4"/>
                      <a:pt x="2" y="5"/>
                    </a:cubicBezTo>
                    <a:cubicBezTo>
                      <a:pt x="1" y="6"/>
                      <a:pt x="0" y="5"/>
                      <a:pt x="0" y="5"/>
                    </a:cubicBezTo>
                    <a:cubicBezTo>
                      <a:pt x="0" y="4"/>
                      <a:pt x="1" y="3"/>
                      <a:pt x="1" y="3"/>
                    </a:cubicBezTo>
                    <a:cubicBezTo>
                      <a:pt x="11" y="2"/>
                      <a:pt x="24" y="0"/>
                      <a:pt x="27" y="14"/>
                    </a:cubicBezTo>
                    <a:cubicBezTo>
                      <a:pt x="27" y="14"/>
                      <a:pt x="27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38" name="Freeform 137">
                <a:extLst>
                  <a:ext uri="{FF2B5EF4-FFF2-40B4-BE49-F238E27FC236}">
                    <a16:creationId xmlns:a16="http://schemas.microsoft.com/office/drawing/2014/main" id="{D0C108A7-B9ED-497E-8A27-99D65E08BE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628" y="334231"/>
                <a:ext cx="19661" cy="25122"/>
              </a:xfrm>
              <a:custGeom>
                <a:avLst/>
                <a:gdLst>
                  <a:gd name="T0" fmla="*/ 1 w 13"/>
                  <a:gd name="T1" fmla="*/ 16 h 16"/>
                  <a:gd name="T2" fmla="*/ 1 w 13"/>
                  <a:gd name="T3" fmla="*/ 16 h 16"/>
                  <a:gd name="T4" fmla="*/ 0 w 13"/>
                  <a:gd name="T5" fmla="*/ 15 h 16"/>
                  <a:gd name="T6" fmla="*/ 11 w 13"/>
                  <a:gd name="T7" fmla="*/ 0 h 16"/>
                  <a:gd name="T8" fmla="*/ 12 w 13"/>
                  <a:gd name="T9" fmla="*/ 0 h 16"/>
                  <a:gd name="T10" fmla="*/ 12 w 13"/>
                  <a:gd name="T11" fmla="*/ 2 h 16"/>
                  <a:gd name="T12" fmla="*/ 3 w 13"/>
                  <a:gd name="T13" fmla="*/ 16 h 16"/>
                  <a:gd name="T14" fmla="*/ 1 w 13"/>
                  <a:gd name="T15" fmla="*/ 16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"/>
                  <a:gd name="T25" fmla="*/ 0 h 16"/>
                  <a:gd name="T26" fmla="*/ 13 w 13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" h="16">
                    <a:moveTo>
                      <a:pt x="1" y="16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2" y="9"/>
                      <a:pt x="6" y="3"/>
                      <a:pt x="11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1"/>
                      <a:pt x="12" y="2"/>
                      <a:pt x="12" y="2"/>
                    </a:cubicBezTo>
                    <a:cubicBezTo>
                      <a:pt x="8" y="5"/>
                      <a:pt x="4" y="10"/>
                      <a:pt x="3" y="16"/>
                    </a:cubicBezTo>
                    <a:cubicBezTo>
                      <a:pt x="2" y="16"/>
                      <a:pt x="2" y="16"/>
                      <a:pt x="1" y="16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39" name="Freeform 138">
                <a:extLst>
                  <a:ext uri="{FF2B5EF4-FFF2-40B4-BE49-F238E27FC236}">
                    <a16:creationId xmlns:a16="http://schemas.microsoft.com/office/drawing/2014/main" id="{E40046E1-B656-45E1-932D-E82781B4B9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919" y="314570"/>
                <a:ext cx="54613" cy="22938"/>
              </a:xfrm>
              <a:custGeom>
                <a:avLst/>
                <a:gdLst>
                  <a:gd name="T0" fmla="*/ 1 w 35"/>
                  <a:gd name="T1" fmla="*/ 15 h 15"/>
                  <a:gd name="T2" fmla="*/ 1 w 35"/>
                  <a:gd name="T3" fmla="*/ 15 h 15"/>
                  <a:gd name="T4" fmla="*/ 0 w 35"/>
                  <a:gd name="T5" fmla="*/ 14 h 15"/>
                  <a:gd name="T6" fmla="*/ 26 w 35"/>
                  <a:gd name="T7" fmla="*/ 3 h 15"/>
                  <a:gd name="T8" fmla="*/ 34 w 35"/>
                  <a:gd name="T9" fmla="*/ 3 h 15"/>
                  <a:gd name="T10" fmla="*/ 34 w 35"/>
                  <a:gd name="T11" fmla="*/ 3 h 15"/>
                  <a:gd name="T12" fmla="*/ 35 w 35"/>
                  <a:gd name="T13" fmla="*/ 5 h 15"/>
                  <a:gd name="T14" fmla="*/ 34 w 35"/>
                  <a:gd name="T15" fmla="*/ 6 h 15"/>
                  <a:gd name="T16" fmla="*/ 25 w 35"/>
                  <a:gd name="T17" fmla="*/ 5 h 15"/>
                  <a:gd name="T18" fmla="*/ 2 w 35"/>
                  <a:gd name="T19" fmla="*/ 14 h 15"/>
                  <a:gd name="T20" fmla="*/ 1 w 35"/>
                  <a:gd name="T21" fmla="*/ 15 h 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5"/>
                  <a:gd name="T34" fmla="*/ 0 h 15"/>
                  <a:gd name="T35" fmla="*/ 35 w 35"/>
                  <a:gd name="T36" fmla="*/ 15 h 1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5" h="15"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0" y="15"/>
                      <a:pt x="0" y="14"/>
                      <a:pt x="0" y="14"/>
                    </a:cubicBezTo>
                    <a:cubicBezTo>
                      <a:pt x="3" y="0"/>
                      <a:pt x="15" y="2"/>
                      <a:pt x="26" y="3"/>
                    </a:cubicBezTo>
                    <a:cubicBezTo>
                      <a:pt x="29" y="3"/>
                      <a:pt x="31" y="3"/>
                      <a:pt x="34" y="3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35" y="3"/>
                      <a:pt x="35" y="4"/>
                      <a:pt x="35" y="5"/>
                    </a:cubicBezTo>
                    <a:cubicBezTo>
                      <a:pt x="35" y="5"/>
                      <a:pt x="35" y="6"/>
                      <a:pt x="34" y="6"/>
                    </a:cubicBezTo>
                    <a:cubicBezTo>
                      <a:pt x="31" y="6"/>
                      <a:pt x="29" y="5"/>
                      <a:pt x="25" y="5"/>
                    </a:cubicBezTo>
                    <a:cubicBezTo>
                      <a:pt x="15" y="4"/>
                      <a:pt x="5" y="3"/>
                      <a:pt x="2" y="14"/>
                    </a:cubicBezTo>
                    <a:cubicBezTo>
                      <a:pt x="2" y="15"/>
                      <a:pt x="2" y="15"/>
                      <a:pt x="1" y="15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40" name="Freeform 139">
                <a:extLst>
                  <a:ext uri="{FF2B5EF4-FFF2-40B4-BE49-F238E27FC236}">
                    <a16:creationId xmlns:a16="http://schemas.microsoft.com/office/drawing/2014/main" id="{91C7BD33-538F-439D-97D8-A7A722ADB5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255" y="317846"/>
                <a:ext cx="36045" cy="5462"/>
              </a:xfrm>
              <a:custGeom>
                <a:avLst/>
                <a:gdLst>
                  <a:gd name="T0" fmla="*/ 1 w 23"/>
                  <a:gd name="T1" fmla="*/ 4 h 4"/>
                  <a:gd name="T2" fmla="*/ 0 w 23"/>
                  <a:gd name="T3" fmla="*/ 3 h 4"/>
                  <a:gd name="T4" fmla="*/ 1 w 23"/>
                  <a:gd name="T5" fmla="*/ 2 h 4"/>
                  <a:gd name="T6" fmla="*/ 19 w 23"/>
                  <a:gd name="T7" fmla="*/ 1 h 4"/>
                  <a:gd name="T8" fmla="*/ 22 w 23"/>
                  <a:gd name="T9" fmla="*/ 1 h 4"/>
                  <a:gd name="T10" fmla="*/ 23 w 23"/>
                  <a:gd name="T11" fmla="*/ 3 h 4"/>
                  <a:gd name="T12" fmla="*/ 22 w 23"/>
                  <a:gd name="T13" fmla="*/ 4 h 4"/>
                  <a:gd name="T14" fmla="*/ 19 w 23"/>
                  <a:gd name="T15" fmla="*/ 3 h 4"/>
                  <a:gd name="T16" fmla="*/ 1 w 23"/>
                  <a:gd name="T17" fmla="*/ 4 h 4"/>
                  <a:gd name="T18" fmla="*/ 1 w 23"/>
                  <a:gd name="T19" fmla="*/ 4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"/>
                  <a:gd name="T31" fmla="*/ 0 h 4"/>
                  <a:gd name="T32" fmla="*/ 23 w 23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" h="4">
                    <a:moveTo>
                      <a:pt x="1" y="4"/>
                    </a:move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7" y="0"/>
                      <a:pt x="13" y="0"/>
                      <a:pt x="19" y="1"/>
                    </a:cubicBezTo>
                    <a:cubicBezTo>
                      <a:pt x="20" y="1"/>
                      <a:pt x="21" y="1"/>
                      <a:pt x="22" y="1"/>
                    </a:cubicBezTo>
                    <a:cubicBezTo>
                      <a:pt x="23" y="1"/>
                      <a:pt x="23" y="2"/>
                      <a:pt x="23" y="3"/>
                    </a:cubicBezTo>
                    <a:cubicBezTo>
                      <a:pt x="23" y="3"/>
                      <a:pt x="23" y="4"/>
                      <a:pt x="22" y="4"/>
                    </a:cubicBezTo>
                    <a:cubicBezTo>
                      <a:pt x="21" y="3"/>
                      <a:pt x="20" y="3"/>
                      <a:pt x="19" y="3"/>
                    </a:cubicBezTo>
                    <a:cubicBezTo>
                      <a:pt x="13" y="3"/>
                      <a:pt x="7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41" name="Freeform 140">
                <a:extLst>
                  <a:ext uri="{FF2B5EF4-FFF2-40B4-BE49-F238E27FC236}">
                    <a16:creationId xmlns:a16="http://schemas.microsoft.com/office/drawing/2014/main" id="{4A9136DA-6D7E-4BFD-82BD-9962941C52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023" y="317846"/>
                <a:ext cx="30583" cy="5462"/>
              </a:xfrm>
              <a:custGeom>
                <a:avLst/>
                <a:gdLst>
                  <a:gd name="T0" fmla="*/ 1 w 20"/>
                  <a:gd name="T1" fmla="*/ 4 h 4"/>
                  <a:gd name="T2" fmla="*/ 0 w 20"/>
                  <a:gd name="T3" fmla="*/ 3 h 4"/>
                  <a:gd name="T4" fmla="*/ 1 w 20"/>
                  <a:gd name="T5" fmla="*/ 1 h 4"/>
                  <a:gd name="T6" fmla="*/ 14 w 20"/>
                  <a:gd name="T7" fmla="*/ 1 h 4"/>
                  <a:gd name="T8" fmla="*/ 19 w 20"/>
                  <a:gd name="T9" fmla="*/ 1 h 4"/>
                  <a:gd name="T10" fmla="*/ 20 w 20"/>
                  <a:gd name="T11" fmla="*/ 2 h 4"/>
                  <a:gd name="T12" fmla="*/ 19 w 20"/>
                  <a:gd name="T13" fmla="*/ 3 h 4"/>
                  <a:gd name="T14" fmla="*/ 19 w 20"/>
                  <a:gd name="T15" fmla="*/ 3 h 4"/>
                  <a:gd name="T16" fmla="*/ 13 w 20"/>
                  <a:gd name="T17" fmla="*/ 3 h 4"/>
                  <a:gd name="T18" fmla="*/ 1 w 20"/>
                  <a:gd name="T19" fmla="*/ 4 h 4"/>
                  <a:gd name="T20" fmla="*/ 1 w 20"/>
                  <a:gd name="T21" fmla="*/ 4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"/>
                  <a:gd name="T34" fmla="*/ 0 h 4"/>
                  <a:gd name="T35" fmla="*/ 20 w 20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" h="4">
                    <a:moveTo>
                      <a:pt x="1" y="4"/>
                    </a:move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1" y="1"/>
                    </a:cubicBezTo>
                    <a:cubicBezTo>
                      <a:pt x="5" y="0"/>
                      <a:pt x="9" y="0"/>
                      <a:pt x="14" y="1"/>
                    </a:cubicBezTo>
                    <a:cubicBezTo>
                      <a:pt x="15" y="1"/>
                      <a:pt x="17" y="1"/>
                      <a:pt x="19" y="1"/>
                    </a:cubicBezTo>
                    <a:cubicBezTo>
                      <a:pt x="19" y="1"/>
                      <a:pt x="20" y="2"/>
                      <a:pt x="20" y="2"/>
                    </a:cubicBezTo>
                    <a:cubicBezTo>
                      <a:pt x="20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7" y="3"/>
                      <a:pt x="15" y="3"/>
                      <a:pt x="13" y="3"/>
                    </a:cubicBezTo>
                    <a:cubicBezTo>
                      <a:pt x="9" y="3"/>
                      <a:pt x="5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42" name="Freeform 141">
                <a:extLst>
                  <a:ext uri="{FF2B5EF4-FFF2-40B4-BE49-F238E27FC236}">
                    <a16:creationId xmlns:a16="http://schemas.microsoft.com/office/drawing/2014/main" id="{B21ECFA2-D2F2-49F3-A675-C05F5F7896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421" y="318939"/>
                <a:ext cx="30583" cy="3277"/>
              </a:xfrm>
              <a:custGeom>
                <a:avLst/>
                <a:gdLst>
                  <a:gd name="T0" fmla="*/ 1 w 20"/>
                  <a:gd name="T1" fmla="*/ 2 h 2"/>
                  <a:gd name="T2" fmla="*/ 0 w 20"/>
                  <a:gd name="T3" fmla="*/ 1 h 2"/>
                  <a:gd name="T4" fmla="*/ 1 w 20"/>
                  <a:gd name="T5" fmla="*/ 0 h 2"/>
                  <a:gd name="T6" fmla="*/ 15 w 20"/>
                  <a:gd name="T7" fmla="*/ 0 h 2"/>
                  <a:gd name="T8" fmla="*/ 19 w 20"/>
                  <a:gd name="T9" fmla="*/ 0 h 2"/>
                  <a:gd name="T10" fmla="*/ 20 w 20"/>
                  <a:gd name="T11" fmla="*/ 1 h 2"/>
                  <a:gd name="T12" fmla="*/ 19 w 20"/>
                  <a:gd name="T13" fmla="*/ 2 h 2"/>
                  <a:gd name="T14" fmla="*/ 15 w 20"/>
                  <a:gd name="T15" fmla="*/ 2 h 2"/>
                  <a:gd name="T16" fmla="*/ 1 w 20"/>
                  <a:gd name="T17" fmla="*/ 2 h 2"/>
                  <a:gd name="T18" fmla="*/ 1 w 20"/>
                  <a:gd name="T19" fmla="*/ 2 h 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"/>
                  <a:gd name="T31" fmla="*/ 0 h 2"/>
                  <a:gd name="T32" fmla="*/ 20 w 20"/>
                  <a:gd name="T33" fmla="*/ 2 h 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" h="2">
                    <a:moveTo>
                      <a:pt x="1" y="2"/>
                    </a:move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5" y="0"/>
                      <a:pt x="10" y="0"/>
                      <a:pt x="15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20" y="0"/>
                      <a:pt x="20" y="1"/>
                    </a:cubicBezTo>
                    <a:cubicBezTo>
                      <a:pt x="20" y="2"/>
                      <a:pt x="19" y="2"/>
                      <a:pt x="19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1" y="2"/>
                      <a:pt x="6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43" name="Freeform 142">
                <a:extLst>
                  <a:ext uri="{FF2B5EF4-FFF2-40B4-BE49-F238E27FC236}">
                    <a16:creationId xmlns:a16="http://schemas.microsoft.com/office/drawing/2014/main" id="{2395072A-6517-41E5-9FCC-E580A58418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728" y="318939"/>
                <a:ext cx="28399" cy="3277"/>
              </a:xfrm>
              <a:custGeom>
                <a:avLst/>
                <a:gdLst>
                  <a:gd name="T0" fmla="*/ 1 w 18"/>
                  <a:gd name="T1" fmla="*/ 2 h 2"/>
                  <a:gd name="T2" fmla="*/ 0 w 18"/>
                  <a:gd name="T3" fmla="*/ 1 h 2"/>
                  <a:gd name="T4" fmla="*/ 1 w 18"/>
                  <a:gd name="T5" fmla="*/ 0 h 2"/>
                  <a:gd name="T6" fmla="*/ 17 w 18"/>
                  <a:gd name="T7" fmla="*/ 0 h 2"/>
                  <a:gd name="T8" fmla="*/ 18 w 18"/>
                  <a:gd name="T9" fmla="*/ 1 h 2"/>
                  <a:gd name="T10" fmla="*/ 17 w 18"/>
                  <a:gd name="T11" fmla="*/ 2 h 2"/>
                  <a:gd name="T12" fmla="*/ 1 w 18"/>
                  <a:gd name="T13" fmla="*/ 2 h 2"/>
                  <a:gd name="T14" fmla="*/ 1 w 18"/>
                  <a:gd name="T15" fmla="*/ 2 h 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"/>
                  <a:gd name="T26" fmla="*/ 18 w 18"/>
                  <a:gd name="T27" fmla="*/ 2 h 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">
                    <a:moveTo>
                      <a:pt x="1" y="2"/>
                    </a:move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7" y="0"/>
                      <a:pt x="12" y="0"/>
                      <a:pt x="17" y="0"/>
                    </a:cubicBezTo>
                    <a:cubicBezTo>
                      <a:pt x="18" y="0"/>
                      <a:pt x="18" y="0"/>
                      <a:pt x="18" y="1"/>
                    </a:cubicBezTo>
                    <a:cubicBezTo>
                      <a:pt x="18" y="2"/>
                      <a:pt x="18" y="2"/>
                      <a:pt x="17" y="2"/>
                    </a:cubicBezTo>
                    <a:cubicBezTo>
                      <a:pt x="12" y="2"/>
                      <a:pt x="7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44" name="Freeform 143">
                <a:extLst>
                  <a:ext uri="{FF2B5EF4-FFF2-40B4-BE49-F238E27FC236}">
                    <a16:creationId xmlns:a16="http://schemas.microsoft.com/office/drawing/2014/main" id="{5CF30FBE-BFF3-47E1-914A-904F866B01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850" y="317846"/>
                <a:ext cx="28399" cy="4369"/>
              </a:xfrm>
              <a:custGeom>
                <a:avLst/>
                <a:gdLst>
                  <a:gd name="T0" fmla="*/ 1 w 18"/>
                  <a:gd name="T1" fmla="*/ 3 h 3"/>
                  <a:gd name="T2" fmla="*/ 0 w 18"/>
                  <a:gd name="T3" fmla="*/ 2 h 3"/>
                  <a:gd name="T4" fmla="*/ 1 w 18"/>
                  <a:gd name="T5" fmla="*/ 1 h 3"/>
                  <a:gd name="T6" fmla="*/ 10 w 18"/>
                  <a:gd name="T7" fmla="*/ 0 h 3"/>
                  <a:gd name="T8" fmla="*/ 17 w 18"/>
                  <a:gd name="T9" fmla="*/ 0 h 3"/>
                  <a:gd name="T10" fmla="*/ 18 w 18"/>
                  <a:gd name="T11" fmla="*/ 1 h 3"/>
                  <a:gd name="T12" fmla="*/ 17 w 18"/>
                  <a:gd name="T13" fmla="*/ 2 h 3"/>
                  <a:gd name="T14" fmla="*/ 10 w 18"/>
                  <a:gd name="T15" fmla="*/ 2 h 3"/>
                  <a:gd name="T16" fmla="*/ 1 w 18"/>
                  <a:gd name="T17" fmla="*/ 3 h 3"/>
                  <a:gd name="T18" fmla="*/ 1 w 18"/>
                  <a:gd name="T19" fmla="*/ 3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3"/>
                  <a:gd name="T32" fmla="*/ 18 w 18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3">
                    <a:moveTo>
                      <a:pt x="1" y="3"/>
                    </a:move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4" y="0"/>
                      <a:pt x="7" y="0"/>
                      <a:pt x="10" y="0"/>
                    </a:cubicBezTo>
                    <a:cubicBezTo>
                      <a:pt x="12" y="0"/>
                      <a:pt x="15" y="0"/>
                      <a:pt x="17" y="0"/>
                    </a:cubicBezTo>
                    <a:cubicBezTo>
                      <a:pt x="17" y="0"/>
                      <a:pt x="18" y="0"/>
                      <a:pt x="18" y="1"/>
                    </a:cubicBezTo>
                    <a:cubicBezTo>
                      <a:pt x="18" y="1"/>
                      <a:pt x="18" y="2"/>
                      <a:pt x="17" y="2"/>
                    </a:cubicBezTo>
                    <a:cubicBezTo>
                      <a:pt x="15" y="2"/>
                      <a:pt x="12" y="2"/>
                      <a:pt x="10" y="2"/>
                    </a:cubicBezTo>
                    <a:cubicBezTo>
                      <a:pt x="7" y="2"/>
                      <a:pt x="4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45" name="Freeform 144">
                <a:extLst>
                  <a:ext uri="{FF2B5EF4-FFF2-40B4-BE49-F238E27FC236}">
                    <a16:creationId xmlns:a16="http://schemas.microsoft.com/office/drawing/2014/main" id="{6AF436E2-3EFA-4915-8A05-E3DC5AD25B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972" y="315662"/>
                <a:ext cx="29491" cy="4369"/>
              </a:xfrm>
              <a:custGeom>
                <a:avLst/>
                <a:gdLst>
                  <a:gd name="T0" fmla="*/ 1 w 19"/>
                  <a:gd name="T1" fmla="*/ 3 h 3"/>
                  <a:gd name="T2" fmla="*/ 0 w 19"/>
                  <a:gd name="T3" fmla="*/ 2 h 3"/>
                  <a:gd name="T4" fmla="*/ 1 w 19"/>
                  <a:gd name="T5" fmla="*/ 1 h 3"/>
                  <a:gd name="T6" fmla="*/ 13 w 19"/>
                  <a:gd name="T7" fmla="*/ 1 h 3"/>
                  <a:gd name="T8" fmla="*/ 18 w 19"/>
                  <a:gd name="T9" fmla="*/ 1 h 3"/>
                  <a:gd name="T10" fmla="*/ 18 w 19"/>
                  <a:gd name="T11" fmla="*/ 1 h 3"/>
                  <a:gd name="T12" fmla="*/ 19 w 19"/>
                  <a:gd name="T13" fmla="*/ 2 h 3"/>
                  <a:gd name="T14" fmla="*/ 18 w 19"/>
                  <a:gd name="T15" fmla="*/ 3 h 3"/>
                  <a:gd name="T16" fmla="*/ 13 w 19"/>
                  <a:gd name="T17" fmla="*/ 3 h 3"/>
                  <a:gd name="T18" fmla="*/ 1 w 19"/>
                  <a:gd name="T19" fmla="*/ 3 h 3"/>
                  <a:gd name="T20" fmla="*/ 1 w 19"/>
                  <a:gd name="T21" fmla="*/ 3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9"/>
                  <a:gd name="T34" fmla="*/ 0 h 3"/>
                  <a:gd name="T35" fmla="*/ 19 w 19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9" h="3">
                    <a:moveTo>
                      <a:pt x="1" y="3"/>
                    </a:move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5" y="0"/>
                      <a:pt x="9" y="0"/>
                      <a:pt x="13" y="1"/>
                    </a:cubicBezTo>
                    <a:cubicBezTo>
                      <a:pt x="14" y="1"/>
                      <a:pt x="16" y="1"/>
                      <a:pt x="18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9" y="1"/>
                      <a:pt x="19" y="1"/>
                      <a:pt x="19" y="2"/>
                    </a:cubicBezTo>
                    <a:cubicBezTo>
                      <a:pt x="19" y="2"/>
                      <a:pt x="19" y="3"/>
                      <a:pt x="18" y="3"/>
                    </a:cubicBezTo>
                    <a:cubicBezTo>
                      <a:pt x="16" y="3"/>
                      <a:pt x="14" y="3"/>
                      <a:pt x="13" y="3"/>
                    </a:cubicBezTo>
                    <a:cubicBezTo>
                      <a:pt x="9" y="3"/>
                      <a:pt x="5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46" name="Freeform 145">
                <a:extLst>
                  <a:ext uri="{FF2B5EF4-FFF2-40B4-BE49-F238E27FC236}">
                    <a16:creationId xmlns:a16="http://schemas.microsoft.com/office/drawing/2014/main" id="{749072DB-121C-4FBB-A50A-19C233D05C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186" y="314570"/>
                <a:ext cx="29491" cy="5462"/>
              </a:xfrm>
              <a:custGeom>
                <a:avLst/>
                <a:gdLst>
                  <a:gd name="T0" fmla="*/ 1 w 19"/>
                  <a:gd name="T1" fmla="*/ 4 h 4"/>
                  <a:gd name="T2" fmla="*/ 0 w 19"/>
                  <a:gd name="T3" fmla="*/ 3 h 4"/>
                  <a:gd name="T4" fmla="*/ 1 w 19"/>
                  <a:gd name="T5" fmla="*/ 2 h 4"/>
                  <a:gd name="T6" fmla="*/ 18 w 19"/>
                  <a:gd name="T7" fmla="*/ 1 h 4"/>
                  <a:gd name="T8" fmla="*/ 19 w 19"/>
                  <a:gd name="T9" fmla="*/ 2 h 4"/>
                  <a:gd name="T10" fmla="*/ 18 w 19"/>
                  <a:gd name="T11" fmla="*/ 3 h 4"/>
                  <a:gd name="T12" fmla="*/ 1 w 19"/>
                  <a:gd name="T13" fmla="*/ 4 h 4"/>
                  <a:gd name="T14" fmla="*/ 1 w 19"/>
                  <a:gd name="T15" fmla="*/ 4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"/>
                  <a:gd name="T25" fmla="*/ 0 h 4"/>
                  <a:gd name="T26" fmla="*/ 19 w 19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" h="4">
                    <a:moveTo>
                      <a:pt x="1" y="4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8" y="1"/>
                      <a:pt x="13" y="0"/>
                      <a:pt x="18" y="1"/>
                    </a:cubicBezTo>
                    <a:cubicBezTo>
                      <a:pt x="19" y="1"/>
                      <a:pt x="19" y="1"/>
                      <a:pt x="19" y="2"/>
                    </a:cubicBezTo>
                    <a:cubicBezTo>
                      <a:pt x="19" y="2"/>
                      <a:pt x="19" y="3"/>
                      <a:pt x="18" y="3"/>
                    </a:cubicBezTo>
                    <a:cubicBezTo>
                      <a:pt x="13" y="3"/>
                      <a:pt x="8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47" name="Freeform 146">
                <a:extLst>
                  <a:ext uri="{FF2B5EF4-FFF2-40B4-BE49-F238E27FC236}">
                    <a16:creationId xmlns:a16="http://schemas.microsoft.com/office/drawing/2014/main" id="{362EE1F4-78BA-4444-9E11-BFD51F277C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400" y="314570"/>
                <a:ext cx="28399" cy="4369"/>
              </a:xfrm>
              <a:custGeom>
                <a:avLst/>
                <a:gdLst>
                  <a:gd name="T0" fmla="*/ 1 w 18"/>
                  <a:gd name="T1" fmla="*/ 3 h 3"/>
                  <a:gd name="T2" fmla="*/ 0 w 18"/>
                  <a:gd name="T3" fmla="*/ 2 h 3"/>
                  <a:gd name="T4" fmla="*/ 1 w 18"/>
                  <a:gd name="T5" fmla="*/ 1 h 3"/>
                  <a:gd name="T6" fmla="*/ 7 w 18"/>
                  <a:gd name="T7" fmla="*/ 0 h 3"/>
                  <a:gd name="T8" fmla="*/ 17 w 18"/>
                  <a:gd name="T9" fmla="*/ 0 h 3"/>
                  <a:gd name="T10" fmla="*/ 18 w 18"/>
                  <a:gd name="T11" fmla="*/ 2 h 3"/>
                  <a:gd name="T12" fmla="*/ 16 w 18"/>
                  <a:gd name="T13" fmla="*/ 2 h 3"/>
                  <a:gd name="T14" fmla="*/ 7 w 18"/>
                  <a:gd name="T15" fmla="*/ 3 h 3"/>
                  <a:gd name="T16" fmla="*/ 1 w 18"/>
                  <a:gd name="T17" fmla="*/ 3 h 3"/>
                  <a:gd name="T18" fmla="*/ 1 w 18"/>
                  <a:gd name="T19" fmla="*/ 3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3"/>
                  <a:gd name="T32" fmla="*/ 18 w 18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3">
                    <a:moveTo>
                      <a:pt x="1" y="3"/>
                    </a:move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3" y="1"/>
                      <a:pt x="5" y="0"/>
                      <a:pt x="7" y="0"/>
                    </a:cubicBezTo>
                    <a:cubicBezTo>
                      <a:pt x="10" y="0"/>
                      <a:pt x="14" y="0"/>
                      <a:pt x="17" y="0"/>
                    </a:cubicBezTo>
                    <a:cubicBezTo>
                      <a:pt x="17" y="0"/>
                      <a:pt x="18" y="1"/>
                      <a:pt x="18" y="2"/>
                    </a:cubicBezTo>
                    <a:cubicBezTo>
                      <a:pt x="17" y="2"/>
                      <a:pt x="17" y="3"/>
                      <a:pt x="16" y="2"/>
                    </a:cubicBezTo>
                    <a:cubicBezTo>
                      <a:pt x="14" y="2"/>
                      <a:pt x="10" y="2"/>
                      <a:pt x="7" y="3"/>
                    </a:cubicBezTo>
                    <a:cubicBezTo>
                      <a:pt x="5" y="3"/>
                      <a:pt x="3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48" name="Freeform 147">
                <a:extLst>
                  <a:ext uri="{FF2B5EF4-FFF2-40B4-BE49-F238E27FC236}">
                    <a16:creationId xmlns:a16="http://schemas.microsoft.com/office/drawing/2014/main" id="{45B4BD91-094D-4FCF-828E-B3D5B89BE7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581" y="312385"/>
                <a:ext cx="14200" cy="20753"/>
              </a:xfrm>
              <a:custGeom>
                <a:avLst/>
                <a:gdLst>
                  <a:gd name="T0" fmla="*/ 7 w 9"/>
                  <a:gd name="T1" fmla="*/ 13 h 13"/>
                  <a:gd name="T2" fmla="*/ 6 w 9"/>
                  <a:gd name="T3" fmla="*/ 13 h 13"/>
                  <a:gd name="T4" fmla="*/ 5 w 9"/>
                  <a:gd name="T5" fmla="*/ 11 h 13"/>
                  <a:gd name="T6" fmla="*/ 4 w 9"/>
                  <a:gd name="T7" fmla="*/ 8 h 13"/>
                  <a:gd name="T8" fmla="*/ 1 w 9"/>
                  <a:gd name="T9" fmla="*/ 1 h 13"/>
                  <a:gd name="T10" fmla="*/ 3 w 9"/>
                  <a:gd name="T11" fmla="*/ 0 h 13"/>
                  <a:gd name="T12" fmla="*/ 4 w 9"/>
                  <a:gd name="T13" fmla="*/ 2 h 13"/>
                  <a:gd name="T14" fmla="*/ 6 w 9"/>
                  <a:gd name="T15" fmla="*/ 6 h 13"/>
                  <a:gd name="T16" fmla="*/ 8 w 9"/>
                  <a:gd name="T17" fmla="*/ 12 h 13"/>
                  <a:gd name="T18" fmla="*/ 7 w 9"/>
                  <a:gd name="T19" fmla="*/ 13 h 1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"/>
                  <a:gd name="T31" fmla="*/ 0 h 13"/>
                  <a:gd name="T32" fmla="*/ 9 w 9"/>
                  <a:gd name="T33" fmla="*/ 13 h 1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" h="13">
                    <a:moveTo>
                      <a:pt x="7" y="13"/>
                    </a:moveTo>
                    <a:cubicBezTo>
                      <a:pt x="7" y="13"/>
                      <a:pt x="6" y="13"/>
                      <a:pt x="6" y="13"/>
                    </a:cubicBezTo>
                    <a:cubicBezTo>
                      <a:pt x="6" y="13"/>
                      <a:pt x="5" y="12"/>
                      <a:pt x="5" y="11"/>
                    </a:cubicBezTo>
                    <a:cubicBezTo>
                      <a:pt x="6" y="10"/>
                      <a:pt x="5" y="9"/>
                      <a:pt x="4" y="8"/>
                    </a:cubicBezTo>
                    <a:cubicBezTo>
                      <a:pt x="2" y="6"/>
                      <a:pt x="0" y="4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3" y="3"/>
                      <a:pt x="4" y="4"/>
                      <a:pt x="6" y="6"/>
                    </a:cubicBezTo>
                    <a:cubicBezTo>
                      <a:pt x="7" y="7"/>
                      <a:pt x="9" y="9"/>
                      <a:pt x="8" y="12"/>
                    </a:cubicBezTo>
                    <a:cubicBezTo>
                      <a:pt x="8" y="12"/>
                      <a:pt x="7" y="13"/>
                      <a:pt x="7" y="1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49" name="Freeform 148">
                <a:extLst>
                  <a:ext uri="{FF2B5EF4-FFF2-40B4-BE49-F238E27FC236}">
                    <a16:creationId xmlns:a16="http://schemas.microsoft.com/office/drawing/2014/main" id="{2261962F-E08C-45B4-8EC3-BC0C672E8D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227" y="326584"/>
                <a:ext cx="9831" cy="9831"/>
              </a:xfrm>
              <a:custGeom>
                <a:avLst/>
                <a:gdLst>
                  <a:gd name="T0" fmla="*/ 4 w 6"/>
                  <a:gd name="T1" fmla="*/ 6 h 6"/>
                  <a:gd name="T2" fmla="*/ 2 w 6"/>
                  <a:gd name="T3" fmla="*/ 6 h 6"/>
                  <a:gd name="T4" fmla="*/ 1 w 6"/>
                  <a:gd name="T5" fmla="*/ 4 h 6"/>
                  <a:gd name="T6" fmla="*/ 0 w 6"/>
                  <a:gd name="T7" fmla="*/ 4 h 6"/>
                  <a:gd name="T8" fmla="*/ 0 w 6"/>
                  <a:gd name="T9" fmla="*/ 1 h 6"/>
                  <a:gd name="T10" fmla="*/ 3 w 6"/>
                  <a:gd name="T11" fmla="*/ 1 h 6"/>
                  <a:gd name="T12" fmla="*/ 4 w 6"/>
                  <a:gd name="T13" fmla="*/ 2 h 6"/>
                  <a:gd name="T14" fmla="*/ 5 w 6"/>
                  <a:gd name="T15" fmla="*/ 3 h 6"/>
                  <a:gd name="T16" fmla="*/ 5 w 6"/>
                  <a:gd name="T17" fmla="*/ 5 h 6"/>
                  <a:gd name="T18" fmla="*/ 4 w 6"/>
                  <a:gd name="T19" fmla="*/ 6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6"/>
                  <a:gd name="T32" fmla="*/ 6 w 6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6">
                    <a:moveTo>
                      <a:pt x="4" y="6"/>
                    </a:moveTo>
                    <a:cubicBezTo>
                      <a:pt x="3" y="6"/>
                      <a:pt x="3" y="6"/>
                      <a:pt x="2" y="6"/>
                    </a:cubicBezTo>
                    <a:cubicBezTo>
                      <a:pt x="2" y="5"/>
                      <a:pt x="2" y="5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0"/>
                      <a:pt x="2" y="0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5" y="6"/>
                      <a:pt x="4" y="6"/>
                      <a:pt x="4" y="6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50" name="Freeform 149">
                <a:extLst>
                  <a:ext uri="{FF2B5EF4-FFF2-40B4-BE49-F238E27FC236}">
                    <a16:creationId xmlns:a16="http://schemas.microsoft.com/office/drawing/2014/main" id="{FBDC46D5-07C0-4704-AB72-B54E26A4EF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998" y="312385"/>
                <a:ext cx="15292" cy="20753"/>
              </a:xfrm>
              <a:custGeom>
                <a:avLst/>
                <a:gdLst>
                  <a:gd name="T0" fmla="*/ 8 w 10"/>
                  <a:gd name="T1" fmla="*/ 13 h 13"/>
                  <a:gd name="T2" fmla="*/ 7 w 10"/>
                  <a:gd name="T3" fmla="*/ 12 h 13"/>
                  <a:gd name="T4" fmla="*/ 4 w 10"/>
                  <a:gd name="T5" fmla="*/ 8 h 13"/>
                  <a:gd name="T6" fmla="*/ 1 w 10"/>
                  <a:gd name="T7" fmla="*/ 2 h 13"/>
                  <a:gd name="T8" fmla="*/ 2 w 10"/>
                  <a:gd name="T9" fmla="*/ 0 h 13"/>
                  <a:gd name="T10" fmla="*/ 4 w 10"/>
                  <a:gd name="T11" fmla="*/ 1 h 13"/>
                  <a:gd name="T12" fmla="*/ 7 w 10"/>
                  <a:gd name="T13" fmla="*/ 6 h 13"/>
                  <a:gd name="T14" fmla="*/ 10 w 10"/>
                  <a:gd name="T15" fmla="*/ 10 h 13"/>
                  <a:gd name="T16" fmla="*/ 9 w 10"/>
                  <a:gd name="T17" fmla="*/ 13 h 13"/>
                  <a:gd name="T18" fmla="*/ 8 w 10"/>
                  <a:gd name="T19" fmla="*/ 13 h 1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"/>
                  <a:gd name="T31" fmla="*/ 0 h 13"/>
                  <a:gd name="T32" fmla="*/ 10 w 10"/>
                  <a:gd name="T33" fmla="*/ 13 h 1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" h="13">
                    <a:moveTo>
                      <a:pt x="8" y="13"/>
                    </a:moveTo>
                    <a:cubicBezTo>
                      <a:pt x="7" y="13"/>
                      <a:pt x="7" y="12"/>
                      <a:pt x="7" y="12"/>
                    </a:cubicBezTo>
                    <a:cubicBezTo>
                      <a:pt x="6" y="11"/>
                      <a:pt x="5" y="10"/>
                      <a:pt x="4" y="8"/>
                    </a:cubicBezTo>
                    <a:cubicBezTo>
                      <a:pt x="3" y="7"/>
                      <a:pt x="1" y="5"/>
                      <a:pt x="1" y="2"/>
                    </a:cubicBezTo>
                    <a:cubicBezTo>
                      <a:pt x="0" y="1"/>
                      <a:pt x="1" y="1"/>
                      <a:pt x="2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3"/>
                      <a:pt x="6" y="5"/>
                      <a:pt x="7" y="6"/>
                    </a:cubicBezTo>
                    <a:cubicBezTo>
                      <a:pt x="8" y="8"/>
                      <a:pt x="9" y="9"/>
                      <a:pt x="10" y="10"/>
                    </a:cubicBezTo>
                    <a:cubicBezTo>
                      <a:pt x="10" y="11"/>
                      <a:pt x="10" y="12"/>
                      <a:pt x="9" y="13"/>
                    </a:cubicBezTo>
                    <a:cubicBezTo>
                      <a:pt x="9" y="13"/>
                      <a:pt x="8" y="13"/>
                      <a:pt x="8" y="1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51" name="Freeform 150">
                <a:extLst>
                  <a:ext uri="{FF2B5EF4-FFF2-40B4-BE49-F238E27FC236}">
                    <a16:creationId xmlns:a16="http://schemas.microsoft.com/office/drawing/2014/main" id="{DB188319-07E6-49A1-BF6C-30A8BA8964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736" y="326584"/>
                <a:ext cx="10923" cy="10923"/>
              </a:xfrm>
              <a:custGeom>
                <a:avLst/>
                <a:gdLst>
                  <a:gd name="T0" fmla="*/ 4 w 7"/>
                  <a:gd name="T1" fmla="*/ 7 h 7"/>
                  <a:gd name="T2" fmla="*/ 3 w 7"/>
                  <a:gd name="T3" fmla="*/ 6 h 7"/>
                  <a:gd name="T4" fmla="*/ 2 w 7"/>
                  <a:gd name="T5" fmla="*/ 5 h 7"/>
                  <a:gd name="T6" fmla="*/ 1 w 7"/>
                  <a:gd name="T7" fmla="*/ 4 h 7"/>
                  <a:gd name="T8" fmla="*/ 0 w 7"/>
                  <a:gd name="T9" fmla="*/ 1 h 7"/>
                  <a:gd name="T10" fmla="*/ 3 w 7"/>
                  <a:gd name="T11" fmla="*/ 0 h 7"/>
                  <a:gd name="T12" fmla="*/ 5 w 7"/>
                  <a:gd name="T13" fmla="*/ 2 h 7"/>
                  <a:gd name="T14" fmla="*/ 6 w 7"/>
                  <a:gd name="T15" fmla="*/ 3 h 7"/>
                  <a:gd name="T16" fmla="*/ 6 w 7"/>
                  <a:gd name="T17" fmla="*/ 6 h 7"/>
                  <a:gd name="T18" fmla="*/ 4 w 7"/>
                  <a:gd name="T19" fmla="*/ 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"/>
                  <a:gd name="T31" fmla="*/ 0 h 7"/>
                  <a:gd name="T32" fmla="*/ 7 w 7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" h="7">
                    <a:moveTo>
                      <a:pt x="4" y="7"/>
                    </a:moveTo>
                    <a:cubicBezTo>
                      <a:pt x="4" y="7"/>
                      <a:pt x="3" y="6"/>
                      <a:pt x="3" y="6"/>
                    </a:cubicBezTo>
                    <a:cubicBezTo>
                      <a:pt x="3" y="6"/>
                      <a:pt x="2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4" y="1"/>
                      <a:pt x="5" y="2"/>
                      <a:pt x="5" y="2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7" y="4"/>
                      <a:pt x="7" y="5"/>
                      <a:pt x="6" y="6"/>
                    </a:cubicBezTo>
                    <a:cubicBezTo>
                      <a:pt x="6" y="6"/>
                      <a:pt x="5" y="7"/>
                      <a:pt x="4" y="7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52" name="Freeform 151">
                <a:extLst>
                  <a:ext uri="{FF2B5EF4-FFF2-40B4-BE49-F238E27FC236}">
                    <a16:creationId xmlns:a16="http://schemas.microsoft.com/office/drawing/2014/main" id="{639DD160-7327-44AA-AB9B-6A3630517D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105" y="328769"/>
                <a:ext cx="29491" cy="7646"/>
              </a:xfrm>
              <a:custGeom>
                <a:avLst/>
                <a:gdLst>
                  <a:gd name="T0" fmla="*/ 1 w 19"/>
                  <a:gd name="T1" fmla="*/ 5 h 5"/>
                  <a:gd name="T2" fmla="*/ 1 w 19"/>
                  <a:gd name="T3" fmla="*/ 4 h 5"/>
                  <a:gd name="T4" fmla="*/ 1 w 19"/>
                  <a:gd name="T5" fmla="*/ 3 h 5"/>
                  <a:gd name="T6" fmla="*/ 10 w 19"/>
                  <a:gd name="T7" fmla="*/ 1 h 5"/>
                  <a:gd name="T8" fmla="*/ 17 w 19"/>
                  <a:gd name="T9" fmla="*/ 0 h 5"/>
                  <a:gd name="T10" fmla="*/ 19 w 19"/>
                  <a:gd name="T11" fmla="*/ 1 h 5"/>
                  <a:gd name="T12" fmla="*/ 18 w 19"/>
                  <a:gd name="T13" fmla="*/ 2 h 5"/>
                  <a:gd name="T14" fmla="*/ 10 w 19"/>
                  <a:gd name="T15" fmla="*/ 4 h 5"/>
                  <a:gd name="T16" fmla="*/ 2 w 19"/>
                  <a:gd name="T17" fmla="*/ 5 h 5"/>
                  <a:gd name="T18" fmla="*/ 1 w 19"/>
                  <a:gd name="T19" fmla="*/ 5 h 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9"/>
                  <a:gd name="T31" fmla="*/ 0 h 5"/>
                  <a:gd name="T32" fmla="*/ 19 w 19"/>
                  <a:gd name="T33" fmla="*/ 5 h 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9" h="5">
                    <a:moveTo>
                      <a:pt x="1" y="5"/>
                    </a:moveTo>
                    <a:cubicBezTo>
                      <a:pt x="1" y="5"/>
                      <a:pt x="1" y="4"/>
                      <a:pt x="1" y="4"/>
                    </a:cubicBezTo>
                    <a:cubicBezTo>
                      <a:pt x="0" y="4"/>
                      <a:pt x="0" y="3"/>
                      <a:pt x="1" y="3"/>
                    </a:cubicBezTo>
                    <a:cubicBezTo>
                      <a:pt x="4" y="1"/>
                      <a:pt x="7" y="1"/>
                      <a:pt x="10" y="1"/>
                    </a:cubicBezTo>
                    <a:cubicBezTo>
                      <a:pt x="12" y="2"/>
                      <a:pt x="15" y="2"/>
                      <a:pt x="17" y="0"/>
                    </a:cubicBezTo>
                    <a:cubicBezTo>
                      <a:pt x="18" y="0"/>
                      <a:pt x="18" y="0"/>
                      <a:pt x="19" y="1"/>
                    </a:cubicBezTo>
                    <a:cubicBezTo>
                      <a:pt x="19" y="1"/>
                      <a:pt x="19" y="2"/>
                      <a:pt x="18" y="2"/>
                    </a:cubicBezTo>
                    <a:cubicBezTo>
                      <a:pt x="15" y="4"/>
                      <a:pt x="13" y="4"/>
                      <a:pt x="10" y="4"/>
                    </a:cubicBezTo>
                    <a:cubicBezTo>
                      <a:pt x="7" y="3"/>
                      <a:pt x="4" y="3"/>
                      <a:pt x="2" y="5"/>
                    </a:cubicBezTo>
                    <a:cubicBezTo>
                      <a:pt x="2" y="5"/>
                      <a:pt x="2" y="5"/>
                      <a:pt x="1" y="5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53" name="Freeform 152">
                <a:extLst>
                  <a:ext uri="{FF2B5EF4-FFF2-40B4-BE49-F238E27FC236}">
                    <a16:creationId xmlns:a16="http://schemas.microsoft.com/office/drawing/2014/main" id="{D86BA7DC-71E4-4D9B-B97B-28F831FD49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430" y="314570"/>
                <a:ext cx="9831" cy="19661"/>
              </a:xfrm>
              <a:custGeom>
                <a:avLst/>
                <a:gdLst>
                  <a:gd name="T0" fmla="*/ 6 w 7"/>
                  <a:gd name="T1" fmla="*/ 13 h 13"/>
                  <a:gd name="T2" fmla="*/ 5 w 7"/>
                  <a:gd name="T3" fmla="*/ 12 h 13"/>
                  <a:gd name="T4" fmla="*/ 0 w 7"/>
                  <a:gd name="T5" fmla="*/ 2 h 13"/>
                  <a:gd name="T6" fmla="*/ 1 w 7"/>
                  <a:gd name="T7" fmla="*/ 0 h 13"/>
                  <a:gd name="T8" fmla="*/ 2 w 7"/>
                  <a:gd name="T9" fmla="*/ 1 h 13"/>
                  <a:gd name="T10" fmla="*/ 7 w 7"/>
                  <a:gd name="T11" fmla="*/ 11 h 13"/>
                  <a:gd name="T12" fmla="*/ 6 w 7"/>
                  <a:gd name="T13" fmla="*/ 13 h 13"/>
                  <a:gd name="T14" fmla="*/ 6 w 7"/>
                  <a:gd name="T15" fmla="*/ 13 h 1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"/>
                  <a:gd name="T25" fmla="*/ 0 h 13"/>
                  <a:gd name="T26" fmla="*/ 7 w 7"/>
                  <a:gd name="T27" fmla="*/ 13 h 1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" h="13">
                    <a:moveTo>
                      <a:pt x="6" y="13"/>
                    </a:moveTo>
                    <a:cubicBezTo>
                      <a:pt x="5" y="13"/>
                      <a:pt x="5" y="12"/>
                      <a:pt x="5" y="12"/>
                    </a:cubicBezTo>
                    <a:cubicBezTo>
                      <a:pt x="4" y="8"/>
                      <a:pt x="2" y="4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4" y="3"/>
                      <a:pt x="6" y="7"/>
                      <a:pt x="7" y="11"/>
                    </a:cubicBezTo>
                    <a:cubicBezTo>
                      <a:pt x="7" y="12"/>
                      <a:pt x="7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54" name="Freeform 153">
                <a:extLst>
                  <a:ext uri="{FF2B5EF4-FFF2-40B4-BE49-F238E27FC236}">
                    <a16:creationId xmlns:a16="http://schemas.microsoft.com/office/drawing/2014/main" id="{C869D2CE-8CB3-4F33-88F0-EE1259EBB4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91" y="329862"/>
                <a:ext cx="4369" cy="4369"/>
              </a:xfrm>
              <a:custGeom>
                <a:avLst/>
                <a:gdLst>
                  <a:gd name="T0" fmla="*/ 1 w 3"/>
                  <a:gd name="T1" fmla="*/ 3 h 3"/>
                  <a:gd name="T2" fmla="*/ 1 w 3"/>
                  <a:gd name="T3" fmla="*/ 3 h 3"/>
                  <a:gd name="T4" fmla="*/ 0 w 3"/>
                  <a:gd name="T5" fmla="*/ 1 h 3"/>
                  <a:gd name="T6" fmla="*/ 3 w 3"/>
                  <a:gd name="T7" fmla="*/ 0 h 3"/>
                  <a:gd name="T8" fmla="*/ 3 w 3"/>
                  <a:gd name="T9" fmla="*/ 1 h 3"/>
                  <a:gd name="T10" fmla="*/ 2 w 3"/>
                  <a:gd name="T11" fmla="*/ 2 h 3"/>
                  <a:gd name="T12" fmla="*/ 1 w 3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"/>
                  <a:gd name="T22" fmla="*/ 0 h 3"/>
                  <a:gd name="T23" fmla="*/ 3 w 3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55" name="Freeform 154">
                <a:extLst>
                  <a:ext uri="{FF2B5EF4-FFF2-40B4-BE49-F238E27FC236}">
                    <a16:creationId xmlns:a16="http://schemas.microsoft.com/office/drawing/2014/main" id="{5FBD6BEA-E8B5-4A20-96D1-5C58C15AB4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400" y="314570"/>
                <a:ext cx="6554" cy="21845"/>
              </a:xfrm>
              <a:custGeom>
                <a:avLst/>
                <a:gdLst>
                  <a:gd name="T0" fmla="*/ 3 w 4"/>
                  <a:gd name="T1" fmla="*/ 14 h 14"/>
                  <a:gd name="T2" fmla="*/ 2 w 4"/>
                  <a:gd name="T3" fmla="*/ 13 h 14"/>
                  <a:gd name="T4" fmla="*/ 1 w 4"/>
                  <a:gd name="T5" fmla="*/ 8 h 14"/>
                  <a:gd name="T6" fmla="*/ 0 w 4"/>
                  <a:gd name="T7" fmla="*/ 2 h 14"/>
                  <a:gd name="T8" fmla="*/ 1 w 4"/>
                  <a:gd name="T9" fmla="*/ 1 h 14"/>
                  <a:gd name="T10" fmla="*/ 2 w 4"/>
                  <a:gd name="T11" fmla="*/ 1 h 14"/>
                  <a:gd name="T12" fmla="*/ 3 w 4"/>
                  <a:gd name="T13" fmla="*/ 7 h 14"/>
                  <a:gd name="T14" fmla="*/ 4 w 4"/>
                  <a:gd name="T15" fmla="*/ 12 h 14"/>
                  <a:gd name="T16" fmla="*/ 3 w 4"/>
                  <a:gd name="T17" fmla="*/ 14 h 14"/>
                  <a:gd name="T18" fmla="*/ 3 w 4"/>
                  <a:gd name="T19" fmla="*/ 14 h 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14"/>
                  <a:gd name="T32" fmla="*/ 4 w 4"/>
                  <a:gd name="T33" fmla="*/ 14 h 1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14">
                    <a:moveTo>
                      <a:pt x="3" y="14"/>
                    </a:moveTo>
                    <a:cubicBezTo>
                      <a:pt x="2" y="14"/>
                      <a:pt x="2" y="13"/>
                      <a:pt x="2" y="13"/>
                    </a:cubicBezTo>
                    <a:cubicBezTo>
                      <a:pt x="1" y="11"/>
                      <a:pt x="1" y="9"/>
                      <a:pt x="1" y="8"/>
                    </a:cubicBezTo>
                    <a:cubicBezTo>
                      <a:pt x="1" y="6"/>
                      <a:pt x="0" y="4"/>
                      <a:pt x="0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3" y="3"/>
                      <a:pt x="3" y="5"/>
                      <a:pt x="3" y="7"/>
                    </a:cubicBezTo>
                    <a:cubicBezTo>
                      <a:pt x="3" y="9"/>
                      <a:pt x="4" y="11"/>
                      <a:pt x="4" y="12"/>
                    </a:cubicBezTo>
                    <a:cubicBezTo>
                      <a:pt x="4" y="13"/>
                      <a:pt x="4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56" name="Freeform 155">
                <a:extLst>
                  <a:ext uri="{FF2B5EF4-FFF2-40B4-BE49-F238E27FC236}">
                    <a16:creationId xmlns:a16="http://schemas.microsoft.com/office/drawing/2014/main" id="{60F46ACC-1CBB-470A-9623-6A31C81CE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585" y="330953"/>
                <a:ext cx="5462" cy="6554"/>
              </a:xfrm>
              <a:custGeom>
                <a:avLst/>
                <a:gdLst>
                  <a:gd name="T0" fmla="*/ 2 w 4"/>
                  <a:gd name="T1" fmla="*/ 4 h 4"/>
                  <a:gd name="T2" fmla="*/ 1 w 4"/>
                  <a:gd name="T3" fmla="*/ 3 h 4"/>
                  <a:gd name="T4" fmla="*/ 1 w 4"/>
                  <a:gd name="T5" fmla="*/ 3 h 4"/>
                  <a:gd name="T6" fmla="*/ 1 w 4"/>
                  <a:gd name="T7" fmla="*/ 0 h 4"/>
                  <a:gd name="T8" fmla="*/ 3 w 4"/>
                  <a:gd name="T9" fmla="*/ 0 h 4"/>
                  <a:gd name="T10" fmla="*/ 3 w 4"/>
                  <a:gd name="T11" fmla="*/ 1 h 4"/>
                  <a:gd name="T12" fmla="*/ 3 w 4"/>
                  <a:gd name="T13" fmla="*/ 3 h 4"/>
                  <a:gd name="T14" fmla="*/ 2 w 4"/>
                  <a:gd name="T15" fmla="*/ 4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"/>
                  <a:gd name="T25" fmla="*/ 0 h 4"/>
                  <a:gd name="T26" fmla="*/ 4 w 4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" h="4">
                    <a:moveTo>
                      <a:pt x="2" y="4"/>
                    </a:move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2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57" name="Freeform 156">
                <a:extLst>
                  <a:ext uri="{FF2B5EF4-FFF2-40B4-BE49-F238E27FC236}">
                    <a16:creationId xmlns:a16="http://schemas.microsoft.com/office/drawing/2014/main" id="{69370E5C-A6EB-48BA-BCD8-8CAAD8E6F5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186" y="317846"/>
                <a:ext cx="4369" cy="18569"/>
              </a:xfrm>
              <a:custGeom>
                <a:avLst/>
                <a:gdLst>
                  <a:gd name="T0" fmla="*/ 2 w 3"/>
                  <a:gd name="T1" fmla="*/ 12 h 12"/>
                  <a:gd name="T2" fmla="*/ 1 w 3"/>
                  <a:gd name="T3" fmla="*/ 11 h 12"/>
                  <a:gd name="T4" fmla="*/ 0 w 3"/>
                  <a:gd name="T5" fmla="*/ 7 h 12"/>
                  <a:gd name="T6" fmla="*/ 0 w 3"/>
                  <a:gd name="T7" fmla="*/ 1 h 12"/>
                  <a:gd name="T8" fmla="*/ 1 w 3"/>
                  <a:gd name="T9" fmla="*/ 0 h 12"/>
                  <a:gd name="T10" fmla="*/ 2 w 3"/>
                  <a:gd name="T11" fmla="*/ 1 h 12"/>
                  <a:gd name="T12" fmla="*/ 2 w 3"/>
                  <a:gd name="T13" fmla="*/ 6 h 12"/>
                  <a:gd name="T14" fmla="*/ 3 w 3"/>
                  <a:gd name="T15" fmla="*/ 11 h 12"/>
                  <a:gd name="T16" fmla="*/ 2 w 3"/>
                  <a:gd name="T17" fmla="*/ 12 h 12"/>
                  <a:gd name="T18" fmla="*/ 2 w 3"/>
                  <a:gd name="T19" fmla="*/ 12 h 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12"/>
                  <a:gd name="T32" fmla="*/ 3 w 3"/>
                  <a:gd name="T33" fmla="*/ 12 h 1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12">
                    <a:moveTo>
                      <a:pt x="2" y="12"/>
                    </a:moveTo>
                    <a:cubicBezTo>
                      <a:pt x="1" y="12"/>
                      <a:pt x="1" y="12"/>
                      <a:pt x="1" y="11"/>
                    </a:cubicBezTo>
                    <a:cubicBezTo>
                      <a:pt x="1" y="10"/>
                      <a:pt x="1" y="8"/>
                      <a:pt x="0" y="7"/>
                    </a:cubicBezTo>
                    <a:cubicBezTo>
                      <a:pt x="0" y="5"/>
                      <a:pt x="0" y="3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3"/>
                      <a:pt x="2" y="4"/>
                      <a:pt x="2" y="6"/>
                    </a:cubicBezTo>
                    <a:cubicBezTo>
                      <a:pt x="3" y="8"/>
                      <a:pt x="3" y="9"/>
                      <a:pt x="3" y="11"/>
                    </a:cubicBezTo>
                    <a:cubicBezTo>
                      <a:pt x="3" y="12"/>
                      <a:pt x="3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58" name="Freeform 157">
                <a:extLst>
                  <a:ext uri="{FF2B5EF4-FFF2-40B4-BE49-F238E27FC236}">
                    <a16:creationId xmlns:a16="http://schemas.microsoft.com/office/drawing/2014/main" id="{59E33B80-9C0F-4298-A99B-532F6772CE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278" y="330953"/>
                <a:ext cx="31676" cy="5462"/>
              </a:xfrm>
              <a:custGeom>
                <a:avLst/>
                <a:gdLst>
                  <a:gd name="T0" fmla="*/ 12 w 20"/>
                  <a:gd name="T1" fmla="*/ 3 h 3"/>
                  <a:gd name="T2" fmla="*/ 8 w 20"/>
                  <a:gd name="T3" fmla="*/ 3 h 3"/>
                  <a:gd name="T4" fmla="*/ 1 w 20"/>
                  <a:gd name="T5" fmla="*/ 3 h 3"/>
                  <a:gd name="T6" fmla="*/ 0 w 20"/>
                  <a:gd name="T7" fmla="*/ 2 h 3"/>
                  <a:gd name="T8" fmla="*/ 1 w 20"/>
                  <a:gd name="T9" fmla="*/ 1 h 3"/>
                  <a:gd name="T10" fmla="*/ 8 w 20"/>
                  <a:gd name="T11" fmla="*/ 1 h 3"/>
                  <a:gd name="T12" fmla="*/ 19 w 20"/>
                  <a:gd name="T13" fmla="*/ 0 h 3"/>
                  <a:gd name="T14" fmla="*/ 20 w 20"/>
                  <a:gd name="T15" fmla="*/ 1 h 3"/>
                  <a:gd name="T16" fmla="*/ 19 w 20"/>
                  <a:gd name="T17" fmla="*/ 3 h 3"/>
                  <a:gd name="T18" fmla="*/ 12 w 20"/>
                  <a:gd name="T19" fmla="*/ 3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"/>
                  <a:gd name="T31" fmla="*/ 0 h 3"/>
                  <a:gd name="T32" fmla="*/ 20 w 20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" h="3">
                    <a:moveTo>
                      <a:pt x="12" y="3"/>
                    </a:moveTo>
                    <a:cubicBezTo>
                      <a:pt x="11" y="3"/>
                      <a:pt x="9" y="3"/>
                      <a:pt x="8" y="3"/>
                    </a:cubicBezTo>
                    <a:cubicBezTo>
                      <a:pt x="6" y="3"/>
                      <a:pt x="3" y="3"/>
                      <a:pt x="1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3" y="1"/>
                      <a:pt x="6" y="1"/>
                      <a:pt x="8" y="1"/>
                    </a:cubicBezTo>
                    <a:cubicBezTo>
                      <a:pt x="12" y="1"/>
                      <a:pt x="15" y="1"/>
                      <a:pt x="19" y="0"/>
                    </a:cubicBezTo>
                    <a:cubicBezTo>
                      <a:pt x="19" y="0"/>
                      <a:pt x="20" y="1"/>
                      <a:pt x="20" y="1"/>
                    </a:cubicBezTo>
                    <a:cubicBezTo>
                      <a:pt x="20" y="2"/>
                      <a:pt x="20" y="2"/>
                      <a:pt x="19" y="3"/>
                    </a:cubicBezTo>
                    <a:cubicBezTo>
                      <a:pt x="17" y="3"/>
                      <a:pt x="14" y="3"/>
                      <a:pt x="12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59" name="Freeform 158">
                <a:extLst>
                  <a:ext uri="{FF2B5EF4-FFF2-40B4-BE49-F238E27FC236}">
                    <a16:creationId xmlns:a16="http://schemas.microsoft.com/office/drawing/2014/main" id="{80F2B174-374B-4229-A438-10A9C85C57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787" y="317846"/>
                <a:ext cx="5462" cy="18569"/>
              </a:xfrm>
              <a:custGeom>
                <a:avLst/>
                <a:gdLst>
                  <a:gd name="T0" fmla="*/ 1 w 3"/>
                  <a:gd name="T1" fmla="*/ 12 h 12"/>
                  <a:gd name="T2" fmla="*/ 1 w 3"/>
                  <a:gd name="T3" fmla="*/ 12 h 12"/>
                  <a:gd name="T4" fmla="*/ 0 w 3"/>
                  <a:gd name="T5" fmla="*/ 11 h 12"/>
                  <a:gd name="T6" fmla="*/ 1 w 3"/>
                  <a:gd name="T7" fmla="*/ 6 h 12"/>
                  <a:gd name="T8" fmla="*/ 1 w 3"/>
                  <a:gd name="T9" fmla="*/ 1 h 12"/>
                  <a:gd name="T10" fmla="*/ 2 w 3"/>
                  <a:gd name="T11" fmla="*/ 0 h 12"/>
                  <a:gd name="T12" fmla="*/ 3 w 3"/>
                  <a:gd name="T13" fmla="*/ 1 h 12"/>
                  <a:gd name="T14" fmla="*/ 3 w 3"/>
                  <a:gd name="T15" fmla="*/ 7 h 12"/>
                  <a:gd name="T16" fmla="*/ 3 w 3"/>
                  <a:gd name="T17" fmla="*/ 11 h 12"/>
                  <a:gd name="T18" fmla="*/ 1 w 3"/>
                  <a:gd name="T19" fmla="*/ 12 h 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12"/>
                  <a:gd name="T32" fmla="*/ 3 w 3"/>
                  <a:gd name="T33" fmla="*/ 12 h 1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12"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0" y="12"/>
                      <a:pt x="0" y="11"/>
                    </a:cubicBezTo>
                    <a:cubicBezTo>
                      <a:pt x="0" y="10"/>
                      <a:pt x="0" y="8"/>
                      <a:pt x="1" y="6"/>
                    </a:cubicBezTo>
                    <a:cubicBezTo>
                      <a:pt x="1" y="5"/>
                      <a:pt x="1" y="3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3" y="3"/>
                      <a:pt x="3" y="5"/>
                      <a:pt x="3" y="7"/>
                    </a:cubicBezTo>
                    <a:cubicBezTo>
                      <a:pt x="3" y="8"/>
                      <a:pt x="3" y="10"/>
                      <a:pt x="3" y="11"/>
                    </a:cubicBezTo>
                    <a:cubicBezTo>
                      <a:pt x="3" y="12"/>
                      <a:pt x="2" y="12"/>
                      <a:pt x="1" y="12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60" name="Freeform 159">
                <a:extLst>
                  <a:ext uri="{FF2B5EF4-FFF2-40B4-BE49-F238E27FC236}">
                    <a16:creationId xmlns:a16="http://schemas.microsoft.com/office/drawing/2014/main" id="{08DBC828-72E3-444F-A29C-9F6F2166ED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787" y="333138"/>
                <a:ext cx="32768" cy="3277"/>
              </a:xfrm>
              <a:custGeom>
                <a:avLst/>
                <a:gdLst>
                  <a:gd name="T0" fmla="*/ 1 w 21"/>
                  <a:gd name="T1" fmla="*/ 2 h 2"/>
                  <a:gd name="T2" fmla="*/ 0 w 21"/>
                  <a:gd name="T3" fmla="*/ 1 h 2"/>
                  <a:gd name="T4" fmla="*/ 1 w 21"/>
                  <a:gd name="T5" fmla="*/ 0 h 2"/>
                  <a:gd name="T6" fmla="*/ 13 w 21"/>
                  <a:gd name="T7" fmla="*/ 0 h 2"/>
                  <a:gd name="T8" fmla="*/ 20 w 21"/>
                  <a:gd name="T9" fmla="*/ 0 h 2"/>
                  <a:gd name="T10" fmla="*/ 21 w 21"/>
                  <a:gd name="T11" fmla="*/ 1 h 2"/>
                  <a:gd name="T12" fmla="*/ 20 w 21"/>
                  <a:gd name="T13" fmla="*/ 2 h 2"/>
                  <a:gd name="T14" fmla="*/ 13 w 21"/>
                  <a:gd name="T15" fmla="*/ 2 h 2"/>
                  <a:gd name="T16" fmla="*/ 2 w 21"/>
                  <a:gd name="T17" fmla="*/ 2 h 2"/>
                  <a:gd name="T18" fmla="*/ 1 w 21"/>
                  <a:gd name="T19" fmla="*/ 2 h 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"/>
                  <a:gd name="T31" fmla="*/ 0 h 2"/>
                  <a:gd name="T32" fmla="*/ 21 w 21"/>
                  <a:gd name="T33" fmla="*/ 2 h 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" h="2">
                    <a:moveTo>
                      <a:pt x="1" y="2"/>
                    </a:move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5" y="0"/>
                      <a:pt x="9" y="0"/>
                      <a:pt x="13" y="0"/>
                    </a:cubicBezTo>
                    <a:cubicBezTo>
                      <a:pt x="15" y="0"/>
                      <a:pt x="18" y="0"/>
                      <a:pt x="20" y="0"/>
                    </a:cubicBezTo>
                    <a:cubicBezTo>
                      <a:pt x="20" y="0"/>
                      <a:pt x="21" y="0"/>
                      <a:pt x="21" y="1"/>
                    </a:cubicBezTo>
                    <a:cubicBezTo>
                      <a:pt x="21" y="1"/>
                      <a:pt x="20" y="2"/>
                      <a:pt x="20" y="2"/>
                    </a:cubicBezTo>
                    <a:cubicBezTo>
                      <a:pt x="18" y="2"/>
                      <a:pt x="15" y="2"/>
                      <a:pt x="13" y="2"/>
                    </a:cubicBezTo>
                    <a:cubicBezTo>
                      <a:pt x="9" y="2"/>
                      <a:pt x="5" y="2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61" name="Freeform 160">
                <a:extLst>
                  <a:ext uri="{FF2B5EF4-FFF2-40B4-BE49-F238E27FC236}">
                    <a16:creationId xmlns:a16="http://schemas.microsoft.com/office/drawing/2014/main" id="{588C47EE-C151-40B7-8EBA-E853E77A04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462" y="33423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62" name="Freeform 161">
                <a:extLst>
                  <a:ext uri="{FF2B5EF4-FFF2-40B4-BE49-F238E27FC236}">
                    <a16:creationId xmlns:a16="http://schemas.microsoft.com/office/drawing/2014/main" id="{F2EC3AF7-3623-46F7-ACDF-C85AC3E6C3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758" y="318939"/>
                <a:ext cx="4369" cy="18569"/>
              </a:xfrm>
              <a:custGeom>
                <a:avLst/>
                <a:gdLst>
                  <a:gd name="T0" fmla="*/ 1 w 3"/>
                  <a:gd name="T1" fmla="*/ 12 h 12"/>
                  <a:gd name="T2" fmla="*/ 0 w 3"/>
                  <a:gd name="T3" fmla="*/ 11 h 12"/>
                  <a:gd name="T4" fmla="*/ 1 w 3"/>
                  <a:gd name="T5" fmla="*/ 5 h 12"/>
                  <a:gd name="T6" fmla="*/ 1 w 3"/>
                  <a:gd name="T7" fmla="*/ 1 h 12"/>
                  <a:gd name="T8" fmla="*/ 2 w 3"/>
                  <a:gd name="T9" fmla="*/ 0 h 12"/>
                  <a:gd name="T10" fmla="*/ 3 w 3"/>
                  <a:gd name="T11" fmla="*/ 1 h 12"/>
                  <a:gd name="T12" fmla="*/ 3 w 3"/>
                  <a:gd name="T13" fmla="*/ 6 h 12"/>
                  <a:gd name="T14" fmla="*/ 2 w 3"/>
                  <a:gd name="T15" fmla="*/ 10 h 12"/>
                  <a:gd name="T16" fmla="*/ 1 w 3"/>
                  <a:gd name="T17" fmla="*/ 12 h 12"/>
                  <a:gd name="T18" fmla="*/ 1 w 3"/>
                  <a:gd name="T19" fmla="*/ 12 h 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12"/>
                  <a:gd name="T32" fmla="*/ 3 w 3"/>
                  <a:gd name="T33" fmla="*/ 12 h 1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12">
                    <a:moveTo>
                      <a:pt x="1" y="12"/>
                    </a:moveTo>
                    <a:cubicBezTo>
                      <a:pt x="1" y="12"/>
                      <a:pt x="0" y="11"/>
                      <a:pt x="0" y="11"/>
                    </a:cubicBezTo>
                    <a:cubicBezTo>
                      <a:pt x="0" y="9"/>
                      <a:pt x="0" y="7"/>
                      <a:pt x="1" y="5"/>
                    </a:cubicBezTo>
                    <a:cubicBezTo>
                      <a:pt x="1" y="4"/>
                      <a:pt x="1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3" y="3"/>
                      <a:pt x="3" y="4"/>
                      <a:pt x="3" y="6"/>
                    </a:cubicBezTo>
                    <a:cubicBezTo>
                      <a:pt x="2" y="7"/>
                      <a:pt x="2" y="9"/>
                      <a:pt x="2" y="10"/>
                    </a:cubicBezTo>
                    <a:cubicBezTo>
                      <a:pt x="2" y="11"/>
                      <a:pt x="2" y="11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63" name="Freeform 162">
                <a:extLst>
                  <a:ext uri="{FF2B5EF4-FFF2-40B4-BE49-F238E27FC236}">
                    <a16:creationId xmlns:a16="http://schemas.microsoft.com/office/drawing/2014/main" id="{FB19F877-364D-4F43-9F86-93224FB7B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758" y="333138"/>
                <a:ext cx="27307" cy="4369"/>
              </a:xfrm>
              <a:custGeom>
                <a:avLst/>
                <a:gdLst>
                  <a:gd name="T0" fmla="*/ 17 w 18"/>
                  <a:gd name="T1" fmla="*/ 3 h 3"/>
                  <a:gd name="T2" fmla="*/ 17 w 18"/>
                  <a:gd name="T3" fmla="*/ 3 h 3"/>
                  <a:gd name="T4" fmla="*/ 8 w 18"/>
                  <a:gd name="T5" fmla="*/ 3 h 3"/>
                  <a:gd name="T6" fmla="*/ 1 w 18"/>
                  <a:gd name="T7" fmla="*/ 2 h 3"/>
                  <a:gd name="T8" fmla="*/ 0 w 18"/>
                  <a:gd name="T9" fmla="*/ 1 h 3"/>
                  <a:gd name="T10" fmla="*/ 1 w 18"/>
                  <a:gd name="T11" fmla="*/ 0 h 3"/>
                  <a:gd name="T12" fmla="*/ 8 w 18"/>
                  <a:gd name="T13" fmla="*/ 0 h 3"/>
                  <a:gd name="T14" fmla="*/ 17 w 18"/>
                  <a:gd name="T15" fmla="*/ 1 h 3"/>
                  <a:gd name="T16" fmla="*/ 18 w 18"/>
                  <a:gd name="T17" fmla="*/ 2 h 3"/>
                  <a:gd name="T18" fmla="*/ 17 w 18"/>
                  <a:gd name="T19" fmla="*/ 3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3"/>
                  <a:gd name="T32" fmla="*/ 18 w 18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3">
                    <a:moveTo>
                      <a:pt x="17" y="3"/>
                    </a:moveTo>
                    <a:cubicBezTo>
                      <a:pt x="17" y="3"/>
                      <a:pt x="17" y="3"/>
                      <a:pt x="17" y="3"/>
                    </a:cubicBezTo>
                    <a:cubicBezTo>
                      <a:pt x="14" y="2"/>
                      <a:pt x="11" y="2"/>
                      <a:pt x="8" y="3"/>
                    </a:cubicBezTo>
                    <a:cubicBezTo>
                      <a:pt x="6" y="3"/>
                      <a:pt x="3" y="3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3" y="0"/>
                      <a:pt x="6" y="0"/>
                      <a:pt x="8" y="0"/>
                    </a:cubicBezTo>
                    <a:cubicBezTo>
                      <a:pt x="11" y="0"/>
                      <a:pt x="14" y="0"/>
                      <a:pt x="17" y="1"/>
                    </a:cubicBezTo>
                    <a:cubicBezTo>
                      <a:pt x="17" y="1"/>
                      <a:pt x="18" y="1"/>
                      <a:pt x="18" y="2"/>
                    </a:cubicBezTo>
                    <a:cubicBezTo>
                      <a:pt x="18" y="2"/>
                      <a:pt x="17" y="3"/>
                      <a:pt x="17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64" name="Freeform 163">
                <a:extLst>
                  <a:ext uri="{FF2B5EF4-FFF2-40B4-BE49-F238E27FC236}">
                    <a16:creationId xmlns:a16="http://schemas.microsoft.com/office/drawing/2014/main" id="{82FDFA53-6427-40C3-BFE8-1D754A5C45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695" y="330953"/>
                <a:ext cx="6554" cy="6554"/>
              </a:xfrm>
              <a:custGeom>
                <a:avLst/>
                <a:gdLst>
                  <a:gd name="T0" fmla="*/ 2 w 4"/>
                  <a:gd name="T1" fmla="*/ 4 h 4"/>
                  <a:gd name="T2" fmla="*/ 0 w 4"/>
                  <a:gd name="T3" fmla="*/ 4 h 4"/>
                  <a:gd name="T4" fmla="*/ 1 w 4"/>
                  <a:gd name="T5" fmla="*/ 1 h 4"/>
                  <a:gd name="T6" fmla="*/ 1 w 4"/>
                  <a:gd name="T7" fmla="*/ 1 h 4"/>
                  <a:gd name="T8" fmla="*/ 4 w 4"/>
                  <a:gd name="T9" fmla="*/ 1 h 4"/>
                  <a:gd name="T10" fmla="*/ 3 w 4"/>
                  <a:gd name="T11" fmla="*/ 4 h 4"/>
                  <a:gd name="T12" fmla="*/ 2 w 4"/>
                  <a:gd name="T13" fmla="*/ 4 h 4"/>
                  <a:gd name="T14" fmla="*/ 2 w 4"/>
                  <a:gd name="T15" fmla="*/ 4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"/>
                  <a:gd name="T25" fmla="*/ 0 h 4"/>
                  <a:gd name="T26" fmla="*/ 4 w 4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" h="4">
                    <a:moveTo>
                      <a:pt x="2" y="4"/>
                    </a:moveTo>
                    <a:cubicBezTo>
                      <a:pt x="1" y="4"/>
                      <a:pt x="1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1"/>
                      <a:pt x="4" y="1"/>
                    </a:cubicBezTo>
                    <a:cubicBezTo>
                      <a:pt x="4" y="2"/>
                      <a:pt x="4" y="3"/>
                      <a:pt x="3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65" name="Freeform 164">
                <a:extLst>
                  <a:ext uri="{FF2B5EF4-FFF2-40B4-BE49-F238E27FC236}">
                    <a16:creationId xmlns:a16="http://schemas.microsoft.com/office/drawing/2014/main" id="{83ACD9DC-0557-4F2D-B4F9-FF9159F64E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919" y="334231"/>
                <a:ext cx="42598" cy="5462"/>
              </a:xfrm>
              <a:custGeom>
                <a:avLst/>
                <a:gdLst>
                  <a:gd name="T0" fmla="*/ 26 w 27"/>
                  <a:gd name="T1" fmla="*/ 3 h 3"/>
                  <a:gd name="T2" fmla="*/ 26 w 27"/>
                  <a:gd name="T3" fmla="*/ 3 h 3"/>
                  <a:gd name="T4" fmla="*/ 13 w 27"/>
                  <a:gd name="T5" fmla="*/ 2 h 3"/>
                  <a:gd name="T6" fmla="*/ 1 w 27"/>
                  <a:gd name="T7" fmla="*/ 2 h 3"/>
                  <a:gd name="T8" fmla="*/ 0 w 27"/>
                  <a:gd name="T9" fmla="*/ 1 h 3"/>
                  <a:gd name="T10" fmla="*/ 1 w 27"/>
                  <a:gd name="T11" fmla="*/ 0 h 3"/>
                  <a:gd name="T12" fmla="*/ 13 w 27"/>
                  <a:gd name="T13" fmla="*/ 0 h 3"/>
                  <a:gd name="T14" fmla="*/ 26 w 27"/>
                  <a:gd name="T15" fmla="*/ 1 h 3"/>
                  <a:gd name="T16" fmla="*/ 27 w 27"/>
                  <a:gd name="T17" fmla="*/ 2 h 3"/>
                  <a:gd name="T18" fmla="*/ 26 w 27"/>
                  <a:gd name="T19" fmla="*/ 3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"/>
                  <a:gd name="T31" fmla="*/ 0 h 3"/>
                  <a:gd name="T32" fmla="*/ 27 w 27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" h="3">
                    <a:moveTo>
                      <a:pt x="26" y="3"/>
                    </a:moveTo>
                    <a:cubicBezTo>
                      <a:pt x="26" y="3"/>
                      <a:pt x="26" y="3"/>
                      <a:pt x="26" y="3"/>
                    </a:cubicBezTo>
                    <a:cubicBezTo>
                      <a:pt x="22" y="2"/>
                      <a:pt x="18" y="2"/>
                      <a:pt x="13" y="2"/>
                    </a:cubicBezTo>
                    <a:cubicBezTo>
                      <a:pt x="9" y="3"/>
                      <a:pt x="5" y="3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5" y="1"/>
                      <a:pt x="9" y="0"/>
                      <a:pt x="13" y="0"/>
                    </a:cubicBezTo>
                    <a:cubicBezTo>
                      <a:pt x="18" y="0"/>
                      <a:pt x="22" y="0"/>
                      <a:pt x="26" y="1"/>
                    </a:cubicBezTo>
                    <a:cubicBezTo>
                      <a:pt x="27" y="1"/>
                      <a:pt x="27" y="2"/>
                      <a:pt x="27" y="2"/>
                    </a:cubicBezTo>
                    <a:cubicBezTo>
                      <a:pt x="27" y="3"/>
                      <a:pt x="27" y="3"/>
                      <a:pt x="26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66" name="Freeform 165">
                <a:extLst>
                  <a:ext uri="{FF2B5EF4-FFF2-40B4-BE49-F238E27FC236}">
                    <a16:creationId xmlns:a16="http://schemas.microsoft.com/office/drawing/2014/main" id="{96AFE09B-EDF2-4E94-B174-28364F0508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056" y="333138"/>
                <a:ext cx="9831" cy="7646"/>
              </a:xfrm>
              <a:custGeom>
                <a:avLst/>
                <a:gdLst>
                  <a:gd name="T0" fmla="*/ 2 w 6"/>
                  <a:gd name="T1" fmla="*/ 5 h 5"/>
                  <a:gd name="T2" fmla="*/ 1 w 6"/>
                  <a:gd name="T3" fmla="*/ 3 h 5"/>
                  <a:gd name="T4" fmla="*/ 2 w 6"/>
                  <a:gd name="T5" fmla="*/ 1 h 5"/>
                  <a:gd name="T6" fmla="*/ 3 w 6"/>
                  <a:gd name="T7" fmla="*/ 1 h 5"/>
                  <a:gd name="T8" fmla="*/ 4 w 6"/>
                  <a:gd name="T9" fmla="*/ 0 h 5"/>
                  <a:gd name="T10" fmla="*/ 6 w 6"/>
                  <a:gd name="T11" fmla="*/ 1 h 5"/>
                  <a:gd name="T12" fmla="*/ 5 w 6"/>
                  <a:gd name="T13" fmla="*/ 3 h 5"/>
                  <a:gd name="T14" fmla="*/ 4 w 6"/>
                  <a:gd name="T15" fmla="*/ 4 h 5"/>
                  <a:gd name="T16" fmla="*/ 3 w 6"/>
                  <a:gd name="T17" fmla="*/ 4 h 5"/>
                  <a:gd name="T18" fmla="*/ 2 w 6"/>
                  <a:gd name="T19" fmla="*/ 5 h 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5"/>
                  <a:gd name="T32" fmla="*/ 6 w 6"/>
                  <a:gd name="T33" fmla="*/ 5 h 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5">
                    <a:moveTo>
                      <a:pt x="2" y="5"/>
                    </a:moveTo>
                    <a:cubicBezTo>
                      <a:pt x="1" y="5"/>
                      <a:pt x="1" y="4"/>
                      <a:pt x="1" y="3"/>
                    </a:cubicBezTo>
                    <a:cubicBezTo>
                      <a:pt x="0" y="3"/>
                      <a:pt x="1" y="2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3" y="4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67" name="Freeform 166">
                <a:extLst>
                  <a:ext uri="{FF2B5EF4-FFF2-40B4-BE49-F238E27FC236}">
                    <a16:creationId xmlns:a16="http://schemas.microsoft.com/office/drawing/2014/main" id="{B76BD188-8CF0-4B72-AEAC-7972B46070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517" y="318939"/>
                <a:ext cx="12015" cy="18569"/>
              </a:xfrm>
              <a:custGeom>
                <a:avLst/>
                <a:gdLst>
                  <a:gd name="T0" fmla="*/ 2 w 8"/>
                  <a:gd name="T1" fmla="*/ 12 h 12"/>
                  <a:gd name="T2" fmla="*/ 1 w 8"/>
                  <a:gd name="T3" fmla="*/ 12 h 12"/>
                  <a:gd name="T4" fmla="*/ 1 w 8"/>
                  <a:gd name="T5" fmla="*/ 11 h 12"/>
                  <a:gd name="T6" fmla="*/ 3 w 8"/>
                  <a:gd name="T7" fmla="*/ 5 h 12"/>
                  <a:gd name="T8" fmla="*/ 6 w 8"/>
                  <a:gd name="T9" fmla="*/ 1 h 12"/>
                  <a:gd name="T10" fmla="*/ 7 w 8"/>
                  <a:gd name="T11" fmla="*/ 0 h 12"/>
                  <a:gd name="T12" fmla="*/ 8 w 8"/>
                  <a:gd name="T13" fmla="*/ 2 h 12"/>
                  <a:gd name="T14" fmla="*/ 5 w 8"/>
                  <a:gd name="T15" fmla="*/ 7 h 12"/>
                  <a:gd name="T16" fmla="*/ 3 w 8"/>
                  <a:gd name="T17" fmla="*/ 11 h 12"/>
                  <a:gd name="T18" fmla="*/ 2 w 8"/>
                  <a:gd name="T19" fmla="*/ 12 h 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"/>
                  <a:gd name="T31" fmla="*/ 0 h 12"/>
                  <a:gd name="T32" fmla="*/ 8 w 8"/>
                  <a:gd name="T33" fmla="*/ 12 h 1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" h="12">
                    <a:moveTo>
                      <a:pt x="2" y="12"/>
                    </a:moveTo>
                    <a:cubicBezTo>
                      <a:pt x="2" y="12"/>
                      <a:pt x="2" y="12"/>
                      <a:pt x="1" y="12"/>
                    </a:cubicBezTo>
                    <a:cubicBezTo>
                      <a:pt x="1" y="12"/>
                      <a:pt x="0" y="11"/>
                      <a:pt x="1" y="11"/>
                    </a:cubicBezTo>
                    <a:cubicBezTo>
                      <a:pt x="1" y="8"/>
                      <a:pt x="2" y="7"/>
                      <a:pt x="3" y="5"/>
                    </a:cubicBezTo>
                    <a:cubicBezTo>
                      <a:pt x="5" y="4"/>
                      <a:pt x="6" y="3"/>
                      <a:pt x="6" y="1"/>
                    </a:cubicBezTo>
                    <a:cubicBezTo>
                      <a:pt x="6" y="1"/>
                      <a:pt x="6" y="0"/>
                      <a:pt x="7" y="0"/>
                    </a:cubicBezTo>
                    <a:cubicBezTo>
                      <a:pt x="8" y="0"/>
                      <a:pt x="8" y="1"/>
                      <a:pt x="8" y="2"/>
                    </a:cubicBezTo>
                    <a:cubicBezTo>
                      <a:pt x="8" y="4"/>
                      <a:pt x="6" y="6"/>
                      <a:pt x="5" y="7"/>
                    </a:cubicBezTo>
                    <a:cubicBezTo>
                      <a:pt x="4" y="8"/>
                      <a:pt x="3" y="9"/>
                      <a:pt x="3" y="11"/>
                    </a:cubicBezTo>
                    <a:cubicBezTo>
                      <a:pt x="3" y="11"/>
                      <a:pt x="2" y="12"/>
                      <a:pt x="2" y="12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68" name="Freeform 167">
                <a:extLst>
                  <a:ext uri="{FF2B5EF4-FFF2-40B4-BE49-F238E27FC236}">
                    <a16:creationId xmlns:a16="http://schemas.microsoft.com/office/drawing/2014/main" id="{25254C76-82BF-4072-831F-C955EEF59D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517" y="333138"/>
                <a:ext cx="33860" cy="6554"/>
              </a:xfrm>
              <a:custGeom>
                <a:avLst/>
                <a:gdLst>
                  <a:gd name="T0" fmla="*/ 20 w 22"/>
                  <a:gd name="T1" fmla="*/ 4 h 4"/>
                  <a:gd name="T2" fmla="*/ 20 w 22"/>
                  <a:gd name="T3" fmla="*/ 4 h 4"/>
                  <a:gd name="T4" fmla="*/ 10 w 22"/>
                  <a:gd name="T5" fmla="*/ 3 h 4"/>
                  <a:gd name="T6" fmla="*/ 1 w 22"/>
                  <a:gd name="T7" fmla="*/ 3 h 4"/>
                  <a:gd name="T8" fmla="*/ 1 w 22"/>
                  <a:gd name="T9" fmla="*/ 1 h 4"/>
                  <a:gd name="T10" fmla="*/ 2 w 22"/>
                  <a:gd name="T11" fmla="*/ 1 h 4"/>
                  <a:gd name="T12" fmla="*/ 10 w 22"/>
                  <a:gd name="T13" fmla="*/ 1 h 4"/>
                  <a:gd name="T14" fmla="*/ 21 w 22"/>
                  <a:gd name="T15" fmla="*/ 2 h 4"/>
                  <a:gd name="T16" fmla="*/ 21 w 22"/>
                  <a:gd name="T17" fmla="*/ 3 h 4"/>
                  <a:gd name="T18" fmla="*/ 20 w 22"/>
                  <a:gd name="T19" fmla="*/ 4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2"/>
                  <a:gd name="T31" fmla="*/ 0 h 4"/>
                  <a:gd name="T32" fmla="*/ 22 w 22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2" h="4">
                    <a:moveTo>
                      <a:pt x="20" y="4"/>
                    </a:moveTo>
                    <a:cubicBezTo>
                      <a:pt x="20" y="4"/>
                      <a:pt x="20" y="4"/>
                      <a:pt x="20" y="4"/>
                    </a:cubicBezTo>
                    <a:cubicBezTo>
                      <a:pt x="17" y="3"/>
                      <a:pt x="14" y="3"/>
                      <a:pt x="10" y="3"/>
                    </a:cubicBezTo>
                    <a:cubicBezTo>
                      <a:pt x="7" y="3"/>
                      <a:pt x="4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4" y="1"/>
                      <a:pt x="7" y="1"/>
                      <a:pt x="10" y="1"/>
                    </a:cubicBezTo>
                    <a:cubicBezTo>
                      <a:pt x="14" y="1"/>
                      <a:pt x="17" y="0"/>
                      <a:pt x="21" y="2"/>
                    </a:cubicBezTo>
                    <a:cubicBezTo>
                      <a:pt x="21" y="2"/>
                      <a:pt x="22" y="3"/>
                      <a:pt x="21" y="3"/>
                    </a:cubicBezTo>
                    <a:cubicBezTo>
                      <a:pt x="21" y="4"/>
                      <a:pt x="21" y="4"/>
                      <a:pt x="20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69" name="Freeform 168">
                <a:extLst>
                  <a:ext uri="{FF2B5EF4-FFF2-40B4-BE49-F238E27FC236}">
                    <a16:creationId xmlns:a16="http://schemas.microsoft.com/office/drawing/2014/main" id="{219051F1-A4CC-40CB-AD1B-7A5D860B47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008" y="333138"/>
                <a:ext cx="7646" cy="6554"/>
              </a:xfrm>
              <a:custGeom>
                <a:avLst/>
                <a:gdLst>
                  <a:gd name="T0" fmla="*/ 1 w 5"/>
                  <a:gd name="T1" fmla="*/ 4 h 4"/>
                  <a:gd name="T2" fmla="*/ 0 w 5"/>
                  <a:gd name="T3" fmla="*/ 3 h 4"/>
                  <a:gd name="T4" fmla="*/ 1 w 5"/>
                  <a:gd name="T5" fmla="*/ 1 h 4"/>
                  <a:gd name="T6" fmla="*/ 2 w 5"/>
                  <a:gd name="T7" fmla="*/ 1 h 4"/>
                  <a:gd name="T8" fmla="*/ 3 w 5"/>
                  <a:gd name="T9" fmla="*/ 0 h 4"/>
                  <a:gd name="T10" fmla="*/ 5 w 5"/>
                  <a:gd name="T11" fmla="*/ 1 h 4"/>
                  <a:gd name="T12" fmla="*/ 4 w 5"/>
                  <a:gd name="T13" fmla="*/ 3 h 4"/>
                  <a:gd name="T14" fmla="*/ 4 w 5"/>
                  <a:gd name="T15" fmla="*/ 3 h 4"/>
                  <a:gd name="T16" fmla="*/ 2 w 5"/>
                  <a:gd name="T17" fmla="*/ 4 h 4"/>
                  <a:gd name="T18" fmla="*/ 1 w 5"/>
                  <a:gd name="T19" fmla="*/ 4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"/>
                  <a:gd name="T31" fmla="*/ 0 h 4"/>
                  <a:gd name="T32" fmla="*/ 5 w 5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" h="4">
                    <a:moveTo>
                      <a:pt x="1" y="4"/>
                    </a:move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5" y="1"/>
                      <a:pt x="5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1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70" name="Freeform 169">
                <a:extLst>
                  <a:ext uri="{FF2B5EF4-FFF2-40B4-BE49-F238E27FC236}">
                    <a16:creationId xmlns:a16="http://schemas.microsoft.com/office/drawing/2014/main" id="{EBE76CA7-E29E-495B-8C4C-A27EE823C7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193" y="318939"/>
                <a:ext cx="13107" cy="17476"/>
              </a:xfrm>
              <a:custGeom>
                <a:avLst/>
                <a:gdLst>
                  <a:gd name="T0" fmla="*/ 2 w 8"/>
                  <a:gd name="T1" fmla="*/ 11 h 11"/>
                  <a:gd name="T2" fmla="*/ 1 w 8"/>
                  <a:gd name="T3" fmla="*/ 11 h 11"/>
                  <a:gd name="T4" fmla="*/ 1 w 8"/>
                  <a:gd name="T5" fmla="*/ 10 h 11"/>
                  <a:gd name="T6" fmla="*/ 4 w 8"/>
                  <a:gd name="T7" fmla="*/ 5 h 11"/>
                  <a:gd name="T8" fmla="*/ 6 w 8"/>
                  <a:gd name="T9" fmla="*/ 1 h 11"/>
                  <a:gd name="T10" fmla="*/ 7 w 8"/>
                  <a:gd name="T11" fmla="*/ 0 h 11"/>
                  <a:gd name="T12" fmla="*/ 8 w 8"/>
                  <a:gd name="T13" fmla="*/ 2 h 11"/>
                  <a:gd name="T14" fmla="*/ 5 w 8"/>
                  <a:gd name="T15" fmla="*/ 6 h 11"/>
                  <a:gd name="T16" fmla="*/ 3 w 8"/>
                  <a:gd name="T17" fmla="*/ 11 h 11"/>
                  <a:gd name="T18" fmla="*/ 2 w 8"/>
                  <a:gd name="T19" fmla="*/ 11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"/>
                  <a:gd name="T31" fmla="*/ 0 h 11"/>
                  <a:gd name="T32" fmla="*/ 8 w 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" h="11">
                    <a:moveTo>
                      <a:pt x="2" y="11"/>
                    </a:move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0" y="11"/>
                      <a:pt x="1" y="10"/>
                    </a:cubicBezTo>
                    <a:cubicBezTo>
                      <a:pt x="1" y="8"/>
                      <a:pt x="2" y="7"/>
                      <a:pt x="4" y="5"/>
                    </a:cubicBezTo>
                    <a:cubicBezTo>
                      <a:pt x="5" y="4"/>
                      <a:pt x="6" y="3"/>
                      <a:pt x="6" y="1"/>
                    </a:cubicBezTo>
                    <a:cubicBezTo>
                      <a:pt x="6" y="1"/>
                      <a:pt x="7" y="0"/>
                      <a:pt x="7" y="0"/>
                    </a:cubicBezTo>
                    <a:cubicBezTo>
                      <a:pt x="8" y="1"/>
                      <a:pt x="8" y="1"/>
                      <a:pt x="8" y="2"/>
                    </a:cubicBezTo>
                    <a:cubicBezTo>
                      <a:pt x="7" y="4"/>
                      <a:pt x="6" y="5"/>
                      <a:pt x="5" y="6"/>
                    </a:cubicBezTo>
                    <a:cubicBezTo>
                      <a:pt x="4" y="8"/>
                      <a:pt x="3" y="9"/>
                      <a:pt x="3" y="11"/>
                    </a:cubicBezTo>
                    <a:cubicBezTo>
                      <a:pt x="2" y="11"/>
                      <a:pt x="2" y="11"/>
                      <a:pt x="2" y="11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71" name="Freeform 170">
                <a:extLst>
                  <a:ext uri="{FF2B5EF4-FFF2-40B4-BE49-F238E27FC236}">
                    <a16:creationId xmlns:a16="http://schemas.microsoft.com/office/drawing/2014/main" id="{3C4ABF74-6842-499A-8690-C77FEB54A2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193" y="333138"/>
                <a:ext cx="31676" cy="6554"/>
              </a:xfrm>
              <a:custGeom>
                <a:avLst/>
                <a:gdLst>
                  <a:gd name="T0" fmla="*/ 19 w 20"/>
                  <a:gd name="T1" fmla="*/ 4 h 4"/>
                  <a:gd name="T2" fmla="*/ 19 w 20"/>
                  <a:gd name="T3" fmla="*/ 4 h 4"/>
                  <a:gd name="T4" fmla="*/ 10 w 20"/>
                  <a:gd name="T5" fmla="*/ 3 h 4"/>
                  <a:gd name="T6" fmla="*/ 1 w 20"/>
                  <a:gd name="T7" fmla="*/ 2 h 4"/>
                  <a:gd name="T8" fmla="*/ 1 w 20"/>
                  <a:gd name="T9" fmla="*/ 1 h 4"/>
                  <a:gd name="T10" fmla="*/ 2 w 20"/>
                  <a:gd name="T11" fmla="*/ 0 h 4"/>
                  <a:gd name="T12" fmla="*/ 10 w 20"/>
                  <a:gd name="T13" fmla="*/ 1 h 4"/>
                  <a:gd name="T14" fmla="*/ 19 w 20"/>
                  <a:gd name="T15" fmla="*/ 2 h 4"/>
                  <a:gd name="T16" fmla="*/ 20 w 20"/>
                  <a:gd name="T17" fmla="*/ 3 h 4"/>
                  <a:gd name="T18" fmla="*/ 19 w 20"/>
                  <a:gd name="T19" fmla="*/ 4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"/>
                  <a:gd name="T31" fmla="*/ 0 h 4"/>
                  <a:gd name="T32" fmla="*/ 20 w 20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" h="4">
                    <a:moveTo>
                      <a:pt x="19" y="4"/>
                    </a:moveTo>
                    <a:cubicBezTo>
                      <a:pt x="19" y="4"/>
                      <a:pt x="19" y="4"/>
                      <a:pt x="19" y="4"/>
                    </a:cubicBezTo>
                    <a:cubicBezTo>
                      <a:pt x="16" y="3"/>
                      <a:pt x="13" y="3"/>
                      <a:pt x="10" y="3"/>
                    </a:cubicBezTo>
                    <a:cubicBezTo>
                      <a:pt x="7" y="3"/>
                      <a:pt x="4" y="3"/>
                      <a:pt x="1" y="2"/>
                    </a:cubicBezTo>
                    <a:cubicBezTo>
                      <a:pt x="1" y="2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5" y="1"/>
                      <a:pt x="7" y="1"/>
                      <a:pt x="10" y="1"/>
                    </a:cubicBezTo>
                    <a:cubicBezTo>
                      <a:pt x="13" y="1"/>
                      <a:pt x="16" y="1"/>
                      <a:pt x="19" y="2"/>
                    </a:cubicBezTo>
                    <a:cubicBezTo>
                      <a:pt x="20" y="2"/>
                      <a:pt x="20" y="3"/>
                      <a:pt x="20" y="3"/>
                    </a:cubicBezTo>
                    <a:cubicBezTo>
                      <a:pt x="20" y="4"/>
                      <a:pt x="19" y="4"/>
                      <a:pt x="19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72" name="Freeform 171">
                <a:extLst>
                  <a:ext uri="{FF2B5EF4-FFF2-40B4-BE49-F238E27FC236}">
                    <a16:creationId xmlns:a16="http://schemas.microsoft.com/office/drawing/2014/main" id="{1BCC34B6-EF8A-4143-AF0B-FD93C45DC6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499" y="333138"/>
                <a:ext cx="7646" cy="6554"/>
              </a:xfrm>
              <a:custGeom>
                <a:avLst/>
                <a:gdLst>
                  <a:gd name="T0" fmla="*/ 2 w 5"/>
                  <a:gd name="T1" fmla="*/ 4 h 4"/>
                  <a:gd name="T2" fmla="*/ 1 w 5"/>
                  <a:gd name="T3" fmla="*/ 4 h 4"/>
                  <a:gd name="T4" fmla="*/ 1 w 5"/>
                  <a:gd name="T5" fmla="*/ 2 h 4"/>
                  <a:gd name="T6" fmla="*/ 3 w 5"/>
                  <a:gd name="T7" fmla="*/ 1 h 4"/>
                  <a:gd name="T8" fmla="*/ 5 w 5"/>
                  <a:gd name="T9" fmla="*/ 1 h 4"/>
                  <a:gd name="T10" fmla="*/ 4 w 5"/>
                  <a:gd name="T11" fmla="*/ 3 h 4"/>
                  <a:gd name="T12" fmla="*/ 3 w 5"/>
                  <a:gd name="T13" fmla="*/ 4 h 4"/>
                  <a:gd name="T14" fmla="*/ 2 w 5"/>
                  <a:gd name="T15" fmla="*/ 4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"/>
                  <a:gd name="T25" fmla="*/ 0 h 4"/>
                  <a:gd name="T26" fmla="*/ 5 w 5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" h="4">
                    <a:moveTo>
                      <a:pt x="2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73" name="Freeform 172">
                <a:extLst>
                  <a:ext uri="{FF2B5EF4-FFF2-40B4-BE49-F238E27FC236}">
                    <a16:creationId xmlns:a16="http://schemas.microsoft.com/office/drawing/2014/main" id="{2EBBAFB6-44E4-4BDE-A0B1-B828DE45F4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776" y="334231"/>
                <a:ext cx="31676" cy="5462"/>
              </a:xfrm>
              <a:custGeom>
                <a:avLst/>
                <a:gdLst>
                  <a:gd name="T0" fmla="*/ 19 w 21"/>
                  <a:gd name="T1" fmla="*/ 3 h 3"/>
                  <a:gd name="T2" fmla="*/ 19 w 21"/>
                  <a:gd name="T3" fmla="*/ 3 h 3"/>
                  <a:gd name="T4" fmla="*/ 10 w 21"/>
                  <a:gd name="T5" fmla="*/ 2 h 3"/>
                  <a:gd name="T6" fmla="*/ 1 w 21"/>
                  <a:gd name="T7" fmla="*/ 2 h 3"/>
                  <a:gd name="T8" fmla="*/ 0 w 21"/>
                  <a:gd name="T9" fmla="*/ 1 h 3"/>
                  <a:gd name="T10" fmla="*/ 2 w 21"/>
                  <a:gd name="T11" fmla="*/ 0 h 3"/>
                  <a:gd name="T12" fmla="*/ 10 w 21"/>
                  <a:gd name="T13" fmla="*/ 0 h 3"/>
                  <a:gd name="T14" fmla="*/ 19 w 21"/>
                  <a:gd name="T15" fmla="*/ 0 h 3"/>
                  <a:gd name="T16" fmla="*/ 20 w 21"/>
                  <a:gd name="T17" fmla="*/ 2 h 3"/>
                  <a:gd name="T18" fmla="*/ 19 w 21"/>
                  <a:gd name="T19" fmla="*/ 3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"/>
                  <a:gd name="T31" fmla="*/ 0 h 3"/>
                  <a:gd name="T32" fmla="*/ 21 w 21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" h="3">
                    <a:moveTo>
                      <a:pt x="19" y="3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16" y="2"/>
                      <a:pt x="13" y="2"/>
                      <a:pt x="10" y="2"/>
                    </a:cubicBezTo>
                    <a:cubicBezTo>
                      <a:pt x="7" y="3"/>
                      <a:pt x="4" y="3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4" y="0"/>
                      <a:pt x="7" y="0"/>
                      <a:pt x="10" y="0"/>
                    </a:cubicBezTo>
                    <a:cubicBezTo>
                      <a:pt x="13" y="0"/>
                      <a:pt x="16" y="0"/>
                      <a:pt x="19" y="0"/>
                    </a:cubicBezTo>
                    <a:cubicBezTo>
                      <a:pt x="20" y="0"/>
                      <a:pt x="21" y="1"/>
                      <a:pt x="20" y="2"/>
                    </a:cubicBezTo>
                    <a:cubicBezTo>
                      <a:pt x="20" y="2"/>
                      <a:pt x="20" y="3"/>
                      <a:pt x="19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74" name="Freeform 173">
                <a:extLst>
                  <a:ext uri="{FF2B5EF4-FFF2-40B4-BE49-F238E27FC236}">
                    <a16:creationId xmlns:a16="http://schemas.microsoft.com/office/drawing/2014/main" id="{8D2A327F-9604-4F65-8870-99230D87F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082" y="333138"/>
                <a:ext cx="6554" cy="6554"/>
              </a:xfrm>
              <a:custGeom>
                <a:avLst/>
                <a:gdLst>
                  <a:gd name="T0" fmla="*/ 1 w 4"/>
                  <a:gd name="T1" fmla="*/ 4 h 4"/>
                  <a:gd name="T2" fmla="*/ 0 w 4"/>
                  <a:gd name="T3" fmla="*/ 3 h 4"/>
                  <a:gd name="T4" fmla="*/ 1 w 4"/>
                  <a:gd name="T5" fmla="*/ 1 h 4"/>
                  <a:gd name="T6" fmla="*/ 1 w 4"/>
                  <a:gd name="T7" fmla="*/ 1 h 4"/>
                  <a:gd name="T8" fmla="*/ 3 w 4"/>
                  <a:gd name="T9" fmla="*/ 1 h 4"/>
                  <a:gd name="T10" fmla="*/ 3 w 4"/>
                  <a:gd name="T11" fmla="*/ 3 h 4"/>
                  <a:gd name="T12" fmla="*/ 2 w 4"/>
                  <a:gd name="T13" fmla="*/ 4 h 4"/>
                  <a:gd name="T14" fmla="*/ 1 w 4"/>
                  <a:gd name="T15" fmla="*/ 4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"/>
                  <a:gd name="T25" fmla="*/ 0 h 4"/>
                  <a:gd name="T26" fmla="*/ 4 w 4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" h="4">
                    <a:moveTo>
                      <a:pt x="1" y="4"/>
                    </a:moveTo>
                    <a:cubicBezTo>
                      <a:pt x="1" y="4"/>
                      <a:pt x="0" y="4"/>
                      <a:pt x="0" y="3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4"/>
                      <a:pt x="2" y="4"/>
                      <a:pt x="1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75" name="Freeform 174">
                <a:extLst>
                  <a:ext uri="{FF2B5EF4-FFF2-40B4-BE49-F238E27FC236}">
                    <a16:creationId xmlns:a16="http://schemas.microsoft.com/office/drawing/2014/main" id="{0E1BEBF1-DAEA-4083-A8E5-DE4ED6718B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776" y="318939"/>
                <a:ext cx="9831" cy="18569"/>
              </a:xfrm>
              <a:custGeom>
                <a:avLst/>
                <a:gdLst>
                  <a:gd name="T0" fmla="*/ 1 w 7"/>
                  <a:gd name="T1" fmla="*/ 12 h 12"/>
                  <a:gd name="T2" fmla="*/ 1 w 7"/>
                  <a:gd name="T3" fmla="*/ 12 h 12"/>
                  <a:gd name="T4" fmla="*/ 0 w 7"/>
                  <a:gd name="T5" fmla="*/ 11 h 12"/>
                  <a:gd name="T6" fmla="*/ 3 w 7"/>
                  <a:gd name="T7" fmla="*/ 6 h 12"/>
                  <a:gd name="T8" fmla="*/ 5 w 7"/>
                  <a:gd name="T9" fmla="*/ 1 h 12"/>
                  <a:gd name="T10" fmla="*/ 6 w 7"/>
                  <a:gd name="T11" fmla="*/ 0 h 12"/>
                  <a:gd name="T12" fmla="*/ 7 w 7"/>
                  <a:gd name="T13" fmla="*/ 1 h 12"/>
                  <a:gd name="T14" fmla="*/ 4 w 7"/>
                  <a:gd name="T15" fmla="*/ 6 h 12"/>
                  <a:gd name="T16" fmla="*/ 2 w 7"/>
                  <a:gd name="T17" fmla="*/ 11 h 12"/>
                  <a:gd name="T18" fmla="*/ 1 w 7"/>
                  <a:gd name="T19" fmla="*/ 12 h 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"/>
                  <a:gd name="T31" fmla="*/ 0 h 12"/>
                  <a:gd name="T32" fmla="*/ 7 w 7"/>
                  <a:gd name="T33" fmla="*/ 12 h 1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" h="12"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0" y="12"/>
                      <a:pt x="0" y="11"/>
                    </a:cubicBezTo>
                    <a:cubicBezTo>
                      <a:pt x="1" y="9"/>
                      <a:pt x="2" y="7"/>
                      <a:pt x="3" y="6"/>
                    </a:cubicBezTo>
                    <a:cubicBezTo>
                      <a:pt x="4" y="4"/>
                      <a:pt x="4" y="3"/>
                      <a:pt x="5" y="1"/>
                    </a:cubicBezTo>
                    <a:cubicBezTo>
                      <a:pt x="5" y="1"/>
                      <a:pt x="5" y="0"/>
                      <a:pt x="6" y="0"/>
                    </a:cubicBezTo>
                    <a:cubicBezTo>
                      <a:pt x="6" y="0"/>
                      <a:pt x="7" y="1"/>
                      <a:pt x="7" y="1"/>
                    </a:cubicBezTo>
                    <a:cubicBezTo>
                      <a:pt x="6" y="3"/>
                      <a:pt x="5" y="5"/>
                      <a:pt x="4" y="6"/>
                    </a:cubicBezTo>
                    <a:cubicBezTo>
                      <a:pt x="3" y="8"/>
                      <a:pt x="3" y="10"/>
                      <a:pt x="2" y="11"/>
                    </a:cubicBezTo>
                    <a:cubicBezTo>
                      <a:pt x="2" y="12"/>
                      <a:pt x="2" y="12"/>
                      <a:pt x="1" y="12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76" name="Freeform 175">
                <a:extLst>
                  <a:ext uri="{FF2B5EF4-FFF2-40B4-BE49-F238E27FC236}">
                    <a16:creationId xmlns:a16="http://schemas.microsoft.com/office/drawing/2014/main" id="{E75E835D-DCBF-49EB-A4E8-A4972A5767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266" y="334231"/>
                <a:ext cx="30583" cy="3277"/>
              </a:xfrm>
              <a:custGeom>
                <a:avLst/>
                <a:gdLst>
                  <a:gd name="T0" fmla="*/ 19 w 20"/>
                  <a:gd name="T1" fmla="*/ 2 h 2"/>
                  <a:gd name="T2" fmla="*/ 19 w 20"/>
                  <a:gd name="T3" fmla="*/ 2 h 2"/>
                  <a:gd name="T4" fmla="*/ 10 w 20"/>
                  <a:gd name="T5" fmla="*/ 2 h 2"/>
                  <a:gd name="T6" fmla="*/ 1 w 20"/>
                  <a:gd name="T7" fmla="*/ 2 h 2"/>
                  <a:gd name="T8" fmla="*/ 0 w 20"/>
                  <a:gd name="T9" fmla="*/ 1 h 2"/>
                  <a:gd name="T10" fmla="*/ 1 w 20"/>
                  <a:gd name="T11" fmla="*/ 0 h 2"/>
                  <a:gd name="T12" fmla="*/ 10 w 20"/>
                  <a:gd name="T13" fmla="*/ 0 h 2"/>
                  <a:gd name="T14" fmla="*/ 19 w 20"/>
                  <a:gd name="T15" fmla="*/ 0 h 2"/>
                  <a:gd name="T16" fmla="*/ 20 w 20"/>
                  <a:gd name="T17" fmla="*/ 1 h 2"/>
                  <a:gd name="T18" fmla="*/ 19 w 20"/>
                  <a:gd name="T19" fmla="*/ 2 h 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"/>
                  <a:gd name="T31" fmla="*/ 0 h 2"/>
                  <a:gd name="T32" fmla="*/ 20 w 20"/>
                  <a:gd name="T33" fmla="*/ 2 h 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" h="2">
                    <a:moveTo>
                      <a:pt x="19" y="2"/>
                    </a:moveTo>
                    <a:cubicBezTo>
                      <a:pt x="19" y="2"/>
                      <a:pt x="19" y="2"/>
                      <a:pt x="19" y="2"/>
                    </a:cubicBezTo>
                    <a:cubicBezTo>
                      <a:pt x="16" y="2"/>
                      <a:pt x="13" y="2"/>
                      <a:pt x="10" y="2"/>
                    </a:cubicBezTo>
                    <a:cubicBezTo>
                      <a:pt x="7" y="2"/>
                      <a:pt x="4" y="2"/>
                      <a:pt x="1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4" y="0"/>
                      <a:pt x="7" y="0"/>
                      <a:pt x="10" y="0"/>
                    </a:cubicBezTo>
                    <a:cubicBezTo>
                      <a:pt x="13" y="0"/>
                      <a:pt x="16" y="0"/>
                      <a:pt x="19" y="0"/>
                    </a:cubicBezTo>
                    <a:cubicBezTo>
                      <a:pt x="20" y="0"/>
                      <a:pt x="20" y="1"/>
                      <a:pt x="20" y="1"/>
                    </a:cubicBezTo>
                    <a:cubicBezTo>
                      <a:pt x="20" y="2"/>
                      <a:pt x="20" y="2"/>
                      <a:pt x="19" y="2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77" name="Freeform 176">
                <a:extLst>
                  <a:ext uri="{FF2B5EF4-FFF2-40B4-BE49-F238E27FC236}">
                    <a16:creationId xmlns:a16="http://schemas.microsoft.com/office/drawing/2014/main" id="{F21417D5-4163-459B-BA12-BC6C073B7E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481" y="333138"/>
                <a:ext cx="7646" cy="6554"/>
              </a:xfrm>
              <a:custGeom>
                <a:avLst/>
                <a:gdLst>
                  <a:gd name="T0" fmla="*/ 2 w 5"/>
                  <a:gd name="T1" fmla="*/ 4 h 4"/>
                  <a:gd name="T2" fmla="*/ 1 w 5"/>
                  <a:gd name="T3" fmla="*/ 3 h 4"/>
                  <a:gd name="T4" fmla="*/ 1 w 5"/>
                  <a:gd name="T5" fmla="*/ 1 h 4"/>
                  <a:gd name="T6" fmla="*/ 3 w 5"/>
                  <a:gd name="T7" fmla="*/ 0 h 4"/>
                  <a:gd name="T8" fmla="*/ 4 w 5"/>
                  <a:gd name="T9" fmla="*/ 1 h 4"/>
                  <a:gd name="T10" fmla="*/ 4 w 5"/>
                  <a:gd name="T11" fmla="*/ 3 h 4"/>
                  <a:gd name="T12" fmla="*/ 3 w 5"/>
                  <a:gd name="T13" fmla="*/ 3 h 4"/>
                  <a:gd name="T14" fmla="*/ 2 w 5"/>
                  <a:gd name="T15" fmla="*/ 4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"/>
                  <a:gd name="T25" fmla="*/ 0 h 4"/>
                  <a:gd name="T26" fmla="*/ 5 w 5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" h="4">
                    <a:moveTo>
                      <a:pt x="2" y="4"/>
                    </a:move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5" y="1"/>
                      <a:pt x="5" y="2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78" name="Freeform 177">
                <a:extLst>
                  <a:ext uri="{FF2B5EF4-FFF2-40B4-BE49-F238E27FC236}">
                    <a16:creationId xmlns:a16="http://schemas.microsoft.com/office/drawing/2014/main" id="{4E3D48F0-64C2-4BF5-A54F-5AE0AC0757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266" y="318939"/>
                <a:ext cx="8738" cy="18569"/>
              </a:xfrm>
              <a:custGeom>
                <a:avLst/>
                <a:gdLst>
                  <a:gd name="T0" fmla="*/ 1 w 6"/>
                  <a:gd name="T1" fmla="*/ 12 h 12"/>
                  <a:gd name="T2" fmla="*/ 1 w 6"/>
                  <a:gd name="T3" fmla="*/ 12 h 12"/>
                  <a:gd name="T4" fmla="*/ 0 w 6"/>
                  <a:gd name="T5" fmla="*/ 11 h 12"/>
                  <a:gd name="T6" fmla="*/ 2 w 6"/>
                  <a:gd name="T7" fmla="*/ 5 h 12"/>
                  <a:gd name="T8" fmla="*/ 4 w 6"/>
                  <a:gd name="T9" fmla="*/ 1 h 12"/>
                  <a:gd name="T10" fmla="*/ 5 w 6"/>
                  <a:gd name="T11" fmla="*/ 0 h 12"/>
                  <a:gd name="T12" fmla="*/ 6 w 6"/>
                  <a:gd name="T13" fmla="*/ 1 h 12"/>
                  <a:gd name="T14" fmla="*/ 4 w 6"/>
                  <a:gd name="T15" fmla="*/ 6 h 12"/>
                  <a:gd name="T16" fmla="*/ 2 w 6"/>
                  <a:gd name="T17" fmla="*/ 11 h 12"/>
                  <a:gd name="T18" fmla="*/ 1 w 6"/>
                  <a:gd name="T19" fmla="*/ 12 h 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12"/>
                  <a:gd name="T32" fmla="*/ 6 w 6"/>
                  <a:gd name="T33" fmla="*/ 12 h 1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12"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0" y="11"/>
                      <a:pt x="0" y="11"/>
                    </a:cubicBezTo>
                    <a:cubicBezTo>
                      <a:pt x="1" y="9"/>
                      <a:pt x="2" y="7"/>
                      <a:pt x="2" y="5"/>
                    </a:cubicBezTo>
                    <a:cubicBezTo>
                      <a:pt x="3" y="4"/>
                      <a:pt x="4" y="2"/>
                      <a:pt x="4" y="1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5" y="3"/>
                      <a:pt x="5" y="4"/>
                      <a:pt x="4" y="6"/>
                    </a:cubicBezTo>
                    <a:cubicBezTo>
                      <a:pt x="3" y="7"/>
                      <a:pt x="3" y="9"/>
                      <a:pt x="2" y="11"/>
                    </a:cubicBezTo>
                    <a:cubicBezTo>
                      <a:pt x="2" y="11"/>
                      <a:pt x="2" y="12"/>
                      <a:pt x="1" y="12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79" name="Freeform 178">
                <a:extLst>
                  <a:ext uri="{FF2B5EF4-FFF2-40B4-BE49-F238E27FC236}">
                    <a16:creationId xmlns:a16="http://schemas.microsoft.com/office/drawing/2014/main" id="{33DC2895-E20B-4929-B0AA-36CC1843F9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426" y="351707"/>
                <a:ext cx="9831" cy="4369"/>
              </a:xfrm>
              <a:custGeom>
                <a:avLst/>
                <a:gdLst>
                  <a:gd name="T0" fmla="*/ 4 w 6"/>
                  <a:gd name="T1" fmla="*/ 3 h 3"/>
                  <a:gd name="T2" fmla="*/ 4 w 6"/>
                  <a:gd name="T3" fmla="*/ 3 h 3"/>
                  <a:gd name="T4" fmla="*/ 2 w 6"/>
                  <a:gd name="T5" fmla="*/ 3 h 3"/>
                  <a:gd name="T6" fmla="*/ 1 w 6"/>
                  <a:gd name="T7" fmla="*/ 1 h 3"/>
                  <a:gd name="T8" fmla="*/ 2 w 6"/>
                  <a:gd name="T9" fmla="*/ 0 h 3"/>
                  <a:gd name="T10" fmla="*/ 5 w 6"/>
                  <a:gd name="T11" fmla="*/ 1 h 3"/>
                  <a:gd name="T12" fmla="*/ 6 w 6"/>
                  <a:gd name="T13" fmla="*/ 3 h 3"/>
                  <a:gd name="T14" fmla="*/ 4 w 6"/>
                  <a:gd name="T15" fmla="*/ 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3"/>
                  <a:gd name="T26" fmla="*/ 6 w 6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3"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80" name="Freeform 179">
                <a:extLst>
                  <a:ext uri="{FF2B5EF4-FFF2-40B4-BE49-F238E27FC236}">
                    <a16:creationId xmlns:a16="http://schemas.microsoft.com/office/drawing/2014/main" id="{B009F0A2-27B2-487D-86EF-34CCED056D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902" y="328769"/>
                <a:ext cx="19661" cy="24030"/>
              </a:xfrm>
              <a:custGeom>
                <a:avLst/>
                <a:gdLst>
                  <a:gd name="T0" fmla="*/ 11 w 13"/>
                  <a:gd name="T1" fmla="*/ 16 h 16"/>
                  <a:gd name="T2" fmla="*/ 10 w 13"/>
                  <a:gd name="T3" fmla="*/ 16 h 16"/>
                  <a:gd name="T4" fmla="*/ 1 w 13"/>
                  <a:gd name="T5" fmla="*/ 2 h 16"/>
                  <a:gd name="T6" fmla="*/ 1 w 13"/>
                  <a:gd name="T7" fmla="*/ 0 h 16"/>
                  <a:gd name="T8" fmla="*/ 2 w 13"/>
                  <a:gd name="T9" fmla="*/ 0 h 16"/>
                  <a:gd name="T10" fmla="*/ 12 w 13"/>
                  <a:gd name="T11" fmla="*/ 15 h 16"/>
                  <a:gd name="T12" fmla="*/ 12 w 13"/>
                  <a:gd name="T13" fmla="*/ 16 h 16"/>
                  <a:gd name="T14" fmla="*/ 11 w 13"/>
                  <a:gd name="T15" fmla="*/ 16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"/>
                  <a:gd name="T25" fmla="*/ 0 h 16"/>
                  <a:gd name="T26" fmla="*/ 13 w 13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" h="16">
                    <a:moveTo>
                      <a:pt x="11" y="16"/>
                    </a:moveTo>
                    <a:cubicBezTo>
                      <a:pt x="11" y="16"/>
                      <a:pt x="10" y="16"/>
                      <a:pt x="10" y="16"/>
                    </a:cubicBezTo>
                    <a:cubicBezTo>
                      <a:pt x="8" y="10"/>
                      <a:pt x="5" y="5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7" y="3"/>
                      <a:pt x="10" y="9"/>
                      <a:pt x="12" y="15"/>
                    </a:cubicBezTo>
                    <a:cubicBezTo>
                      <a:pt x="13" y="16"/>
                      <a:pt x="12" y="16"/>
                      <a:pt x="12" y="16"/>
                    </a:cubicBezTo>
                    <a:cubicBezTo>
                      <a:pt x="12" y="16"/>
                      <a:pt x="11" y="16"/>
                      <a:pt x="11" y="16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81" name="Freeform 180">
                <a:extLst>
                  <a:ext uri="{FF2B5EF4-FFF2-40B4-BE49-F238E27FC236}">
                    <a16:creationId xmlns:a16="http://schemas.microsoft.com/office/drawing/2014/main" id="{326834AA-3EF2-48F3-A433-B95A6A33C1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503" y="328769"/>
                <a:ext cx="32768" cy="5462"/>
              </a:xfrm>
              <a:custGeom>
                <a:avLst/>
                <a:gdLst>
                  <a:gd name="T0" fmla="*/ 2 w 21"/>
                  <a:gd name="T1" fmla="*/ 4 h 4"/>
                  <a:gd name="T2" fmla="*/ 0 w 21"/>
                  <a:gd name="T3" fmla="*/ 3 h 4"/>
                  <a:gd name="T4" fmla="*/ 1 w 21"/>
                  <a:gd name="T5" fmla="*/ 2 h 4"/>
                  <a:gd name="T6" fmla="*/ 12 w 21"/>
                  <a:gd name="T7" fmla="*/ 1 h 4"/>
                  <a:gd name="T8" fmla="*/ 19 w 21"/>
                  <a:gd name="T9" fmla="*/ 0 h 4"/>
                  <a:gd name="T10" fmla="*/ 21 w 21"/>
                  <a:gd name="T11" fmla="*/ 1 h 4"/>
                  <a:gd name="T12" fmla="*/ 20 w 21"/>
                  <a:gd name="T13" fmla="*/ 2 h 4"/>
                  <a:gd name="T14" fmla="*/ 12 w 21"/>
                  <a:gd name="T15" fmla="*/ 3 h 4"/>
                  <a:gd name="T16" fmla="*/ 2 w 21"/>
                  <a:gd name="T17" fmla="*/ 4 h 4"/>
                  <a:gd name="T18" fmla="*/ 2 w 21"/>
                  <a:gd name="T19" fmla="*/ 4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"/>
                  <a:gd name="T31" fmla="*/ 0 h 4"/>
                  <a:gd name="T32" fmla="*/ 21 w 21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" h="4">
                    <a:moveTo>
                      <a:pt x="2" y="4"/>
                    </a:moveTo>
                    <a:cubicBezTo>
                      <a:pt x="1" y="4"/>
                      <a:pt x="1" y="4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5" y="1"/>
                      <a:pt x="8" y="1"/>
                      <a:pt x="12" y="1"/>
                    </a:cubicBezTo>
                    <a:cubicBezTo>
                      <a:pt x="14" y="1"/>
                      <a:pt x="17" y="1"/>
                      <a:pt x="19" y="0"/>
                    </a:cubicBezTo>
                    <a:cubicBezTo>
                      <a:pt x="20" y="0"/>
                      <a:pt x="21" y="0"/>
                      <a:pt x="21" y="1"/>
                    </a:cubicBezTo>
                    <a:cubicBezTo>
                      <a:pt x="21" y="2"/>
                      <a:pt x="21" y="2"/>
                      <a:pt x="20" y="2"/>
                    </a:cubicBezTo>
                    <a:cubicBezTo>
                      <a:pt x="17" y="3"/>
                      <a:pt x="14" y="3"/>
                      <a:pt x="12" y="3"/>
                    </a:cubicBezTo>
                    <a:cubicBezTo>
                      <a:pt x="8" y="3"/>
                      <a:pt x="5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82" name="Freeform 181">
                <a:extLst>
                  <a:ext uri="{FF2B5EF4-FFF2-40B4-BE49-F238E27FC236}">
                    <a16:creationId xmlns:a16="http://schemas.microsoft.com/office/drawing/2014/main" id="{D409D12F-57ED-470A-9DEA-102464D0CE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075" y="328769"/>
                <a:ext cx="24030" cy="7646"/>
              </a:xfrm>
              <a:custGeom>
                <a:avLst/>
                <a:gdLst>
                  <a:gd name="T0" fmla="*/ 1 w 16"/>
                  <a:gd name="T1" fmla="*/ 4 h 5"/>
                  <a:gd name="T2" fmla="*/ 0 w 16"/>
                  <a:gd name="T3" fmla="*/ 3 h 5"/>
                  <a:gd name="T4" fmla="*/ 1 w 16"/>
                  <a:gd name="T5" fmla="*/ 2 h 5"/>
                  <a:gd name="T6" fmla="*/ 14 w 16"/>
                  <a:gd name="T7" fmla="*/ 0 h 5"/>
                  <a:gd name="T8" fmla="*/ 16 w 16"/>
                  <a:gd name="T9" fmla="*/ 1 h 5"/>
                  <a:gd name="T10" fmla="*/ 16 w 16"/>
                  <a:gd name="T11" fmla="*/ 2 h 5"/>
                  <a:gd name="T12" fmla="*/ 1 w 16"/>
                  <a:gd name="T13" fmla="*/ 4 h 5"/>
                  <a:gd name="T14" fmla="*/ 1 w 16"/>
                  <a:gd name="T15" fmla="*/ 4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"/>
                  <a:gd name="T25" fmla="*/ 0 h 5"/>
                  <a:gd name="T26" fmla="*/ 16 w 1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" h="5">
                    <a:moveTo>
                      <a:pt x="1" y="4"/>
                    </a:moveTo>
                    <a:cubicBezTo>
                      <a:pt x="1" y="4"/>
                      <a:pt x="0" y="4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6" y="1"/>
                      <a:pt x="11" y="3"/>
                      <a:pt x="14" y="0"/>
                    </a:cubicBezTo>
                    <a:cubicBezTo>
                      <a:pt x="15" y="0"/>
                      <a:pt x="16" y="0"/>
                      <a:pt x="16" y="1"/>
                    </a:cubicBezTo>
                    <a:cubicBezTo>
                      <a:pt x="16" y="1"/>
                      <a:pt x="16" y="2"/>
                      <a:pt x="16" y="2"/>
                    </a:cubicBezTo>
                    <a:cubicBezTo>
                      <a:pt x="11" y="5"/>
                      <a:pt x="6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83" name="Freeform 182">
                <a:extLst>
                  <a:ext uri="{FF2B5EF4-FFF2-40B4-BE49-F238E27FC236}">
                    <a16:creationId xmlns:a16="http://schemas.microsoft.com/office/drawing/2014/main" id="{978D597E-B828-41C5-A848-7D9E768CC7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537" y="351707"/>
                <a:ext cx="34952" cy="6554"/>
              </a:xfrm>
              <a:custGeom>
                <a:avLst/>
                <a:gdLst>
                  <a:gd name="T0" fmla="*/ 2 w 22"/>
                  <a:gd name="T1" fmla="*/ 4 h 4"/>
                  <a:gd name="T2" fmla="*/ 0 w 22"/>
                  <a:gd name="T3" fmla="*/ 3 h 4"/>
                  <a:gd name="T4" fmla="*/ 1 w 22"/>
                  <a:gd name="T5" fmla="*/ 2 h 4"/>
                  <a:gd name="T6" fmla="*/ 11 w 22"/>
                  <a:gd name="T7" fmla="*/ 1 h 4"/>
                  <a:gd name="T8" fmla="*/ 20 w 22"/>
                  <a:gd name="T9" fmla="*/ 0 h 4"/>
                  <a:gd name="T10" fmla="*/ 22 w 22"/>
                  <a:gd name="T11" fmla="*/ 1 h 4"/>
                  <a:gd name="T12" fmla="*/ 21 w 22"/>
                  <a:gd name="T13" fmla="*/ 2 h 4"/>
                  <a:gd name="T14" fmla="*/ 11 w 22"/>
                  <a:gd name="T15" fmla="*/ 3 h 4"/>
                  <a:gd name="T16" fmla="*/ 2 w 22"/>
                  <a:gd name="T17" fmla="*/ 4 h 4"/>
                  <a:gd name="T18" fmla="*/ 2 w 22"/>
                  <a:gd name="T19" fmla="*/ 4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2"/>
                  <a:gd name="T31" fmla="*/ 0 h 4"/>
                  <a:gd name="T32" fmla="*/ 22 w 22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2" h="4">
                    <a:moveTo>
                      <a:pt x="2" y="4"/>
                    </a:moveTo>
                    <a:cubicBezTo>
                      <a:pt x="1" y="4"/>
                      <a:pt x="1" y="4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4" y="1"/>
                      <a:pt x="8" y="1"/>
                      <a:pt x="11" y="1"/>
                    </a:cubicBezTo>
                    <a:cubicBezTo>
                      <a:pt x="14" y="1"/>
                      <a:pt x="17" y="1"/>
                      <a:pt x="20" y="0"/>
                    </a:cubicBezTo>
                    <a:cubicBezTo>
                      <a:pt x="21" y="0"/>
                      <a:pt x="22" y="0"/>
                      <a:pt x="22" y="1"/>
                    </a:cubicBezTo>
                    <a:cubicBezTo>
                      <a:pt x="22" y="2"/>
                      <a:pt x="22" y="2"/>
                      <a:pt x="21" y="2"/>
                    </a:cubicBezTo>
                    <a:cubicBezTo>
                      <a:pt x="18" y="3"/>
                      <a:pt x="14" y="3"/>
                      <a:pt x="11" y="3"/>
                    </a:cubicBezTo>
                    <a:cubicBezTo>
                      <a:pt x="8" y="4"/>
                      <a:pt x="5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84" name="Freeform 183">
                <a:extLst>
                  <a:ext uri="{FF2B5EF4-FFF2-40B4-BE49-F238E27FC236}">
                    <a16:creationId xmlns:a16="http://schemas.microsoft.com/office/drawing/2014/main" id="{88E41A88-2965-4F4B-ABE9-62043CB38B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105" y="330953"/>
                <a:ext cx="16384" cy="24030"/>
              </a:xfrm>
              <a:custGeom>
                <a:avLst/>
                <a:gdLst>
                  <a:gd name="T0" fmla="*/ 9 w 10"/>
                  <a:gd name="T1" fmla="*/ 15 h 15"/>
                  <a:gd name="T2" fmla="*/ 8 w 10"/>
                  <a:gd name="T3" fmla="*/ 15 h 15"/>
                  <a:gd name="T4" fmla="*/ 3 w 10"/>
                  <a:gd name="T5" fmla="*/ 7 h 15"/>
                  <a:gd name="T6" fmla="*/ 0 w 10"/>
                  <a:gd name="T7" fmla="*/ 2 h 15"/>
                  <a:gd name="T8" fmla="*/ 1 w 10"/>
                  <a:gd name="T9" fmla="*/ 1 h 15"/>
                  <a:gd name="T10" fmla="*/ 3 w 10"/>
                  <a:gd name="T11" fmla="*/ 1 h 15"/>
                  <a:gd name="T12" fmla="*/ 5 w 10"/>
                  <a:gd name="T13" fmla="*/ 5 h 15"/>
                  <a:gd name="T14" fmla="*/ 10 w 10"/>
                  <a:gd name="T15" fmla="*/ 14 h 15"/>
                  <a:gd name="T16" fmla="*/ 9 w 10"/>
                  <a:gd name="T17" fmla="*/ 15 h 15"/>
                  <a:gd name="T18" fmla="*/ 9 w 10"/>
                  <a:gd name="T19" fmla="*/ 15 h 1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"/>
                  <a:gd name="T31" fmla="*/ 0 h 15"/>
                  <a:gd name="T32" fmla="*/ 10 w 10"/>
                  <a:gd name="T33" fmla="*/ 15 h 1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" h="15">
                    <a:moveTo>
                      <a:pt x="9" y="15"/>
                    </a:moveTo>
                    <a:cubicBezTo>
                      <a:pt x="8" y="15"/>
                      <a:pt x="8" y="15"/>
                      <a:pt x="8" y="15"/>
                    </a:cubicBezTo>
                    <a:cubicBezTo>
                      <a:pt x="7" y="12"/>
                      <a:pt x="5" y="9"/>
                      <a:pt x="3" y="7"/>
                    </a:cubicBezTo>
                    <a:cubicBezTo>
                      <a:pt x="2" y="5"/>
                      <a:pt x="1" y="4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3"/>
                      <a:pt x="4" y="4"/>
                      <a:pt x="5" y="5"/>
                    </a:cubicBezTo>
                    <a:cubicBezTo>
                      <a:pt x="7" y="8"/>
                      <a:pt x="9" y="11"/>
                      <a:pt x="10" y="14"/>
                    </a:cubicBezTo>
                    <a:cubicBezTo>
                      <a:pt x="10" y="15"/>
                      <a:pt x="10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85" name="Freeform 184">
                <a:extLst>
                  <a:ext uri="{FF2B5EF4-FFF2-40B4-BE49-F238E27FC236}">
                    <a16:creationId xmlns:a16="http://schemas.microsoft.com/office/drawing/2014/main" id="{3D5CE2AF-7202-491B-8FC6-8425D1C9C4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304" y="351707"/>
                <a:ext cx="29491" cy="6554"/>
              </a:xfrm>
              <a:custGeom>
                <a:avLst/>
                <a:gdLst>
                  <a:gd name="T0" fmla="*/ 1 w 19"/>
                  <a:gd name="T1" fmla="*/ 4 h 4"/>
                  <a:gd name="T2" fmla="*/ 0 w 19"/>
                  <a:gd name="T3" fmla="*/ 3 h 4"/>
                  <a:gd name="T4" fmla="*/ 1 w 19"/>
                  <a:gd name="T5" fmla="*/ 1 h 4"/>
                  <a:gd name="T6" fmla="*/ 10 w 19"/>
                  <a:gd name="T7" fmla="*/ 1 h 4"/>
                  <a:gd name="T8" fmla="*/ 18 w 19"/>
                  <a:gd name="T9" fmla="*/ 0 h 4"/>
                  <a:gd name="T10" fmla="*/ 19 w 19"/>
                  <a:gd name="T11" fmla="*/ 1 h 4"/>
                  <a:gd name="T12" fmla="*/ 18 w 19"/>
                  <a:gd name="T13" fmla="*/ 2 h 4"/>
                  <a:gd name="T14" fmla="*/ 10 w 19"/>
                  <a:gd name="T15" fmla="*/ 3 h 4"/>
                  <a:gd name="T16" fmla="*/ 1 w 19"/>
                  <a:gd name="T17" fmla="*/ 4 h 4"/>
                  <a:gd name="T18" fmla="*/ 1 w 19"/>
                  <a:gd name="T19" fmla="*/ 4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9"/>
                  <a:gd name="T31" fmla="*/ 0 h 4"/>
                  <a:gd name="T32" fmla="*/ 19 w 19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9" h="4">
                    <a:moveTo>
                      <a:pt x="1" y="4"/>
                    </a:move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4" y="0"/>
                      <a:pt x="7" y="0"/>
                      <a:pt x="10" y="1"/>
                    </a:cubicBezTo>
                    <a:cubicBezTo>
                      <a:pt x="13" y="1"/>
                      <a:pt x="15" y="1"/>
                      <a:pt x="18" y="0"/>
                    </a:cubicBezTo>
                    <a:cubicBezTo>
                      <a:pt x="18" y="0"/>
                      <a:pt x="19" y="0"/>
                      <a:pt x="19" y="1"/>
                    </a:cubicBezTo>
                    <a:cubicBezTo>
                      <a:pt x="19" y="2"/>
                      <a:pt x="19" y="2"/>
                      <a:pt x="18" y="2"/>
                    </a:cubicBezTo>
                    <a:cubicBezTo>
                      <a:pt x="16" y="3"/>
                      <a:pt x="13" y="3"/>
                      <a:pt x="10" y="3"/>
                    </a:cubicBezTo>
                    <a:cubicBezTo>
                      <a:pt x="7" y="3"/>
                      <a:pt x="4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86" name="Freeform 185">
                <a:extLst>
                  <a:ext uri="{FF2B5EF4-FFF2-40B4-BE49-F238E27FC236}">
                    <a16:creationId xmlns:a16="http://schemas.microsoft.com/office/drawing/2014/main" id="{95E678AD-7643-49EF-B6ED-E093F2824A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503" y="329862"/>
                <a:ext cx="17476" cy="26214"/>
              </a:xfrm>
              <a:custGeom>
                <a:avLst/>
                <a:gdLst>
                  <a:gd name="T0" fmla="*/ 9 w 11"/>
                  <a:gd name="T1" fmla="*/ 17 h 17"/>
                  <a:gd name="T2" fmla="*/ 8 w 11"/>
                  <a:gd name="T3" fmla="*/ 16 h 17"/>
                  <a:gd name="T4" fmla="*/ 4 w 11"/>
                  <a:gd name="T5" fmla="*/ 10 h 17"/>
                  <a:gd name="T6" fmla="*/ 0 w 11"/>
                  <a:gd name="T7" fmla="*/ 2 h 17"/>
                  <a:gd name="T8" fmla="*/ 1 w 11"/>
                  <a:gd name="T9" fmla="*/ 0 h 17"/>
                  <a:gd name="T10" fmla="*/ 3 w 11"/>
                  <a:gd name="T11" fmla="*/ 2 h 17"/>
                  <a:gd name="T12" fmla="*/ 7 w 11"/>
                  <a:gd name="T13" fmla="*/ 8 h 17"/>
                  <a:gd name="T14" fmla="*/ 11 w 11"/>
                  <a:gd name="T15" fmla="*/ 15 h 17"/>
                  <a:gd name="T16" fmla="*/ 9 w 11"/>
                  <a:gd name="T17" fmla="*/ 17 h 17"/>
                  <a:gd name="T18" fmla="*/ 9 w 11"/>
                  <a:gd name="T19" fmla="*/ 17 h 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"/>
                  <a:gd name="T31" fmla="*/ 0 h 17"/>
                  <a:gd name="T32" fmla="*/ 11 w 11"/>
                  <a:gd name="T33" fmla="*/ 17 h 1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" h="17">
                    <a:moveTo>
                      <a:pt x="9" y="17"/>
                    </a:moveTo>
                    <a:cubicBezTo>
                      <a:pt x="8" y="17"/>
                      <a:pt x="8" y="16"/>
                      <a:pt x="8" y="16"/>
                    </a:cubicBezTo>
                    <a:cubicBezTo>
                      <a:pt x="7" y="14"/>
                      <a:pt x="6" y="12"/>
                      <a:pt x="4" y="10"/>
                    </a:cubicBezTo>
                    <a:cubicBezTo>
                      <a:pt x="2" y="8"/>
                      <a:pt x="1" y="5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4" y="4"/>
                      <a:pt x="5" y="6"/>
                      <a:pt x="7" y="8"/>
                    </a:cubicBezTo>
                    <a:cubicBezTo>
                      <a:pt x="8" y="10"/>
                      <a:pt x="10" y="12"/>
                      <a:pt x="11" y="15"/>
                    </a:cubicBezTo>
                    <a:cubicBezTo>
                      <a:pt x="11" y="16"/>
                      <a:pt x="10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87" name="Freeform 186">
                <a:extLst>
                  <a:ext uri="{FF2B5EF4-FFF2-40B4-BE49-F238E27FC236}">
                    <a16:creationId xmlns:a16="http://schemas.microsoft.com/office/drawing/2014/main" id="{919516C2-ED7C-4077-A1F6-95D07B24F5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046" y="351707"/>
                <a:ext cx="32768" cy="6554"/>
              </a:xfrm>
              <a:custGeom>
                <a:avLst/>
                <a:gdLst>
                  <a:gd name="T0" fmla="*/ 1 w 21"/>
                  <a:gd name="T1" fmla="*/ 4 h 4"/>
                  <a:gd name="T2" fmla="*/ 0 w 21"/>
                  <a:gd name="T3" fmla="*/ 3 h 4"/>
                  <a:gd name="T4" fmla="*/ 0 w 21"/>
                  <a:gd name="T5" fmla="*/ 2 h 4"/>
                  <a:gd name="T6" fmla="*/ 12 w 21"/>
                  <a:gd name="T7" fmla="*/ 1 h 4"/>
                  <a:gd name="T8" fmla="*/ 19 w 21"/>
                  <a:gd name="T9" fmla="*/ 1 h 4"/>
                  <a:gd name="T10" fmla="*/ 21 w 21"/>
                  <a:gd name="T11" fmla="*/ 2 h 4"/>
                  <a:gd name="T12" fmla="*/ 20 w 21"/>
                  <a:gd name="T13" fmla="*/ 4 h 4"/>
                  <a:gd name="T14" fmla="*/ 12 w 21"/>
                  <a:gd name="T15" fmla="*/ 3 h 4"/>
                  <a:gd name="T16" fmla="*/ 1 w 21"/>
                  <a:gd name="T17" fmla="*/ 4 h 4"/>
                  <a:gd name="T18" fmla="*/ 1 w 21"/>
                  <a:gd name="T19" fmla="*/ 4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"/>
                  <a:gd name="T31" fmla="*/ 0 h 4"/>
                  <a:gd name="T32" fmla="*/ 21 w 21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" h="4">
                    <a:moveTo>
                      <a:pt x="1" y="4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0"/>
                      <a:pt x="8" y="1"/>
                      <a:pt x="12" y="1"/>
                    </a:cubicBezTo>
                    <a:cubicBezTo>
                      <a:pt x="15" y="1"/>
                      <a:pt x="17" y="2"/>
                      <a:pt x="19" y="1"/>
                    </a:cubicBezTo>
                    <a:cubicBezTo>
                      <a:pt x="20" y="1"/>
                      <a:pt x="21" y="2"/>
                      <a:pt x="21" y="2"/>
                    </a:cubicBezTo>
                    <a:cubicBezTo>
                      <a:pt x="21" y="3"/>
                      <a:pt x="20" y="4"/>
                      <a:pt x="20" y="4"/>
                    </a:cubicBezTo>
                    <a:cubicBezTo>
                      <a:pt x="17" y="4"/>
                      <a:pt x="14" y="4"/>
                      <a:pt x="12" y="3"/>
                    </a:cubicBezTo>
                    <a:cubicBezTo>
                      <a:pt x="8" y="3"/>
                      <a:pt x="5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88" name="Freeform 187">
                <a:extLst>
                  <a:ext uri="{FF2B5EF4-FFF2-40B4-BE49-F238E27FC236}">
                    <a16:creationId xmlns:a16="http://schemas.microsoft.com/office/drawing/2014/main" id="{6553667E-7776-4CD9-8F58-87DEBEC792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075" y="330953"/>
                <a:ext cx="8738" cy="27307"/>
              </a:xfrm>
              <a:custGeom>
                <a:avLst/>
                <a:gdLst>
                  <a:gd name="T0" fmla="*/ 4 w 6"/>
                  <a:gd name="T1" fmla="*/ 17 h 17"/>
                  <a:gd name="T2" fmla="*/ 4 w 6"/>
                  <a:gd name="T3" fmla="*/ 17 h 17"/>
                  <a:gd name="T4" fmla="*/ 3 w 6"/>
                  <a:gd name="T5" fmla="*/ 15 h 17"/>
                  <a:gd name="T6" fmla="*/ 2 w 6"/>
                  <a:gd name="T7" fmla="*/ 8 h 17"/>
                  <a:gd name="T8" fmla="*/ 0 w 6"/>
                  <a:gd name="T9" fmla="*/ 1 h 17"/>
                  <a:gd name="T10" fmla="*/ 1 w 6"/>
                  <a:gd name="T11" fmla="*/ 0 h 17"/>
                  <a:gd name="T12" fmla="*/ 2 w 6"/>
                  <a:gd name="T13" fmla="*/ 1 h 17"/>
                  <a:gd name="T14" fmla="*/ 4 w 6"/>
                  <a:gd name="T15" fmla="*/ 7 h 17"/>
                  <a:gd name="T16" fmla="*/ 6 w 6"/>
                  <a:gd name="T17" fmla="*/ 16 h 17"/>
                  <a:gd name="T18" fmla="*/ 4 w 6"/>
                  <a:gd name="T19" fmla="*/ 17 h 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17"/>
                  <a:gd name="T32" fmla="*/ 6 w 6"/>
                  <a:gd name="T33" fmla="*/ 17 h 1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17">
                    <a:moveTo>
                      <a:pt x="4" y="17"/>
                    </a:move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3" y="16"/>
                      <a:pt x="3" y="15"/>
                    </a:cubicBezTo>
                    <a:cubicBezTo>
                      <a:pt x="4" y="13"/>
                      <a:pt x="3" y="11"/>
                      <a:pt x="2" y="8"/>
                    </a:cubicBezTo>
                    <a:cubicBezTo>
                      <a:pt x="1" y="6"/>
                      <a:pt x="0" y="4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3" y="3"/>
                      <a:pt x="3" y="5"/>
                      <a:pt x="4" y="7"/>
                    </a:cubicBezTo>
                    <a:cubicBezTo>
                      <a:pt x="5" y="10"/>
                      <a:pt x="6" y="13"/>
                      <a:pt x="6" y="16"/>
                    </a:cubicBezTo>
                    <a:cubicBezTo>
                      <a:pt x="6" y="16"/>
                      <a:pt x="5" y="17"/>
                      <a:pt x="4" y="17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89" name="Freeform 188">
                <a:extLst>
                  <a:ext uri="{FF2B5EF4-FFF2-40B4-BE49-F238E27FC236}">
                    <a16:creationId xmlns:a16="http://schemas.microsoft.com/office/drawing/2014/main" id="{D9BB4562-25D8-4B81-B89D-C33B6EA595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676" y="330953"/>
                <a:ext cx="30583" cy="5462"/>
              </a:xfrm>
              <a:custGeom>
                <a:avLst/>
                <a:gdLst>
                  <a:gd name="T0" fmla="*/ 1 w 20"/>
                  <a:gd name="T1" fmla="*/ 3 h 3"/>
                  <a:gd name="T2" fmla="*/ 0 w 20"/>
                  <a:gd name="T3" fmla="*/ 2 h 3"/>
                  <a:gd name="T4" fmla="*/ 1 w 20"/>
                  <a:gd name="T5" fmla="*/ 1 h 3"/>
                  <a:gd name="T6" fmla="*/ 12 w 20"/>
                  <a:gd name="T7" fmla="*/ 0 h 3"/>
                  <a:gd name="T8" fmla="*/ 19 w 20"/>
                  <a:gd name="T9" fmla="*/ 0 h 3"/>
                  <a:gd name="T10" fmla="*/ 20 w 20"/>
                  <a:gd name="T11" fmla="*/ 1 h 3"/>
                  <a:gd name="T12" fmla="*/ 19 w 20"/>
                  <a:gd name="T13" fmla="*/ 2 h 3"/>
                  <a:gd name="T14" fmla="*/ 12 w 20"/>
                  <a:gd name="T15" fmla="*/ 2 h 3"/>
                  <a:gd name="T16" fmla="*/ 1 w 20"/>
                  <a:gd name="T17" fmla="*/ 3 h 3"/>
                  <a:gd name="T18" fmla="*/ 1 w 20"/>
                  <a:gd name="T19" fmla="*/ 3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"/>
                  <a:gd name="T31" fmla="*/ 0 h 3"/>
                  <a:gd name="T32" fmla="*/ 20 w 20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" h="3">
                    <a:moveTo>
                      <a:pt x="1" y="3"/>
                    </a:move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5" y="0"/>
                      <a:pt x="8" y="0"/>
                      <a:pt x="12" y="0"/>
                    </a:cubicBezTo>
                    <a:cubicBezTo>
                      <a:pt x="14" y="0"/>
                      <a:pt x="16" y="0"/>
                      <a:pt x="19" y="0"/>
                    </a:cubicBezTo>
                    <a:cubicBezTo>
                      <a:pt x="19" y="0"/>
                      <a:pt x="20" y="0"/>
                      <a:pt x="20" y="1"/>
                    </a:cubicBezTo>
                    <a:cubicBezTo>
                      <a:pt x="20" y="1"/>
                      <a:pt x="19" y="2"/>
                      <a:pt x="19" y="2"/>
                    </a:cubicBezTo>
                    <a:cubicBezTo>
                      <a:pt x="16" y="2"/>
                      <a:pt x="14" y="2"/>
                      <a:pt x="12" y="2"/>
                    </a:cubicBezTo>
                    <a:cubicBezTo>
                      <a:pt x="8" y="2"/>
                      <a:pt x="5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90" name="Freeform 189">
                <a:extLst>
                  <a:ext uri="{FF2B5EF4-FFF2-40B4-BE49-F238E27FC236}">
                    <a16:creationId xmlns:a16="http://schemas.microsoft.com/office/drawing/2014/main" id="{111F40E5-C6FF-46B9-849B-A13ECC335D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603" y="333138"/>
                <a:ext cx="5462" cy="28399"/>
              </a:xfrm>
              <a:custGeom>
                <a:avLst/>
                <a:gdLst>
                  <a:gd name="T0" fmla="*/ 1 w 4"/>
                  <a:gd name="T1" fmla="*/ 18 h 18"/>
                  <a:gd name="T2" fmla="*/ 1 w 4"/>
                  <a:gd name="T3" fmla="*/ 18 h 18"/>
                  <a:gd name="T4" fmla="*/ 0 w 4"/>
                  <a:gd name="T5" fmla="*/ 16 h 18"/>
                  <a:gd name="T6" fmla="*/ 1 w 4"/>
                  <a:gd name="T7" fmla="*/ 10 h 18"/>
                  <a:gd name="T8" fmla="*/ 2 w 4"/>
                  <a:gd name="T9" fmla="*/ 2 h 18"/>
                  <a:gd name="T10" fmla="*/ 3 w 4"/>
                  <a:gd name="T11" fmla="*/ 1 h 18"/>
                  <a:gd name="T12" fmla="*/ 4 w 4"/>
                  <a:gd name="T13" fmla="*/ 2 h 18"/>
                  <a:gd name="T14" fmla="*/ 3 w 4"/>
                  <a:gd name="T15" fmla="*/ 10 h 18"/>
                  <a:gd name="T16" fmla="*/ 2 w 4"/>
                  <a:gd name="T17" fmla="*/ 16 h 18"/>
                  <a:gd name="T18" fmla="*/ 1 w 4"/>
                  <a:gd name="T19" fmla="*/ 18 h 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18"/>
                  <a:gd name="T32" fmla="*/ 4 w 4"/>
                  <a:gd name="T33" fmla="*/ 18 h 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18">
                    <a:moveTo>
                      <a:pt x="1" y="18"/>
                    </a:move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0" y="17"/>
                      <a:pt x="0" y="16"/>
                    </a:cubicBezTo>
                    <a:cubicBezTo>
                      <a:pt x="0" y="14"/>
                      <a:pt x="0" y="12"/>
                      <a:pt x="1" y="10"/>
                    </a:cubicBezTo>
                    <a:cubicBezTo>
                      <a:pt x="1" y="7"/>
                      <a:pt x="2" y="4"/>
                      <a:pt x="2" y="2"/>
                    </a:cubicBezTo>
                    <a:cubicBezTo>
                      <a:pt x="1" y="1"/>
                      <a:pt x="2" y="1"/>
                      <a:pt x="3" y="1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5"/>
                      <a:pt x="4" y="7"/>
                      <a:pt x="3" y="10"/>
                    </a:cubicBezTo>
                    <a:cubicBezTo>
                      <a:pt x="3" y="12"/>
                      <a:pt x="2" y="14"/>
                      <a:pt x="2" y="16"/>
                    </a:cubicBezTo>
                    <a:cubicBezTo>
                      <a:pt x="2" y="17"/>
                      <a:pt x="2" y="18"/>
                      <a:pt x="1" y="18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91" name="Freeform 190">
                <a:extLst>
                  <a:ext uri="{FF2B5EF4-FFF2-40B4-BE49-F238E27FC236}">
                    <a16:creationId xmlns:a16="http://schemas.microsoft.com/office/drawing/2014/main" id="{AD4FF870-AC0A-4047-A96B-75666AFFA8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603" y="354983"/>
                <a:ext cx="33860" cy="6554"/>
              </a:xfrm>
              <a:custGeom>
                <a:avLst/>
                <a:gdLst>
                  <a:gd name="T0" fmla="*/ 1 w 22"/>
                  <a:gd name="T1" fmla="*/ 4 h 4"/>
                  <a:gd name="T2" fmla="*/ 0 w 22"/>
                  <a:gd name="T3" fmla="*/ 2 h 4"/>
                  <a:gd name="T4" fmla="*/ 1 w 22"/>
                  <a:gd name="T5" fmla="*/ 1 h 4"/>
                  <a:gd name="T6" fmla="*/ 9 w 22"/>
                  <a:gd name="T7" fmla="*/ 1 h 4"/>
                  <a:gd name="T8" fmla="*/ 21 w 22"/>
                  <a:gd name="T9" fmla="*/ 0 h 4"/>
                  <a:gd name="T10" fmla="*/ 22 w 22"/>
                  <a:gd name="T11" fmla="*/ 2 h 4"/>
                  <a:gd name="T12" fmla="*/ 21 w 22"/>
                  <a:gd name="T13" fmla="*/ 3 h 4"/>
                  <a:gd name="T14" fmla="*/ 9 w 22"/>
                  <a:gd name="T15" fmla="*/ 3 h 4"/>
                  <a:gd name="T16" fmla="*/ 1 w 22"/>
                  <a:gd name="T17" fmla="*/ 4 h 4"/>
                  <a:gd name="T18" fmla="*/ 1 w 22"/>
                  <a:gd name="T19" fmla="*/ 4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2"/>
                  <a:gd name="T31" fmla="*/ 0 h 4"/>
                  <a:gd name="T32" fmla="*/ 22 w 22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2" h="4">
                    <a:moveTo>
                      <a:pt x="1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4" y="1"/>
                      <a:pt x="6" y="1"/>
                      <a:pt x="9" y="1"/>
                    </a:cubicBezTo>
                    <a:cubicBezTo>
                      <a:pt x="13" y="1"/>
                      <a:pt x="17" y="0"/>
                      <a:pt x="21" y="0"/>
                    </a:cubicBezTo>
                    <a:cubicBezTo>
                      <a:pt x="22" y="1"/>
                      <a:pt x="22" y="1"/>
                      <a:pt x="22" y="2"/>
                    </a:cubicBezTo>
                    <a:cubicBezTo>
                      <a:pt x="22" y="3"/>
                      <a:pt x="22" y="3"/>
                      <a:pt x="21" y="3"/>
                    </a:cubicBezTo>
                    <a:cubicBezTo>
                      <a:pt x="17" y="3"/>
                      <a:pt x="13" y="3"/>
                      <a:pt x="9" y="3"/>
                    </a:cubicBezTo>
                    <a:cubicBezTo>
                      <a:pt x="6" y="4"/>
                      <a:pt x="4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92" name="Freeform 191">
                <a:extLst>
                  <a:ext uri="{FF2B5EF4-FFF2-40B4-BE49-F238E27FC236}">
                    <a16:creationId xmlns:a16="http://schemas.microsoft.com/office/drawing/2014/main" id="{8D4C72BD-7215-495B-A1E5-D369E30AF6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093" y="352799"/>
                <a:ext cx="7646" cy="8738"/>
              </a:xfrm>
              <a:custGeom>
                <a:avLst/>
                <a:gdLst>
                  <a:gd name="T0" fmla="*/ 2 w 5"/>
                  <a:gd name="T1" fmla="*/ 5 h 5"/>
                  <a:gd name="T2" fmla="*/ 1 w 5"/>
                  <a:gd name="T3" fmla="*/ 4 h 5"/>
                  <a:gd name="T4" fmla="*/ 1 w 5"/>
                  <a:gd name="T5" fmla="*/ 1 h 5"/>
                  <a:gd name="T6" fmla="*/ 1 w 5"/>
                  <a:gd name="T7" fmla="*/ 1 h 5"/>
                  <a:gd name="T8" fmla="*/ 4 w 5"/>
                  <a:gd name="T9" fmla="*/ 1 h 5"/>
                  <a:gd name="T10" fmla="*/ 4 w 5"/>
                  <a:gd name="T11" fmla="*/ 4 h 5"/>
                  <a:gd name="T12" fmla="*/ 3 w 5"/>
                  <a:gd name="T13" fmla="*/ 4 h 5"/>
                  <a:gd name="T14" fmla="*/ 2 w 5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"/>
                  <a:gd name="T25" fmla="*/ 0 h 5"/>
                  <a:gd name="T26" fmla="*/ 5 w 5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" h="5">
                    <a:moveTo>
                      <a:pt x="2" y="5"/>
                    </a:moveTo>
                    <a:cubicBezTo>
                      <a:pt x="2" y="5"/>
                      <a:pt x="1" y="5"/>
                      <a:pt x="1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1"/>
                    </a:cubicBezTo>
                    <a:cubicBezTo>
                      <a:pt x="5" y="2"/>
                      <a:pt x="5" y="3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2" y="5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93" name="Freeform 192">
                <a:extLst>
                  <a:ext uri="{FF2B5EF4-FFF2-40B4-BE49-F238E27FC236}">
                    <a16:creationId xmlns:a16="http://schemas.microsoft.com/office/drawing/2014/main" id="{F1ED6CE7-E310-4D97-A99D-3883F41331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69" y="352799"/>
                <a:ext cx="8738" cy="6554"/>
              </a:xfrm>
              <a:custGeom>
                <a:avLst/>
                <a:gdLst>
                  <a:gd name="T0" fmla="*/ 2 w 5"/>
                  <a:gd name="T1" fmla="*/ 4 h 4"/>
                  <a:gd name="T2" fmla="*/ 1 w 5"/>
                  <a:gd name="T3" fmla="*/ 4 h 4"/>
                  <a:gd name="T4" fmla="*/ 1 w 5"/>
                  <a:gd name="T5" fmla="*/ 1 h 4"/>
                  <a:gd name="T6" fmla="*/ 2 w 5"/>
                  <a:gd name="T7" fmla="*/ 1 h 4"/>
                  <a:gd name="T8" fmla="*/ 4 w 5"/>
                  <a:gd name="T9" fmla="*/ 0 h 4"/>
                  <a:gd name="T10" fmla="*/ 4 w 5"/>
                  <a:gd name="T11" fmla="*/ 3 h 4"/>
                  <a:gd name="T12" fmla="*/ 3 w 5"/>
                  <a:gd name="T13" fmla="*/ 3 h 4"/>
                  <a:gd name="T14" fmla="*/ 2 w 5"/>
                  <a:gd name="T15" fmla="*/ 4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"/>
                  <a:gd name="T25" fmla="*/ 0 h 4"/>
                  <a:gd name="T26" fmla="*/ 5 w 5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" h="4">
                    <a:moveTo>
                      <a:pt x="2" y="4"/>
                    </a:moveTo>
                    <a:cubicBezTo>
                      <a:pt x="2" y="4"/>
                      <a:pt x="1" y="4"/>
                      <a:pt x="1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5" y="2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94" name="Freeform 193">
                <a:extLst>
                  <a:ext uri="{FF2B5EF4-FFF2-40B4-BE49-F238E27FC236}">
                    <a16:creationId xmlns:a16="http://schemas.microsoft.com/office/drawing/2014/main" id="{0D6F9178-C0AC-41CB-9B21-985B182FFC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676" y="333138"/>
                <a:ext cx="7646" cy="25122"/>
              </a:xfrm>
              <a:custGeom>
                <a:avLst/>
                <a:gdLst>
                  <a:gd name="T0" fmla="*/ 4 w 5"/>
                  <a:gd name="T1" fmla="*/ 16 h 16"/>
                  <a:gd name="T2" fmla="*/ 4 w 5"/>
                  <a:gd name="T3" fmla="*/ 16 h 16"/>
                  <a:gd name="T4" fmla="*/ 3 w 5"/>
                  <a:gd name="T5" fmla="*/ 15 h 16"/>
                  <a:gd name="T6" fmla="*/ 1 w 5"/>
                  <a:gd name="T7" fmla="*/ 6 h 16"/>
                  <a:gd name="T8" fmla="*/ 0 w 5"/>
                  <a:gd name="T9" fmla="*/ 1 h 16"/>
                  <a:gd name="T10" fmla="*/ 1 w 5"/>
                  <a:gd name="T11" fmla="*/ 0 h 16"/>
                  <a:gd name="T12" fmla="*/ 2 w 5"/>
                  <a:gd name="T13" fmla="*/ 1 h 16"/>
                  <a:gd name="T14" fmla="*/ 3 w 5"/>
                  <a:gd name="T15" fmla="*/ 5 h 16"/>
                  <a:gd name="T16" fmla="*/ 5 w 5"/>
                  <a:gd name="T17" fmla="*/ 15 h 16"/>
                  <a:gd name="T18" fmla="*/ 4 w 5"/>
                  <a:gd name="T19" fmla="*/ 16 h 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"/>
                  <a:gd name="T31" fmla="*/ 0 h 16"/>
                  <a:gd name="T32" fmla="*/ 5 w 5"/>
                  <a:gd name="T33" fmla="*/ 16 h 1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" h="16">
                    <a:moveTo>
                      <a:pt x="4" y="16"/>
                    </a:moveTo>
                    <a:cubicBezTo>
                      <a:pt x="4" y="16"/>
                      <a:pt x="4" y="16"/>
                      <a:pt x="4" y="16"/>
                    </a:cubicBezTo>
                    <a:cubicBezTo>
                      <a:pt x="3" y="16"/>
                      <a:pt x="3" y="15"/>
                      <a:pt x="3" y="15"/>
                    </a:cubicBezTo>
                    <a:cubicBezTo>
                      <a:pt x="3" y="12"/>
                      <a:pt x="2" y="9"/>
                      <a:pt x="1" y="6"/>
                    </a:cubicBezTo>
                    <a:cubicBezTo>
                      <a:pt x="1" y="4"/>
                      <a:pt x="0" y="3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3" y="2"/>
                      <a:pt x="3" y="4"/>
                      <a:pt x="3" y="5"/>
                    </a:cubicBezTo>
                    <a:cubicBezTo>
                      <a:pt x="4" y="8"/>
                      <a:pt x="5" y="11"/>
                      <a:pt x="5" y="15"/>
                    </a:cubicBezTo>
                    <a:cubicBezTo>
                      <a:pt x="5" y="15"/>
                      <a:pt x="4" y="16"/>
                      <a:pt x="4" y="16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95" name="Freeform 194">
                <a:extLst>
                  <a:ext uri="{FF2B5EF4-FFF2-40B4-BE49-F238E27FC236}">
                    <a16:creationId xmlns:a16="http://schemas.microsoft.com/office/drawing/2014/main" id="{1150C02E-0260-4F97-AC5C-8B8FDEC6B8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186" y="333138"/>
                <a:ext cx="4369" cy="26214"/>
              </a:xfrm>
              <a:custGeom>
                <a:avLst/>
                <a:gdLst>
                  <a:gd name="T0" fmla="*/ 2 w 3"/>
                  <a:gd name="T1" fmla="*/ 17 h 17"/>
                  <a:gd name="T2" fmla="*/ 0 w 3"/>
                  <a:gd name="T3" fmla="*/ 16 h 17"/>
                  <a:gd name="T4" fmla="*/ 1 w 3"/>
                  <a:gd name="T5" fmla="*/ 9 h 17"/>
                  <a:gd name="T6" fmla="*/ 1 w 3"/>
                  <a:gd name="T7" fmla="*/ 1 h 17"/>
                  <a:gd name="T8" fmla="*/ 2 w 3"/>
                  <a:gd name="T9" fmla="*/ 0 h 17"/>
                  <a:gd name="T10" fmla="*/ 3 w 3"/>
                  <a:gd name="T11" fmla="*/ 1 h 17"/>
                  <a:gd name="T12" fmla="*/ 3 w 3"/>
                  <a:gd name="T13" fmla="*/ 9 h 17"/>
                  <a:gd name="T14" fmla="*/ 3 w 3"/>
                  <a:gd name="T15" fmla="*/ 15 h 17"/>
                  <a:gd name="T16" fmla="*/ 2 w 3"/>
                  <a:gd name="T17" fmla="*/ 17 h 17"/>
                  <a:gd name="T18" fmla="*/ 2 w 3"/>
                  <a:gd name="T19" fmla="*/ 17 h 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17"/>
                  <a:gd name="T32" fmla="*/ 3 w 3"/>
                  <a:gd name="T33" fmla="*/ 17 h 1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17">
                    <a:moveTo>
                      <a:pt x="2" y="17"/>
                    </a:moveTo>
                    <a:cubicBezTo>
                      <a:pt x="1" y="17"/>
                      <a:pt x="1" y="16"/>
                      <a:pt x="0" y="16"/>
                    </a:cubicBezTo>
                    <a:cubicBezTo>
                      <a:pt x="0" y="13"/>
                      <a:pt x="0" y="11"/>
                      <a:pt x="1" y="9"/>
                    </a:cubicBezTo>
                    <a:cubicBezTo>
                      <a:pt x="1" y="6"/>
                      <a:pt x="1" y="4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3"/>
                      <a:pt x="3" y="6"/>
                      <a:pt x="3" y="9"/>
                    </a:cubicBezTo>
                    <a:cubicBezTo>
                      <a:pt x="3" y="11"/>
                      <a:pt x="3" y="13"/>
                      <a:pt x="3" y="15"/>
                    </a:cubicBezTo>
                    <a:cubicBezTo>
                      <a:pt x="3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96" name="Freeform 195">
                <a:extLst>
                  <a:ext uri="{FF2B5EF4-FFF2-40B4-BE49-F238E27FC236}">
                    <a16:creationId xmlns:a16="http://schemas.microsoft.com/office/drawing/2014/main" id="{D8D43EFB-09D1-4571-8464-48497250AE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204" y="334231"/>
                <a:ext cx="7646" cy="27307"/>
              </a:xfrm>
              <a:custGeom>
                <a:avLst/>
                <a:gdLst>
                  <a:gd name="T0" fmla="*/ 1 w 5"/>
                  <a:gd name="T1" fmla="*/ 17 h 17"/>
                  <a:gd name="T2" fmla="*/ 1 w 5"/>
                  <a:gd name="T3" fmla="*/ 17 h 17"/>
                  <a:gd name="T4" fmla="*/ 0 w 5"/>
                  <a:gd name="T5" fmla="*/ 15 h 17"/>
                  <a:gd name="T6" fmla="*/ 2 w 5"/>
                  <a:gd name="T7" fmla="*/ 9 h 17"/>
                  <a:gd name="T8" fmla="*/ 3 w 5"/>
                  <a:gd name="T9" fmla="*/ 1 h 17"/>
                  <a:gd name="T10" fmla="*/ 4 w 5"/>
                  <a:gd name="T11" fmla="*/ 0 h 17"/>
                  <a:gd name="T12" fmla="*/ 4 w 5"/>
                  <a:gd name="T13" fmla="*/ 0 h 17"/>
                  <a:gd name="T14" fmla="*/ 5 w 5"/>
                  <a:gd name="T15" fmla="*/ 1 h 17"/>
                  <a:gd name="T16" fmla="*/ 4 w 5"/>
                  <a:gd name="T17" fmla="*/ 9 h 17"/>
                  <a:gd name="T18" fmla="*/ 2 w 5"/>
                  <a:gd name="T19" fmla="*/ 16 h 17"/>
                  <a:gd name="T20" fmla="*/ 1 w 5"/>
                  <a:gd name="T21" fmla="*/ 17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"/>
                  <a:gd name="T34" fmla="*/ 0 h 17"/>
                  <a:gd name="T35" fmla="*/ 5 w 5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" h="17">
                    <a:moveTo>
                      <a:pt x="1" y="17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0" y="16"/>
                      <a:pt x="0" y="15"/>
                    </a:cubicBezTo>
                    <a:cubicBezTo>
                      <a:pt x="0" y="13"/>
                      <a:pt x="1" y="11"/>
                      <a:pt x="2" y="9"/>
                    </a:cubicBezTo>
                    <a:cubicBezTo>
                      <a:pt x="2" y="6"/>
                      <a:pt x="3" y="4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4"/>
                      <a:pt x="4" y="7"/>
                      <a:pt x="4" y="9"/>
                    </a:cubicBezTo>
                    <a:cubicBezTo>
                      <a:pt x="3" y="11"/>
                      <a:pt x="3" y="14"/>
                      <a:pt x="2" y="16"/>
                    </a:cubicBezTo>
                    <a:cubicBezTo>
                      <a:pt x="2" y="16"/>
                      <a:pt x="2" y="17"/>
                      <a:pt x="1" y="17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97" name="Freeform 196">
                <a:extLst>
                  <a:ext uri="{FF2B5EF4-FFF2-40B4-BE49-F238E27FC236}">
                    <a16:creationId xmlns:a16="http://schemas.microsoft.com/office/drawing/2014/main" id="{F5C53914-BC74-41D5-B91F-556C5ED888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418" y="356076"/>
                <a:ext cx="6554" cy="5462"/>
              </a:xfrm>
              <a:custGeom>
                <a:avLst/>
                <a:gdLst>
                  <a:gd name="T0" fmla="*/ 2 w 4"/>
                  <a:gd name="T1" fmla="*/ 3 h 3"/>
                  <a:gd name="T2" fmla="*/ 0 w 4"/>
                  <a:gd name="T3" fmla="*/ 3 h 3"/>
                  <a:gd name="T4" fmla="*/ 1 w 4"/>
                  <a:gd name="T5" fmla="*/ 1 h 3"/>
                  <a:gd name="T6" fmla="*/ 1 w 4"/>
                  <a:gd name="T7" fmla="*/ 0 h 3"/>
                  <a:gd name="T8" fmla="*/ 3 w 4"/>
                  <a:gd name="T9" fmla="*/ 0 h 3"/>
                  <a:gd name="T10" fmla="*/ 3 w 4"/>
                  <a:gd name="T11" fmla="*/ 3 h 3"/>
                  <a:gd name="T12" fmla="*/ 3 w 4"/>
                  <a:gd name="T13" fmla="*/ 3 h 3"/>
                  <a:gd name="T14" fmla="*/ 2 w 4"/>
                  <a:gd name="T15" fmla="*/ 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"/>
                  <a:gd name="T25" fmla="*/ 0 h 3"/>
                  <a:gd name="T26" fmla="*/ 4 w 4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" h="3">
                    <a:moveTo>
                      <a:pt x="2" y="3"/>
                    </a:moveTo>
                    <a:cubicBezTo>
                      <a:pt x="1" y="3"/>
                      <a:pt x="1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98" name="Freeform 197">
                <a:extLst>
                  <a:ext uri="{FF2B5EF4-FFF2-40B4-BE49-F238E27FC236}">
                    <a16:creationId xmlns:a16="http://schemas.microsoft.com/office/drawing/2014/main" id="{0128144F-5C15-4023-B7DF-17BA337846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041" y="336415"/>
                <a:ext cx="17476" cy="25122"/>
              </a:xfrm>
              <a:custGeom>
                <a:avLst/>
                <a:gdLst>
                  <a:gd name="T0" fmla="*/ 1 w 11"/>
                  <a:gd name="T1" fmla="*/ 16 h 16"/>
                  <a:gd name="T2" fmla="*/ 1 w 11"/>
                  <a:gd name="T3" fmla="*/ 16 h 16"/>
                  <a:gd name="T4" fmla="*/ 0 w 11"/>
                  <a:gd name="T5" fmla="*/ 14 h 16"/>
                  <a:gd name="T6" fmla="*/ 5 w 11"/>
                  <a:gd name="T7" fmla="*/ 7 h 16"/>
                  <a:gd name="T8" fmla="*/ 9 w 11"/>
                  <a:gd name="T9" fmla="*/ 0 h 16"/>
                  <a:gd name="T10" fmla="*/ 11 w 11"/>
                  <a:gd name="T11" fmla="*/ 0 h 16"/>
                  <a:gd name="T12" fmla="*/ 11 w 11"/>
                  <a:gd name="T13" fmla="*/ 1 h 16"/>
                  <a:gd name="T14" fmla="*/ 7 w 11"/>
                  <a:gd name="T15" fmla="*/ 8 h 16"/>
                  <a:gd name="T16" fmla="*/ 2 w 11"/>
                  <a:gd name="T17" fmla="*/ 15 h 16"/>
                  <a:gd name="T18" fmla="*/ 1 w 11"/>
                  <a:gd name="T19" fmla="*/ 16 h 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"/>
                  <a:gd name="T31" fmla="*/ 0 h 16"/>
                  <a:gd name="T32" fmla="*/ 11 w 11"/>
                  <a:gd name="T33" fmla="*/ 16 h 1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" h="16">
                    <a:moveTo>
                      <a:pt x="1" y="16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0" y="16"/>
                      <a:pt x="0" y="15"/>
                      <a:pt x="0" y="14"/>
                    </a:cubicBezTo>
                    <a:cubicBezTo>
                      <a:pt x="1" y="11"/>
                      <a:pt x="3" y="9"/>
                      <a:pt x="5" y="7"/>
                    </a:cubicBezTo>
                    <a:cubicBezTo>
                      <a:pt x="7" y="5"/>
                      <a:pt x="8" y="3"/>
                      <a:pt x="9" y="0"/>
                    </a:cubicBezTo>
                    <a:cubicBezTo>
                      <a:pt x="9" y="0"/>
                      <a:pt x="10" y="0"/>
                      <a:pt x="11" y="0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0" y="4"/>
                      <a:pt x="8" y="6"/>
                      <a:pt x="7" y="8"/>
                    </a:cubicBezTo>
                    <a:cubicBezTo>
                      <a:pt x="5" y="10"/>
                      <a:pt x="3" y="12"/>
                      <a:pt x="2" y="15"/>
                    </a:cubicBezTo>
                    <a:cubicBezTo>
                      <a:pt x="2" y="16"/>
                      <a:pt x="2" y="16"/>
                      <a:pt x="1" y="16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99" name="Freeform 198">
                <a:extLst>
                  <a:ext uri="{FF2B5EF4-FFF2-40B4-BE49-F238E27FC236}">
                    <a16:creationId xmlns:a16="http://schemas.microsoft.com/office/drawing/2014/main" id="{A3680CE4-289B-44FC-980F-ABE86248E7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041" y="358260"/>
                <a:ext cx="36045" cy="4369"/>
              </a:xfrm>
              <a:custGeom>
                <a:avLst/>
                <a:gdLst>
                  <a:gd name="T0" fmla="*/ 22 w 23"/>
                  <a:gd name="T1" fmla="*/ 3 h 3"/>
                  <a:gd name="T2" fmla="*/ 21 w 23"/>
                  <a:gd name="T3" fmla="*/ 3 h 3"/>
                  <a:gd name="T4" fmla="*/ 12 w 23"/>
                  <a:gd name="T5" fmla="*/ 2 h 3"/>
                  <a:gd name="T6" fmla="*/ 1 w 23"/>
                  <a:gd name="T7" fmla="*/ 2 h 3"/>
                  <a:gd name="T8" fmla="*/ 0 w 23"/>
                  <a:gd name="T9" fmla="*/ 1 h 3"/>
                  <a:gd name="T10" fmla="*/ 1 w 23"/>
                  <a:gd name="T11" fmla="*/ 0 h 3"/>
                  <a:gd name="T12" fmla="*/ 12 w 23"/>
                  <a:gd name="T13" fmla="*/ 0 h 3"/>
                  <a:gd name="T14" fmla="*/ 22 w 23"/>
                  <a:gd name="T15" fmla="*/ 1 h 3"/>
                  <a:gd name="T16" fmla="*/ 23 w 23"/>
                  <a:gd name="T17" fmla="*/ 2 h 3"/>
                  <a:gd name="T18" fmla="*/ 22 w 23"/>
                  <a:gd name="T19" fmla="*/ 3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"/>
                  <a:gd name="T31" fmla="*/ 0 h 3"/>
                  <a:gd name="T32" fmla="*/ 23 w 2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" h="3">
                    <a:moveTo>
                      <a:pt x="22" y="3"/>
                    </a:moveTo>
                    <a:cubicBezTo>
                      <a:pt x="22" y="3"/>
                      <a:pt x="22" y="3"/>
                      <a:pt x="21" y="3"/>
                    </a:cubicBezTo>
                    <a:cubicBezTo>
                      <a:pt x="18" y="2"/>
                      <a:pt x="15" y="2"/>
                      <a:pt x="12" y="2"/>
                    </a:cubicBezTo>
                    <a:cubicBezTo>
                      <a:pt x="8" y="2"/>
                      <a:pt x="4" y="3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5" y="0"/>
                      <a:pt x="8" y="0"/>
                      <a:pt x="12" y="0"/>
                    </a:cubicBezTo>
                    <a:cubicBezTo>
                      <a:pt x="15" y="0"/>
                      <a:pt x="18" y="0"/>
                      <a:pt x="22" y="1"/>
                    </a:cubicBezTo>
                    <a:cubicBezTo>
                      <a:pt x="22" y="1"/>
                      <a:pt x="23" y="2"/>
                      <a:pt x="23" y="2"/>
                    </a:cubicBezTo>
                    <a:cubicBezTo>
                      <a:pt x="23" y="3"/>
                      <a:pt x="22" y="3"/>
                      <a:pt x="22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00" name="Freeform 199">
                <a:extLst>
                  <a:ext uri="{FF2B5EF4-FFF2-40B4-BE49-F238E27FC236}">
                    <a16:creationId xmlns:a16="http://schemas.microsoft.com/office/drawing/2014/main" id="{3F4B77D5-C800-404C-A936-C51BBABCDD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624" y="358260"/>
                <a:ext cx="8738" cy="4369"/>
              </a:xfrm>
              <a:custGeom>
                <a:avLst/>
                <a:gdLst>
                  <a:gd name="T0" fmla="*/ 2 w 5"/>
                  <a:gd name="T1" fmla="*/ 3 h 3"/>
                  <a:gd name="T2" fmla="*/ 0 w 5"/>
                  <a:gd name="T3" fmla="*/ 2 h 3"/>
                  <a:gd name="T4" fmla="*/ 1 w 5"/>
                  <a:gd name="T5" fmla="*/ 1 h 3"/>
                  <a:gd name="T6" fmla="*/ 3 w 5"/>
                  <a:gd name="T7" fmla="*/ 0 h 3"/>
                  <a:gd name="T8" fmla="*/ 5 w 5"/>
                  <a:gd name="T9" fmla="*/ 1 h 3"/>
                  <a:gd name="T10" fmla="*/ 4 w 5"/>
                  <a:gd name="T11" fmla="*/ 3 h 3"/>
                  <a:gd name="T12" fmla="*/ 2 w 5"/>
                  <a:gd name="T13" fmla="*/ 3 h 3"/>
                  <a:gd name="T14" fmla="*/ 2 w 5"/>
                  <a:gd name="T15" fmla="*/ 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"/>
                  <a:gd name="T25" fmla="*/ 0 h 3"/>
                  <a:gd name="T26" fmla="*/ 5 w 5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" h="3">
                    <a:moveTo>
                      <a:pt x="2" y="3"/>
                    </a:move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5" y="1"/>
                      <a:pt x="5" y="2"/>
                      <a:pt x="4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01" name="Freeform 200">
                <a:extLst>
                  <a:ext uri="{FF2B5EF4-FFF2-40B4-BE49-F238E27FC236}">
                    <a16:creationId xmlns:a16="http://schemas.microsoft.com/office/drawing/2014/main" id="{E06C2121-E700-4B31-9517-4CDE02EE20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901" y="336415"/>
                <a:ext cx="17476" cy="25122"/>
              </a:xfrm>
              <a:custGeom>
                <a:avLst/>
                <a:gdLst>
                  <a:gd name="T0" fmla="*/ 1 w 11"/>
                  <a:gd name="T1" fmla="*/ 16 h 16"/>
                  <a:gd name="T2" fmla="*/ 1 w 11"/>
                  <a:gd name="T3" fmla="*/ 16 h 16"/>
                  <a:gd name="T4" fmla="*/ 0 w 11"/>
                  <a:gd name="T5" fmla="*/ 15 h 16"/>
                  <a:gd name="T6" fmla="*/ 4 w 11"/>
                  <a:gd name="T7" fmla="*/ 7 h 16"/>
                  <a:gd name="T8" fmla="*/ 8 w 11"/>
                  <a:gd name="T9" fmla="*/ 0 h 16"/>
                  <a:gd name="T10" fmla="*/ 10 w 11"/>
                  <a:gd name="T11" fmla="*/ 0 h 16"/>
                  <a:gd name="T12" fmla="*/ 10 w 11"/>
                  <a:gd name="T13" fmla="*/ 1 h 16"/>
                  <a:gd name="T14" fmla="*/ 6 w 11"/>
                  <a:gd name="T15" fmla="*/ 9 h 16"/>
                  <a:gd name="T16" fmla="*/ 2 w 11"/>
                  <a:gd name="T17" fmla="*/ 16 h 16"/>
                  <a:gd name="T18" fmla="*/ 1 w 11"/>
                  <a:gd name="T19" fmla="*/ 16 h 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"/>
                  <a:gd name="T31" fmla="*/ 0 h 16"/>
                  <a:gd name="T32" fmla="*/ 11 w 11"/>
                  <a:gd name="T33" fmla="*/ 16 h 1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" h="16">
                    <a:moveTo>
                      <a:pt x="1" y="16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1" y="12"/>
                      <a:pt x="3" y="10"/>
                      <a:pt x="4" y="7"/>
                    </a:cubicBezTo>
                    <a:cubicBezTo>
                      <a:pt x="6" y="5"/>
                      <a:pt x="8" y="3"/>
                      <a:pt x="8" y="0"/>
                    </a:cubicBezTo>
                    <a:cubicBezTo>
                      <a:pt x="9" y="0"/>
                      <a:pt x="9" y="0"/>
                      <a:pt x="10" y="0"/>
                    </a:cubicBezTo>
                    <a:cubicBezTo>
                      <a:pt x="10" y="0"/>
                      <a:pt x="11" y="1"/>
                      <a:pt x="10" y="1"/>
                    </a:cubicBezTo>
                    <a:cubicBezTo>
                      <a:pt x="9" y="4"/>
                      <a:pt x="8" y="6"/>
                      <a:pt x="6" y="9"/>
                    </a:cubicBezTo>
                    <a:cubicBezTo>
                      <a:pt x="5" y="11"/>
                      <a:pt x="3" y="13"/>
                      <a:pt x="2" y="16"/>
                    </a:cubicBezTo>
                    <a:cubicBezTo>
                      <a:pt x="2" y="16"/>
                      <a:pt x="2" y="16"/>
                      <a:pt x="1" y="16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02" name="Freeform 201">
                <a:extLst>
                  <a:ext uri="{FF2B5EF4-FFF2-40B4-BE49-F238E27FC236}">
                    <a16:creationId xmlns:a16="http://schemas.microsoft.com/office/drawing/2014/main" id="{04F3B8E3-783C-4D4E-9E8C-7921F70E0B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901" y="358260"/>
                <a:ext cx="34952" cy="4369"/>
              </a:xfrm>
              <a:custGeom>
                <a:avLst/>
                <a:gdLst>
                  <a:gd name="T0" fmla="*/ 21 w 22"/>
                  <a:gd name="T1" fmla="*/ 3 h 3"/>
                  <a:gd name="T2" fmla="*/ 21 w 22"/>
                  <a:gd name="T3" fmla="*/ 3 h 3"/>
                  <a:gd name="T4" fmla="*/ 12 w 22"/>
                  <a:gd name="T5" fmla="*/ 3 h 3"/>
                  <a:gd name="T6" fmla="*/ 1 w 22"/>
                  <a:gd name="T7" fmla="*/ 2 h 3"/>
                  <a:gd name="T8" fmla="*/ 0 w 22"/>
                  <a:gd name="T9" fmla="*/ 1 h 3"/>
                  <a:gd name="T10" fmla="*/ 1 w 22"/>
                  <a:gd name="T11" fmla="*/ 0 h 3"/>
                  <a:gd name="T12" fmla="*/ 12 w 22"/>
                  <a:gd name="T13" fmla="*/ 0 h 3"/>
                  <a:gd name="T14" fmla="*/ 21 w 22"/>
                  <a:gd name="T15" fmla="*/ 1 h 3"/>
                  <a:gd name="T16" fmla="*/ 22 w 22"/>
                  <a:gd name="T17" fmla="*/ 2 h 3"/>
                  <a:gd name="T18" fmla="*/ 21 w 22"/>
                  <a:gd name="T19" fmla="*/ 3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2"/>
                  <a:gd name="T31" fmla="*/ 0 h 3"/>
                  <a:gd name="T32" fmla="*/ 22 w 22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2" h="3">
                    <a:moveTo>
                      <a:pt x="21" y="3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18" y="3"/>
                      <a:pt x="15" y="3"/>
                      <a:pt x="12" y="3"/>
                    </a:cubicBezTo>
                    <a:cubicBezTo>
                      <a:pt x="8" y="3"/>
                      <a:pt x="5" y="3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5" y="1"/>
                      <a:pt x="8" y="1"/>
                      <a:pt x="12" y="0"/>
                    </a:cubicBezTo>
                    <a:cubicBezTo>
                      <a:pt x="15" y="0"/>
                      <a:pt x="18" y="0"/>
                      <a:pt x="21" y="1"/>
                    </a:cubicBezTo>
                    <a:cubicBezTo>
                      <a:pt x="22" y="1"/>
                      <a:pt x="22" y="1"/>
                      <a:pt x="22" y="2"/>
                    </a:cubicBezTo>
                    <a:cubicBezTo>
                      <a:pt x="22" y="3"/>
                      <a:pt x="22" y="3"/>
                      <a:pt x="21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03" name="Freeform 202">
                <a:extLst>
                  <a:ext uri="{FF2B5EF4-FFF2-40B4-BE49-F238E27FC236}">
                    <a16:creationId xmlns:a16="http://schemas.microsoft.com/office/drawing/2014/main" id="{D40D954B-4939-412C-B7BA-FC91C3CC44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392" y="358260"/>
                <a:ext cx="7646" cy="4369"/>
              </a:xfrm>
              <a:custGeom>
                <a:avLst/>
                <a:gdLst>
                  <a:gd name="T0" fmla="*/ 2 w 5"/>
                  <a:gd name="T1" fmla="*/ 3 h 3"/>
                  <a:gd name="T2" fmla="*/ 1 w 5"/>
                  <a:gd name="T3" fmla="*/ 2 h 3"/>
                  <a:gd name="T4" fmla="*/ 1 w 5"/>
                  <a:gd name="T5" fmla="*/ 1 h 3"/>
                  <a:gd name="T6" fmla="*/ 3 w 5"/>
                  <a:gd name="T7" fmla="*/ 0 h 3"/>
                  <a:gd name="T8" fmla="*/ 4 w 5"/>
                  <a:gd name="T9" fmla="*/ 1 h 3"/>
                  <a:gd name="T10" fmla="*/ 4 w 5"/>
                  <a:gd name="T11" fmla="*/ 3 h 3"/>
                  <a:gd name="T12" fmla="*/ 2 w 5"/>
                  <a:gd name="T13" fmla="*/ 3 h 3"/>
                  <a:gd name="T14" fmla="*/ 2 w 5"/>
                  <a:gd name="T15" fmla="*/ 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"/>
                  <a:gd name="T25" fmla="*/ 0 h 3"/>
                  <a:gd name="T26" fmla="*/ 5 w 5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" h="3">
                    <a:moveTo>
                      <a:pt x="2" y="3"/>
                    </a:moveTo>
                    <a:cubicBezTo>
                      <a:pt x="1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5" y="2"/>
                      <a:pt x="4" y="2"/>
                      <a:pt x="4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04" name="Freeform 203">
                <a:extLst>
                  <a:ext uri="{FF2B5EF4-FFF2-40B4-BE49-F238E27FC236}">
                    <a16:creationId xmlns:a16="http://schemas.microsoft.com/office/drawing/2014/main" id="{49CEBE13-BAD0-4949-B935-7CB74AF83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528" y="334231"/>
                <a:ext cx="9831" cy="27307"/>
              </a:xfrm>
              <a:custGeom>
                <a:avLst/>
                <a:gdLst>
                  <a:gd name="T0" fmla="*/ 1 w 6"/>
                  <a:gd name="T1" fmla="*/ 17 h 17"/>
                  <a:gd name="T2" fmla="*/ 1 w 6"/>
                  <a:gd name="T3" fmla="*/ 17 h 17"/>
                  <a:gd name="T4" fmla="*/ 0 w 6"/>
                  <a:gd name="T5" fmla="*/ 16 h 17"/>
                  <a:gd name="T6" fmla="*/ 2 w 6"/>
                  <a:gd name="T7" fmla="*/ 8 h 17"/>
                  <a:gd name="T8" fmla="*/ 4 w 6"/>
                  <a:gd name="T9" fmla="*/ 1 h 17"/>
                  <a:gd name="T10" fmla="*/ 5 w 6"/>
                  <a:gd name="T11" fmla="*/ 1 h 17"/>
                  <a:gd name="T12" fmla="*/ 6 w 6"/>
                  <a:gd name="T13" fmla="*/ 2 h 17"/>
                  <a:gd name="T14" fmla="*/ 4 w 6"/>
                  <a:gd name="T15" fmla="*/ 9 h 17"/>
                  <a:gd name="T16" fmla="*/ 2 w 6"/>
                  <a:gd name="T17" fmla="*/ 16 h 17"/>
                  <a:gd name="T18" fmla="*/ 1 w 6"/>
                  <a:gd name="T19" fmla="*/ 17 h 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17"/>
                  <a:gd name="T32" fmla="*/ 6 w 6"/>
                  <a:gd name="T33" fmla="*/ 17 h 1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17">
                    <a:moveTo>
                      <a:pt x="1" y="17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3"/>
                      <a:pt x="1" y="11"/>
                      <a:pt x="2" y="8"/>
                    </a:cubicBezTo>
                    <a:cubicBezTo>
                      <a:pt x="3" y="6"/>
                      <a:pt x="4" y="4"/>
                      <a:pt x="4" y="1"/>
                    </a:cubicBezTo>
                    <a:cubicBezTo>
                      <a:pt x="4" y="1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6" y="4"/>
                      <a:pt x="5" y="7"/>
                      <a:pt x="4" y="9"/>
                    </a:cubicBezTo>
                    <a:cubicBezTo>
                      <a:pt x="3" y="11"/>
                      <a:pt x="2" y="13"/>
                      <a:pt x="2" y="16"/>
                    </a:cubicBezTo>
                    <a:cubicBezTo>
                      <a:pt x="2" y="16"/>
                      <a:pt x="1" y="17"/>
                      <a:pt x="1" y="17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05" name="Freeform 204">
                <a:extLst>
                  <a:ext uri="{FF2B5EF4-FFF2-40B4-BE49-F238E27FC236}">
                    <a16:creationId xmlns:a16="http://schemas.microsoft.com/office/drawing/2014/main" id="{2FA89145-A628-46F1-B51B-BA96DF8FA0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020" y="356076"/>
                <a:ext cx="6554" cy="6554"/>
              </a:xfrm>
              <a:custGeom>
                <a:avLst/>
                <a:gdLst>
                  <a:gd name="T0" fmla="*/ 1 w 4"/>
                  <a:gd name="T1" fmla="*/ 4 h 4"/>
                  <a:gd name="T2" fmla="*/ 0 w 4"/>
                  <a:gd name="T3" fmla="*/ 3 h 4"/>
                  <a:gd name="T4" fmla="*/ 1 w 4"/>
                  <a:gd name="T5" fmla="*/ 1 h 4"/>
                  <a:gd name="T6" fmla="*/ 2 w 4"/>
                  <a:gd name="T7" fmla="*/ 1 h 4"/>
                  <a:gd name="T8" fmla="*/ 3 w 4"/>
                  <a:gd name="T9" fmla="*/ 1 h 4"/>
                  <a:gd name="T10" fmla="*/ 3 w 4"/>
                  <a:gd name="T11" fmla="*/ 3 h 4"/>
                  <a:gd name="T12" fmla="*/ 2 w 4"/>
                  <a:gd name="T13" fmla="*/ 3 h 4"/>
                  <a:gd name="T14" fmla="*/ 1 w 4"/>
                  <a:gd name="T15" fmla="*/ 4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"/>
                  <a:gd name="T25" fmla="*/ 0 h 4"/>
                  <a:gd name="T26" fmla="*/ 4 w 4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" h="4">
                    <a:moveTo>
                      <a:pt x="1" y="4"/>
                    </a:moveTo>
                    <a:cubicBezTo>
                      <a:pt x="1" y="4"/>
                      <a:pt x="1" y="3"/>
                      <a:pt x="0" y="3"/>
                    </a:cubicBezTo>
                    <a:cubicBezTo>
                      <a:pt x="0" y="2"/>
                      <a:pt x="0" y="2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06" name="Freeform 205">
                <a:extLst>
                  <a:ext uri="{FF2B5EF4-FFF2-40B4-BE49-F238E27FC236}">
                    <a16:creationId xmlns:a16="http://schemas.microsoft.com/office/drawing/2014/main" id="{7C5A702C-4FB3-4F94-BC2E-4AB326F1ED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628" y="356076"/>
                <a:ext cx="41506" cy="6554"/>
              </a:xfrm>
              <a:custGeom>
                <a:avLst/>
                <a:gdLst>
                  <a:gd name="T0" fmla="*/ 26 w 27"/>
                  <a:gd name="T1" fmla="*/ 4 h 4"/>
                  <a:gd name="T2" fmla="*/ 25 w 27"/>
                  <a:gd name="T3" fmla="*/ 4 h 4"/>
                  <a:gd name="T4" fmla="*/ 11 w 27"/>
                  <a:gd name="T5" fmla="*/ 3 h 4"/>
                  <a:gd name="T6" fmla="*/ 1 w 27"/>
                  <a:gd name="T7" fmla="*/ 2 h 4"/>
                  <a:gd name="T8" fmla="*/ 0 w 27"/>
                  <a:gd name="T9" fmla="*/ 1 h 4"/>
                  <a:gd name="T10" fmla="*/ 2 w 27"/>
                  <a:gd name="T11" fmla="*/ 0 h 4"/>
                  <a:gd name="T12" fmla="*/ 11 w 27"/>
                  <a:gd name="T13" fmla="*/ 0 h 4"/>
                  <a:gd name="T14" fmla="*/ 26 w 27"/>
                  <a:gd name="T15" fmla="*/ 2 h 4"/>
                  <a:gd name="T16" fmla="*/ 27 w 27"/>
                  <a:gd name="T17" fmla="*/ 3 h 4"/>
                  <a:gd name="T18" fmla="*/ 26 w 27"/>
                  <a:gd name="T19" fmla="*/ 4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"/>
                  <a:gd name="T31" fmla="*/ 0 h 4"/>
                  <a:gd name="T32" fmla="*/ 27 w 27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" h="4">
                    <a:moveTo>
                      <a:pt x="26" y="4"/>
                    </a:moveTo>
                    <a:cubicBezTo>
                      <a:pt x="25" y="4"/>
                      <a:pt x="25" y="4"/>
                      <a:pt x="25" y="4"/>
                    </a:cubicBezTo>
                    <a:cubicBezTo>
                      <a:pt x="21" y="3"/>
                      <a:pt x="16" y="3"/>
                      <a:pt x="11" y="3"/>
                    </a:cubicBezTo>
                    <a:cubicBezTo>
                      <a:pt x="8" y="3"/>
                      <a:pt x="5" y="3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5" y="0"/>
                      <a:pt x="8" y="0"/>
                      <a:pt x="11" y="0"/>
                    </a:cubicBezTo>
                    <a:cubicBezTo>
                      <a:pt x="16" y="1"/>
                      <a:pt x="21" y="1"/>
                      <a:pt x="26" y="2"/>
                    </a:cubicBezTo>
                    <a:cubicBezTo>
                      <a:pt x="26" y="2"/>
                      <a:pt x="27" y="2"/>
                      <a:pt x="27" y="3"/>
                    </a:cubicBezTo>
                    <a:cubicBezTo>
                      <a:pt x="27" y="4"/>
                      <a:pt x="26" y="4"/>
                      <a:pt x="26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07" name="Freeform 206">
                <a:extLst>
                  <a:ext uri="{FF2B5EF4-FFF2-40B4-BE49-F238E27FC236}">
                    <a16:creationId xmlns:a16="http://schemas.microsoft.com/office/drawing/2014/main" id="{DF3FCFEB-5899-4348-8DD4-9B334E828A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765" y="356076"/>
                <a:ext cx="7646" cy="6554"/>
              </a:xfrm>
              <a:custGeom>
                <a:avLst/>
                <a:gdLst>
                  <a:gd name="T0" fmla="*/ 2 w 5"/>
                  <a:gd name="T1" fmla="*/ 4 h 4"/>
                  <a:gd name="T2" fmla="*/ 0 w 5"/>
                  <a:gd name="T3" fmla="*/ 4 h 4"/>
                  <a:gd name="T4" fmla="*/ 0 w 5"/>
                  <a:gd name="T5" fmla="*/ 2 h 4"/>
                  <a:gd name="T6" fmla="*/ 2 w 5"/>
                  <a:gd name="T7" fmla="*/ 0 h 4"/>
                  <a:gd name="T8" fmla="*/ 3 w 5"/>
                  <a:gd name="T9" fmla="*/ 0 h 4"/>
                  <a:gd name="T10" fmla="*/ 5 w 5"/>
                  <a:gd name="T11" fmla="*/ 1 h 4"/>
                  <a:gd name="T12" fmla="*/ 4 w 5"/>
                  <a:gd name="T13" fmla="*/ 3 h 4"/>
                  <a:gd name="T14" fmla="*/ 4 w 5"/>
                  <a:gd name="T15" fmla="*/ 3 h 4"/>
                  <a:gd name="T16" fmla="*/ 3 w 5"/>
                  <a:gd name="T17" fmla="*/ 4 h 4"/>
                  <a:gd name="T18" fmla="*/ 2 w 5"/>
                  <a:gd name="T19" fmla="*/ 4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"/>
                  <a:gd name="T31" fmla="*/ 0 h 4"/>
                  <a:gd name="T32" fmla="*/ 5 w 5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" h="4">
                    <a:moveTo>
                      <a:pt x="2" y="4"/>
                    </a:moveTo>
                    <a:cubicBezTo>
                      <a:pt x="1" y="4"/>
                      <a:pt x="1" y="4"/>
                      <a:pt x="0" y="4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08" name="Freeform 207">
                <a:extLst>
                  <a:ext uri="{FF2B5EF4-FFF2-40B4-BE49-F238E27FC236}">
                    <a16:creationId xmlns:a16="http://schemas.microsoft.com/office/drawing/2014/main" id="{4F77D590-7504-413C-8C92-EC673AC372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669" y="336415"/>
                <a:ext cx="14200" cy="25122"/>
              </a:xfrm>
              <a:custGeom>
                <a:avLst/>
                <a:gdLst>
                  <a:gd name="T0" fmla="*/ 1 w 9"/>
                  <a:gd name="T1" fmla="*/ 16 h 16"/>
                  <a:gd name="T2" fmla="*/ 1 w 9"/>
                  <a:gd name="T3" fmla="*/ 16 h 16"/>
                  <a:gd name="T4" fmla="*/ 0 w 9"/>
                  <a:gd name="T5" fmla="*/ 15 h 16"/>
                  <a:gd name="T6" fmla="*/ 4 w 9"/>
                  <a:gd name="T7" fmla="*/ 8 h 16"/>
                  <a:gd name="T8" fmla="*/ 7 w 9"/>
                  <a:gd name="T9" fmla="*/ 1 h 16"/>
                  <a:gd name="T10" fmla="*/ 8 w 9"/>
                  <a:gd name="T11" fmla="*/ 0 h 16"/>
                  <a:gd name="T12" fmla="*/ 9 w 9"/>
                  <a:gd name="T13" fmla="*/ 1 h 16"/>
                  <a:gd name="T14" fmla="*/ 5 w 9"/>
                  <a:gd name="T15" fmla="*/ 9 h 16"/>
                  <a:gd name="T16" fmla="*/ 2 w 9"/>
                  <a:gd name="T17" fmla="*/ 16 h 16"/>
                  <a:gd name="T18" fmla="*/ 1 w 9"/>
                  <a:gd name="T19" fmla="*/ 16 h 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"/>
                  <a:gd name="T31" fmla="*/ 0 h 16"/>
                  <a:gd name="T32" fmla="*/ 9 w 9"/>
                  <a:gd name="T33" fmla="*/ 16 h 1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" h="16">
                    <a:moveTo>
                      <a:pt x="1" y="16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0" y="16"/>
                      <a:pt x="0" y="16"/>
                      <a:pt x="0" y="15"/>
                    </a:cubicBezTo>
                    <a:cubicBezTo>
                      <a:pt x="1" y="12"/>
                      <a:pt x="2" y="10"/>
                      <a:pt x="4" y="8"/>
                    </a:cubicBezTo>
                    <a:cubicBezTo>
                      <a:pt x="5" y="5"/>
                      <a:pt x="6" y="3"/>
                      <a:pt x="7" y="1"/>
                    </a:cubicBezTo>
                    <a:cubicBezTo>
                      <a:pt x="7" y="0"/>
                      <a:pt x="8" y="0"/>
                      <a:pt x="8" y="0"/>
                    </a:cubicBezTo>
                    <a:cubicBezTo>
                      <a:pt x="9" y="0"/>
                      <a:pt x="9" y="1"/>
                      <a:pt x="9" y="1"/>
                    </a:cubicBezTo>
                    <a:cubicBezTo>
                      <a:pt x="8" y="4"/>
                      <a:pt x="7" y="6"/>
                      <a:pt x="5" y="9"/>
                    </a:cubicBezTo>
                    <a:cubicBezTo>
                      <a:pt x="4" y="11"/>
                      <a:pt x="2" y="13"/>
                      <a:pt x="2" y="16"/>
                    </a:cubicBezTo>
                    <a:cubicBezTo>
                      <a:pt x="2" y="16"/>
                      <a:pt x="2" y="16"/>
                      <a:pt x="1" y="16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09" name="Freeform 208">
                <a:extLst>
                  <a:ext uri="{FF2B5EF4-FFF2-40B4-BE49-F238E27FC236}">
                    <a16:creationId xmlns:a16="http://schemas.microsoft.com/office/drawing/2014/main" id="{C21A3724-106F-4E79-AED6-2D11980009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344" y="356076"/>
                <a:ext cx="7646" cy="6554"/>
              </a:xfrm>
              <a:custGeom>
                <a:avLst/>
                <a:gdLst>
                  <a:gd name="T0" fmla="*/ 2 w 5"/>
                  <a:gd name="T1" fmla="*/ 4 h 4"/>
                  <a:gd name="T2" fmla="*/ 1 w 5"/>
                  <a:gd name="T3" fmla="*/ 3 h 4"/>
                  <a:gd name="T4" fmla="*/ 1 w 5"/>
                  <a:gd name="T5" fmla="*/ 1 h 4"/>
                  <a:gd name="T6" fmla="*/ 2 w 5"/>
                  <a:gd name="T7" fmla="*/ 1 h 4"/>
                  <a:gd name="T8" fmla="*/ 4 w 5"/>
                  <a:gd name="T9" fmla="*/ 1 h 4"/>
                  <a:gd name="T10" fmla="*/ 4 w 5"/>
                  <a:gd name="T11" fmla="*/ 3 h 4"/>
                  <a:gd name="T12" fmla="*/ 3 w 5"/>
                  <a:gd name="T13" fmla="*/ 4 h 4"/>
                  <a:gd name="T14" fmla="*/ 2 w 5"/>
                  <a:gd name="T15" fmla="*/ 4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"/>
                  <a:gd name="T25" fmla="*/ 0 h 4"/>
                  <a:gd name="T26" fmla="*/ 5 w 5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" h="4">
                    <a:moveTo>
                      <a:pt x="2" y="4"/>
                    </a:moveTo>
                    <a:cubicBezTo>
                      <a:pt x="1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10" name="Freeform 209">
                <a:extLst>
                  <a:ext uri="{FF2B5EF4-FFF2-40B4-BE49-F238E27FC236}">
                    <a16:creationId xmlns:a16="http://schemas.microsoft.com/office/drawing/2014/main" id="{7B646B43-2449-4FE0-BB92-DD7C7C79F8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995" y="350614"/>
                <a:ext cx="31676" cy="33860"/>
              </a:xfrm>
              <a:custGeom>
                <a:avLst/>
                <a:gdLst>
                  <a:gd name="T0" fmla="*/ 9 w 20"/>
                  <a:gd name="T1" fmla="*/ 22 h 22"/>
                  <a:gd name="T2" fmla="*/ 1 w 20"/>
                  <a:gd name="T3" fmla="*/ 21 h 22"/>
                  <a:gd name="T4" fmla="*/ 0 w 20"/>
                  <a:gd name="T5" fmla="*/ 20 h 22"/>
                  <a:gd name="T6" fmla="*/ 1 w 20"/>
                  <a:gd name="T7" fmla="*/ 19 h 22"/>
                  <a:gd name="T8" fmla="*/ 16 w 20"/>
                  <a:gd name="T9" fmla="*/ 17 h 22"/>
                  <a:gd name="T10" fmla="*/ 10 w 20"/>
                  <a:gd name="T11" fmla="*/ 2 h 22"/>
                  <a:gd name="T12" fmla="*/ 9 w 20"/>
                  <a:gd name="T13" fmla="*/ 1 h 22"/>
                  <a:gd name="T14" fmla="*/ 11 w 20"/>
                  <a:gd name="T15" fmla="*/ 1 h 22"/>
                  <a:gd name="T16" fmla="*/ 18 w 20"/>
                  <a:gd name="T17" fmla="*/ 18 h 22"/>
                  <a:gd name="T18" fmla="*/ 9 w 20"/>
                  <a:gd name="T19" fmla="*/ 22 h 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"/>
                  <a:gd name="T31" fmla="*/ 0 h 22"/>
                  <a:gd name="T32" fmla="*/ 20 w 20"/>
                  <a:gd name="T33" fmla="*/ 22 h 2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" h="22">
                    <a:moveTo>
                      <a:pt x="9" y="22"/>
                    </a:moveTo>
                    <a:cubicBezTo>
                      <a:pt x="6" y="22"/>
                      <a:pt x="4" y="22"/>
                      <a:pt x="1" y="21"/>
                    </a:cubicBezTo>
                    <a:cubicBezTo>
                      <a:pt x="0" y="21"/>
                      <a:pt x="0" y="20"/>
                      <a:pt x="0" y="20"/>
                    </a:cubicBezTo>
                    <a:cubicBezTo>
                      <a:pt x="0" y="19"/>
                      <a:pt x="1" y="19"/>
                      <a:pt x="1" y="19"/>
                    </a:cubicBezTo>
                    <a:cubicBezTo>
                      <a:pt x="8" y="21"/>
                      <a:pt x="14" y="20"/>
                      <a:pt x="16" y="17"/>
                    </a:cubicBezTo>
                    <a:cubicBezTo>
                      <a:pt x="18" y="13"/>
                      <a:pt x="15" y="8"/>
                      <a:pt x="10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10" y="0"/>
                      <a:pt x="11" y="0"/>
                      <a:pt x="11" y="1"/>
                    </a:cubicBezTo>
                    <a:cubicBezTo>
                      <a:pt x="18" y="7"/>
                      <a:pt x="20" y="14"/>
                      <a:pt x="18" y="18"/>
                    </a:cubicBezTo>
                    <a:cubicBezTo>
                      <a:pt x="16" y="21"/>
                      <a:pt x="13" y="22"/>
                      <a:pt x="9" y="22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11" name="Freeform 210">
                <a:extLst>
                  <a:ext uri="{FF2B5EF4-FFF2-40B4-BE49-F238E27FC236}">
                    <a16:creationId xmlns:a16="http://schemas.microsoft.com/office/drawing/2014/main" id="{E63DB9DA-26E7-4F4A-A8A8-E11B1A1529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795" y="350614"/>
                <a:ext cx="32768" cy="5462"/>
              </a:xfrm>
              <a:custGeom>
                <a:avLst/>
                <a:gdLst>
                  <a:gd name="T0" fmla="*/ 1 w 21"/>
                  <a:gd name="T1" fmla="*/ 4 h 4"/>
                  <a:gd name="T2" fmla="*/ 0 w 21"/>
                  <a:gd name="T3" fmla="*/ 3 h 4"/>
                  <a:gd name="T4" fmla="*/ 1 w 21"/>
                  <a:gd name="T5" fmla="*/ 2 h 4"/>
                  <a:gd name="T6" fmla="*/ 6 w 21"/>
                  <a:gd name="T7" fmla="*/ 1 h 4"/>
                  <a:gd name="T8" fmla="*/ 19 w 21"/>
                  <a:gd name="T9" fmla="*/ 0 h 4"/>
                  <a:gd name="T10" fmla="*/ 21 w 21"/>
                  <a:gd name="T11" fmla="*/ 1 h 4"/>
                  <a:gd name="T12" fmla="*/ 19 w 21"/>
                  <a:gd name="T13" fmla="*/ 3 h 4"/>
                  <a:gd name="T14" fmla="*/ 6 w 21"/>
                  <a:gd name="T15" fmla="*/ 4 h 4"/>
                  <a:gd name="T16" fmla="*/ 1 w 21"/>
                  <a:gd name="T17" fmla="*/ 4 h 4"/>
                  <a:gd name="T18" fmla="*/ 1 w 21"/>
                  <a:gd name="T19" fmla="*/ 4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"/>
                  <a:gd name="T31" fmla="*/ 0 h 4"/>
                  <a:gd name="T32" fmla="*/ 21 w 21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" h="4">
                    <a:moveTo>
                      <a:pt x="1" y="4"/>
                    </a:move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3" y="2"/>
                      <a:pt x="4" y="1"/>
                      <a:pt x="6" y="1"/>
                    </a:cubicBezTo>
                    <a:cubicBezTo>
                      <a:pt x="10" y="1"/>
                      <a:pt x="15" y="0"/>
                      <a:pt x="19" y="0"/>
                    </a:cubicBezTo>
                    <a:cubicBezTo>
                      <a:pt x="20" y="0"/>
                      <a:pt x="20" y="1"/>
                      <a:pt x="21" y="1"/>
                    </a:cubicBezTo>
                    <a:cubicBezTo>
                      <a:pt x="21" y="2"/>
                      <a:pt x="20" y="3"/>
                      <a:pt x="19" y="3"/>
                    </a:cubicBezTo>
                    <a:cubicBezTo>
                      <a:pt x="15" y="3"/>
                      <a:pt x="11" y="3"/>
                      <a:pt x="6" y="4"/>
                    </a:cubicBezTo>
                    <a:cubicBezTo>
                      <a:pt x="5" y="4"/>
                      <a:pt x="3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12" name="Freeform 211">
                <a:extLst>
                  <a:ext uri="{FF2B5EF4-FFF2-40B4-BE49-F238E27FC236}">
                    <a16:creationId xmlns:a16="http://schemas.microsoft.com/office/drawing/2014/main" id="{D09D7F35-B3A2-4568-9202-7E50BC8039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230" y="384474"/>
                <a:ext cx="37137" cy="4369"/>
              </a:xfrm>
              <a:custGeom>
                <a:avLst/>
                <a:gdLst>
                  <a:gd name="T0" fmla="*/ 8 w 24"/>
                  <a:gd name="T1" fmla="*/ 3 h 3"/>
                  <a:gd name="T2" fmla="*/ 1 w 24"/>
                  <a:gd name="T3" fmla="*/ 2 h 3"/>
                  <a:gd name="T4" fmla="*/ 0 w 24"/>
                  <a:gd name="T5" fmla="*/ 1 h 3"/>
                  <a:gd name="T6" fmla="*/ 1 w 24"/>
                  <a:gd name="T7" fmla="*/ 0 h 3"/>
                  <a:gd name="T8" fmla="*/ 18 w 24"/>
                  <a:gd name="T9" fmla="*/ 0 h 3"/>
                  <a:gd name="T10" fmla="*/ 23 w 24"/>
                  <a:gd name="T11" fmla="*/ 0 h 3"/>
                  <a:gd name="T12" fmla="*/ 24 w 24"/>
                  <a:gd name="T13" fmla="*/ 1 h 3"/>
                  <a:gd name="T14" fmla="*/ 23 w 24"/>
                  <a:gd name="T15" fmla="*/ 2 h 3"/>
                  <a:gd name="T16" fmla="*/ 18 w 24"/>
                  <a:gd name="T17" fmla="*/ 2 h 3"/>
                  <a:gd name="T18" fmla="*/ 8 w 24"/>
                  <a:gd name="T19" fmla="*/ 3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4"/>
                  <a:gd name="T31" fmla="*/ 0 h 3"/>
                  <a:gd name="T32" fmla="*/ 24 w 24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4" h="3">
                    <a:moveTo>
                      <a:pt x="8" y="3"/>
                    </a:moveTo>
                    <a:cubicBezTo>
                      <a:pt x="5" y="3"/>
                      <a:pt x="3" y="3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7" y="1"/>
                      <a:pt x="12" y="0"/>
                      <a:pt x="18" y="0"/>
                    </a:cubicBezTo>
                    <a:cubicBezTo>
                      <a:pt x="20" y="0"/>
                      <a:pt x="21" y="0"/>
                      <a:pt x="23" y="0"/>
                    </a:cubicBezTo>
                    <a:cubicBezTo>
                      <a:pt x="24" y="0"/>
                      <a:pt x="24" y="0"/>
                      <a:pt x="24" y="1"/>
                    </a:cubicBezTo>
                    <a:cubicBezTo>
                      <a:pt x="24" y="1"/>
                      <a:pt x="24" y="2"/>
                      <a:pt x="23" y="2"/>
                    </a:cubicBezTo>
                    <a:cubicBezTo>
                      <a:pt x="22" y="2"/>
                      <a:pt x="20" y="2"/>
                      <a:pt x="18" y="2"/>
                    </a:cubicBezTo>
                    <a:cubicBezTo>
                      <a:pt x="15" y="2"/>
                      <a:pt x="11" y="3"/>
                      <a:pt x="8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13" name="Freeform 212">
                <a:extLst>
                  <a:ext uri="{FF2B5EF4-FFF2-40B4-BE49-F238E27FC236}">
                    <a16:creationId xmlns:a16="http://schemas.microsoft.com/office/drawing/2014/main" id="{6BC25389-189B-4C23-BDC1-D93428952A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537" y="354983"/>
                <a:ext cx="10923" cy="32768"/>
              </a:xfrm>
              <a:custGeom>
                <a:avLst/>
                <a:gdLst>
                  <a:gd name="T0" fmla="*/ 5 w 7"/>
                  <a:gd name="T1" fmla="*/ 21 h 21"/>
                  <a:gd name="T2" fmla="*/ 4 w 7"/>
                  <a:gd name="T3" fmla="*/ 20 h 21"/>
                  <a:gd name="T4" fmla="*/ 0 w 7"/>
                  <a:gd name="T5" fmla="*/ 2 h 21"/>
                  <a:gd name="T6" fmla="*/ 1 w 7"/>
                  <a:gd name="T7" fmla="*/ 0 h 21"/>
                  <a:gd name="T8" fmla="*/ 3 w 7"/>
                  <a:gd name="T9" fmla="*/ 1 h 21"/>
                  <a:gd name="T10" fmla="*/ 6 w 7"/>
                  <a:gd name="T11" fmla="*/ 20 h 21"/>
                  <a:gd name="T12" fmla="*/ 5 w 7"/>
                  <a:gd name="T13" fmla="*/ 21 h 21"/>
                  <a:gd name="T14" fmla="*/ 5 w 7"/>
                  <a:gd name="T15" fmla="*/ 21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"/>
                  <a:gd name="T25" fmla="*/ 0 h 21"/>
                  <a:gd name="T26" fmla="*/ 7 w 7"/>
                  <a:gd name="T27" fmla="*/ 21 h 2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" h="21">
                    <a:moveTo>
                      <a:pt x="5" y="21"/>
                    </a:moveTo>
                    <a:cubicBezTo>
                      <a:pt x="5" y="21"/>
                      <a:pt x="4" y="20"/>
                      <a:pt x="4" y="20"/>
                    </a:cubicBezTo>
                    <a:cubicBezTo>
                      <a:pt x="3" y="14"/>
                      <a:pt x="2" y="7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4" y="7"/>
                      <a:pt x="6" y="13"/>
                      <a:pt x="6" y="20"/>
                    </a:cubicBezTo>
                    <a:cubicBezTo>
                      <a:pt x="7" y="20"/>
                      <a:pt x="6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14" name="Freeform 213">
                <a:extLst>
                  <a:ext uri="{FF2B5EF4-FFF2-40B4-BE49-F238E27FC236}">
                    <a16:creationId xmlns:a16="http://schemas.microsoft.com/office/drawing/2014/main" id="{7AB22EB6-2D0A-4136-AACF-D2D82C5EF6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444" y="352799"/>
                <a:ext cx="6554" cy="6554"/>
              </a:xfrm>
              <a:custGeom>
                <a:avLst/>
                <a:gdLst>
                  <a:gd name="T0" fmla="*/ 3 w 4"/>
                  <a:gd name="T1" fmla="*/ 4 h 4"/>
                  <a:gd name="T2" fmla="*/ 2 w 4"/>
                  <a:gd name="T3" fmla="*/ 4 h 4"/>
                  <a:gd name="T4" fmla="*/ 1 w 4"/>
                  <a:gd name="T5" fmla="*/ 3 h 4"/>
                  <a:gd name="T6" fmla="*/ 0 w 4"/>
                  <a:gd name="T7" fmla="*/ 1 h 4"/>
                  <a:gd name="T8" fmla="*/ 2 w 4"/>
                  <a:gd name="T9" fmla="*/ 0 h 4"/>
                  <a:gd name="T10" fmla="*/ 3 w 4"/>
                  <a:gd name="T11" fmla="*/ 1 h 4"/>
                  <a:gd name="T12" fmla="*/ 4 w 4"/>
                  <a:gd name="T13" fmla="*/ 3 h 4"/>
                  <a:gd name="T14" fmla="*/ 3 w 4"/>
                  <a:gd name="T15" fmla="*/ 4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"/>
                  <a:gd name="T25" fmla="*/ 0 h 4"/>
                  <a:gd name="T26" fmla="*/ 4 w 4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" h="4">
                    <a:moveTo>
                      <a:pt x="3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4" y="1"/>
                      <a:pt x="4" y="2"/>
                      <a:pt x="4" y="3"/>
                    </a:cubicBezTo>
                    <a:cubicBezTo>
                      <a:pt x="4" y="4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15" name="Freeform 214">
                <a:extLst>
                  <a:ext uri="{FF2B5EF4-FFF2-40B4-BE49-F238E27FC236}">
                    <a16:creationId xmlns:a16="http://schemas.microsoft.com/office/drawing/2014/main" id="{57B482B1-8083-4C2C-9135-E50DFEBA3F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090" y="381197"/>
                <a:ext cx="43690" cy="6554"/>
              </a:xfrm>
              <a:custGeom>
                <a:avLst/>
                <a:gdLst>
                  <a:gd name="T0" fmla="*/ 1 w 28"/>
                  <a:gd name="T1" fmla="*/ 4 h 4"/>
                  <a:gd name="T2" fmla="*/ 0 w 28"/>
                  <a:gd name="T3" fmla="*/ 3 h 4"/>
                  <a:gd name="T4" fmla="*/ 1 w 28"/>
                  <a:gd name="T5" fmla="*/ 2 h 4"/>
                  <a:gd name="T6" fmla="*/ 8 w 28"/>
                  <a:gd name="T7" fmla="*/ 2 h 4"/>
                  <a:gd name="T8" fmla="*/ 27 w 28"/>
                  <a:gd name="T9" fmla="*/ 0 h 4"/>
                  <a:gd name="T10" fmla="*/ 28 w 28"/>
                  <a:gd name="T11" fmla="*/ 1 h 4"/>
                  <a:gd name="T12" fmla="*/ 27 w 28"/>
                  <a:gd name="T13" fmla="*/ 2 h 4"/>
                  <a:gd name="T14" fmla="*/ 8 w 28"/>
                  <a:gd name="T15" fmla="*/ 4 h 4"/>
                  <a:gd name="T16" fmla="*/ 1 w 28"/>
                  <a:gd name="T17" fmla="*/ 4 h 4"/>
                  <a:gd name="T18" fmla="*/ 1 w 28"/>
                  <a:gd name="T19" fmla="*/ 4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8"/>
                  <a:gd name="T31" fmla="*/ 0 h 4"/>
                  <a:gd name="T32" fmla="*/ 28 w 28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8" h="4">
                    <a:moveTo>
                      <a:pt x="1" y="4"/>
                    </a:move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3" y="2"/>
                      <a:pt x="6" y="2"/>
                      <a:pt x="8" y="2"/>
                    </a:cubicBezTo>
                    <a:cubicBezTo>
                      <a:pt x="14" y="2"/>
                      <a:pt x="21" y="1"/>
                      <a:pt x="27" y="0"/>
                    </a:cubicBezTo>
                    <a:cubicBezTo>
                      <a:pt x="28" y="0"/>
                      <a:pt x="28" y="0"/>
                      <a:pt x="28" y="1"/>
                    </a:cubicBezTo>
                    <a:cubicBezTo>
                      <a:pt x="28" y="2"/>
                      <a:pt x="28" y="2"/>
                      <a:pt x="27" y="2"/>
                    </a:cubicBezTo>
                    <a:cubicBezTo>
                      <a:pt x="21" y="4"/>
                      <a:pt x="15" y="4"/>
                      <a:pt x="8" y="4"/>
                    </a:cubicBezTo>
                    <a:cubicBezTo>
                      <a:pt x="6" y="4"/>
                      <a:pt x="3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16" name="Freeform 215">
                <a:extLst>
                  <a:ext uri="{FF2B5EF4-FFF2-40B4-BE49-F238E27FC236}">
                    <a16:creationId xmlns:a16="http://schemas.microsoft.com/office/drawing/2014/main" id="{8995342B-FB8D-44DC-A3BF-6E7EABBA12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304" y="352799"/>
                <a:ext cx="18569" cy="31676"/>
              </a:xfrm>
              <a:custGeom>
                <a:avLst/>
                <a:gdLst>
                  <a:gd name="T0" fmla="*/ 10 w 12"/>
                  <a:gd name="T1" fmla="*/ 20 h 20"/>
                  <a:gd name="T2" fmla="*/ 9 w 12"/>
                  <a:gd name="T3" fmla="*/ 20 h 20"/>
                  <a:gd name="T4" fmla="*/ 5 w 12"/>
                  <a:gd name="T5" fmla="*/ 11 h 20"/>
                  <a:gd name="T6" fmla="*/ 0 w 12"/>
                  <a:gd name="T7" fmla="*/ 2 h 20"/>
                  <a:gd name="T8" fmla="*/ 1 w 12"/>
                  <a:gd name="T9" fmla="*/ 0 h 20"/>
                  <a:gd name="T10" fmla="*/ 2 w 12"/>
                  <a:gd name="T11" fmla="*/ 1 h 20"/>
                  <a:gd name="T12" fmla="*/ 7 w 12"/>
                  <a:gd name="T13" fmla="*/ 10 h 20"/>
                  <a:gd name="T14" fmla="*/ 11 w 12"/>
                  <a:gd name="T15" fmla="*/ 19 h 20"/>
                  <a:gd name="T16" fmla="*/ 11 w 12"/>
                  <a:gd name="T17" fmla="*/ 20 h 20"/>
                  <a:gd name="T18" fmla="*/ 10 w 12"/>
                  <a:gd name="T19" fmla="*/ 20 h 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"/>
                  <a:gd name="T31" fmla="*/ 0 h 20"/>
                  <a:gd name="T32" fmla="*/ 12 w 12"/>
                  <a:gd name="T33" fmla="*/ 20 h 2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" h="20">
                    <a:moveTo>
                      <a:pt x="10" y="20"/>
                    </a:moveTo>
                    <a:cubicBezTo>
                      <a:pt x="10" y="20"/>
                      <a:pt x="9" y="20"/>
                      <a:pt x="9" y="20"/>
                    </a:cubicBezTo>
                    <a:cubicBezTo>
                      <a:pt x="8" y="17"/>
                      <a:pt x="7" y="14"/>
                      <a:pt x="5" y="11"/>
                    </a:cubicBezTo>
                    <a:cubicBezTo>
                      <a:pt x="3" y="8"/>
                      <a:pt x="1" y="5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3" y="4"/>
                      <a:pt x="5" y="7"/>
                      <a:pt x="7" y="10"/>
                    </a:cubicBezTo>
                    <a:cubicBezTo>
                      <a:pt x="8" y="13"/>
                      <a:pt x="10" y="16"/>
                      <a:pt x="11" y="19"/>
                    </a:cubicBezTo>
                    <a:cubicBezTo>
                      <a:pt x="12" y="20"/>
                      <a:pt x="11" y="20"/>
                      <a:pt x="11" y="20"/>
                    </a:cubicBezTo>
                    <a:cubicBezTo>
                      <a:pt x="10" y="20"/>
                      <a:pt x="10" y="20"/>
                      <a:pt x="10" y="20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17" name="Freeform 216">
                <a:extLst>
                  <a:ext uri="{FF2B5EF4-FFF2-40B4-BE49-F238E27FC236}">
                    <a16:creationId xmlns:a16="http://schemas.microsoft.com/office/drawing/2014/main" id="{70A1E70A-DDA0-4096-AF0B-DE8DBAE6A9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027" y="350614"/>
                <a:ext cx="7646" cy="7646"/>
              </a:xfrm>
              <a:custGeom>
                <a:avLst/>
                <a:gdLst>
                  <a:gd name="T0" fmla="*/ 3 w 5"/>
                  <a:gd name="T1" fmla="*/ 5 h 5"/>
                  <a:gd name="T2" fmla="*/ 2 w 5"/>
                  <a:gd name="T3" fmla="*/ 5 h 5"/>
                  <a:gd name="T4" fmla="*/ 1 w 5"/>
                  <a:gd name="T5" fmla="*/ 4 h 5"/>
                  <a:gd name="T6" fmla="*/ 0 w 5"/>
                  <a:gd name="T7" fmla="*/ 1 h 5"/>
                  <a:gd name="T8" fmla="*/ 3 w 5"/>
                  <a:gd name="T9" fmla="*/ 1 h 5"/>
                  <a:gd name="T10" fmla="*/ 4 w 5"/>
                  <a:gd name="T11" fmla="*/ 2 h 5"/>
                  <a:gd name="T12" fmla="*/ 4 w 5"/>
                  <a:gd name="T13" fmla="*/ 4 h 5"/>
                  <a:gd name="T14" fmla="*/ 3 w 5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"/>
                  <a:gd name="T25" fmla="*/ 0 h 5"/>
                  <a:gd name="T26" fmla="*/ 5 w 5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" h="5">
                    <a:moveTo>
                      <a:pt x="3" y="5"/>
                    </a:moveTo>
                    <a:cubicBezTo>
                      <a:pt x="3" y="5"/>
                      <a:pt x="2" y="5"/>
                      <a:pt x="2" y="5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5" y="3"/>
                      <a:pt x="5" y="4"/>
                      <a:pt x="4" y="4"/>
                    </a:cubicBezTo>
                    <a:cubicBezTo>
                      <a:pt x="4" y="5"/>
                      <a:pt x="4" y="5"/>
                      <a:pt x="3" y="5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18" name="Freeform 217">
                <a:extLst>
                  <a:ext uri="{FF2B5EF4-FFF2-40B4-BE49-F238E27FC236}">
                    <a16:creationId xmlns:a16="http://schemas.microsoft.com/office/drawing/2014/main" id="{9AA77F9A-018F-45B3-81A2-02FAF5FDD8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503" y="380105"/>
                <a:ext cx="32768" cy="5462"/>
              </a:xfrm>
              <a:custGeom>
                <a:avLst/>
                <a:gdLst>
                  <a:gd name="T0" fmla="*/ 9 w 21"/>
                  <a:gd name="T1" fmla="*/ 4 h 4"/>
                  <a:gd name="T2" fmla="*/ 1 w 21"/>
                  <a:gd name="T3" fmla="*/ 3 h 4"/>
                  <a:gd name="T4" fmla="*/ 0 w 21"/>
                  <a:gd name="T5" fmla="*/ 2 h 4"/>
                  <a:gd name="T6" fmla="*/ 1 w 21"/>
                  <a:gd name="T7" fmla="*/ 1 h 4"/>
                  <a:gd name="T8" fmla="*/ 20 w 21"/>
                  <a:gd name="T9" fmla="*/ 0 h 4"/>
                  <a:gd name="T10" fmla="*/ 21 w 21"/>
                  <a:gd name="T11" fmla="*/ 0 h 4"/>
                  <a:gd name="T12" fmla="*/ 20 w 21"/>
                  <a:gd name="T13" fmla="*/ 2 h 4"/>
                  <a:gd name="T14" fmla="*/ 9 w 21"/>
                  <a:gd name="T15" fmla="*/ 4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"/>
                  <a:gd name="T25" fmla="*/ 0 h 4"/>
                  <a:gd name="T26" fmla="*/ 21 w 21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" h="4">
                    <a:moveTo>
                      <a:pt x="9" y="4"/>
                    </a:moveTo>
                    <a:cubicBezTo>
                      <a:pt x="6" y="4"/>
                      <a:pt x="4" y="4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8" y="2"/>
                      <a:pt x="14" y="2"/>
                      <a:pt x="20" y="0"/>
                    </a:cubicBezTo>
                    <a:cubicBezTo>
                      <a:pt x="20" y="0"/>
                      <a:pt x="21" y="0"/>
                      <a:pt x="21" y="0"/>
                    </a:cubicBezTo>
                    <a:cubicBezTo>
                      <a:pt x="21" y="1"/>
                      <a:pt x="21" y="2"/>
                      <a:pt x="20" y="2"/>
                    </a:cubicBezTo>
                    <a:cubicBezTo>
                      <a:pt x="17" y="3"/>
                      <a:pt x="13" y="4"/>
                      <a:pt x="9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19" name="Freeform 218">
                <a:extLst>
                  <a:ext uri="{FF2B5EF4-FFF2-40B4-BE49-F238E27FC236}">
                    <a16:creationId xmlns:a16="http://schemas.microsoft.com/office/drawing/2014/main" id="{15F27EA5-BB41-4962-B080-C79BEE0F75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795" y="352799"/>
                <a:ext cx="17476" cy="29491"/>
              </a:xfrm>
              <a:custGeom>
                <a:avLst/>
                <a:gdLst>
                  <a:gd name="T0" fmla="*/ 10 w 11"/>
                  <a:gd name="T1" fmla="*/ 19 h 19"/>
                  <a:gd name="T2" fmla="*/ 9 w 11"/>
                  <a:gd name="T3" fmla="*/ 18 h 19"/>
                  <a:gd name="T4" fmla="*/ 5 w 11"/>
                  <a:gd name="T5" fmla="*/ 10 h 19"/>
                  <a:gd name="T6" fmla="*/ 0 w 11"/>
                  <a:gd name="T7" fmla="*/ 1 h 19"/>
                  <a:gd name="T8" fmla="*/ 1 w 11"/>
                  <a:gd name="T9" fmla="*/ 0 h 19"/>
                  <a:gd name="T10" fmla="*/ 2 w 11"/>
                  <a:gd name="T11" fmla="*/ 1 h 19"/>
                  <a:gd name="T12" fmla="*/ 7 w 11"/>
                  <a:gd name="T13" fmla="*/ 9 h 19"/>
                  <a:gd name="T14" fmla="*/ 11 w 11"/>
                  <a:gd name="T15" fmla="*/ 18 h 19"/>
                  <a:gd name="T16" fmla="*/ 10 w 11"/>
                  <a:gd name="T17" fmla="*/ 19 h 19"/>
                  <a:gd name="T18" fmla="*/ 10 w 11"/>
                  <a:gd name="T19" fmla="*/ 19 h 1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"/>
                  <a:gd name="T31" fmla="*/ 0 h 19"/>
                  <a:gd name="T32" fmla="*/ 11 w 11"/>
                  <a:gd name="T33" fmla="*/ 19 h 1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" h="19">
                    <a:moveTo>
                      <a:pt x="10" y="19"/>
                    </a:moveTo>
                    <a:cubicBezTo>
                      <a:pt x="10" y="19"/>
                      <a:pt x="9" y="19"/>
                      <a:pt x="9" y="18"/>
                    </a:cubicBezTo>
                    <a:cubicBezTo>
                      <a:pt x="9" y="15"/>
                      <a:pt x="7" y="13"/>
                      <a:pt x="5" y="10"/>
                    </a:cubicBezTo>
                    <a:cubicBezTo>
                      <a:pt x="3" y="7"/>
                      <a:pt x="1" y="4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3" y="4"/>
                      <a:pt x="5" y="6"/>
                      <a:pt x="7" y="9"/>
                    </a:cubicBezTo>
                    <a:cubicBezTo>
                      <a:pt x="9" y="11"/>
                      <a:pt x="11" y="14"/>
                      <a:pt x="11" y="18"/>
                    </a:cubicBezTo>
                    <a:cubicBezTo>
                      <a:pt x="11" y="18"/>
                      <a:pt x="11" y="19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20" name="Freeform 219">
                <a:extLst>
                  <a:ext uri="{FF2B5EF4-FFF2-40B4-BE49-F238E27FC236}">
                    <a16:creationId xmlns:a16="http://schemas.microsoft.com/office/drawing/2014/main" id="{459E817E-66F5-442D-8AB9-F314FA333E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186" y="384474"/>
                <a:ext cx="39321" cy="4369"/>
              </a:xfrm>
              <a:custGeom>
                <a:avLst/>
                <a:gdLst>
                  <a:gd name="T0" fmla="*/ 2 w 25"/>
                  <a:gd name="T1" fmla="*/ 3 h 3"/>
                  <a:gd name="T2" fmla="*/ 1 w 25"/>
                  <a:gd name="T3" fmla="*/ 2 h 3"/>
                  <a:gd name="T4" fmla="*/ 2 w 25"/>
                  <a:gd name="T5" fmla="*/ 1 h 3"/>
                  <a:gd name="T6" fmla="*/ 10 w 25"/>
                  <a:gd name="T7" fmla="*/ 1 h 3"/>
                  <a:gd name="T8" fmla="*/ 24 w 25"/>
                  <a:gd name="T9" fmla="*/ 0 h 3"/>
                  <a:gd name="T10" fmla="*/ 25 w 25"/>
                  <a:gd name="T11" fmla="*/ 1 h 3"/>
                  <a:gd name="T12" fmla="*/ 24 w 25"/>
                  <a:gd name="T13" fmla="*/ 2 h 3"/>
                  <a:gd name="T14" fmla="*/ 10 w 25"/>
                  <a:gd name="T15" fmla="*/ 3 h 3"/>
                  <a:gd name="T16" fmla="*/ 2 w 25"/>
                  <a:gd name="T17" fmla="*/ 3 h 3"/>
                  <a:gd name="T18" fmla="*/ 2 w 25"/>
                  <a:gd name="T19" fmla="*/ 3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5"/>
                  <a:gd name="T31" fmla="*/ 0 h 3"/>
                  <a:gd name="T32" fmla="*/ 25 w 25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5" h="3">
                    <a:moveTo>
                      <a:pt x="2" y="3"/>
                    </a:moveTo>
                    <a:cubicBezTo>
                      <a:pt x="1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2" y="1"/>
                    </a:cubicBezTo>
                    <a:cubicBezTo>
                      <a:pt x="4" y="1"/>
                      <a:pt x="8" y="1"/>
                      <a:pt x="10" y="1"/>
                    </a:cubicBezTo>
                    <a:cubicBezTo>
                      <a:pt x="15" y="1"/>
                      <a:pt x="20" y="1"/>
                      <a:pt x="24" y="0"/>
                    </a:cubicBezTo>
                    <a:cubicBezTo>
                      <a:pt x="25" y="0"/>
                      <a:pt x="25" y="0"/>
                      <a:pt x="25" y="1"/>
                    </a:cubicBezTo>
                    <a:cubicBezTo>
                      <a:pt x="25" y="2"/>
                      <a:pt x="25" y="2"/>
                      <a:pt x="24" y="2"/>
                    </a:cubicBezTo>
                    <a:cubicBezTo>
                      <a:pt x="20" y="3"/>
                      <a:pt x="15" y="3"/>
                      <a:pt x="10" y="3"/>
                    </a:cubicBezTo>
                    <a:cubicBezTo>
                      <a:pt x="8" y="3"/>
                      <a:pt x="5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21" name="Freeform 220">
                <a:extLst>
                  <a:ext uri="{FF2B5EF4-FFF2-40B4-BE49-F238E27FC236}">
                    <a16:creationId xmlns:a16="http://schemas.microsoft.com/office/drawing/2014/main" id="{E8F75622-7898-48A2-A641-A72F9D411F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954" y="354983"/>
                <a:ext cx="7646" cy="32768"/>
              </a:xfrm>
              <a:custGeom>
                <a:avLst/>
                <a:gdLst>
                  <a:gd name="T0" fmla="*/ 3 w 5"/>
                  <a:gd name="T1" fmla="*/ 21 h 21"/>
                  <a:gd name="T2" fmla="*/ 3 w 5"/>
                  <a:gd name="T3" fmla="*/ 21 h 21"/>
                  <a:gd name="T4" fmla="*/ 2 w 5"/>
                  <a:gd name="T5" fmla="*/ 20 h 21"/>
                  <a:gd name="T6" fmla="*/ 1 w 5"/>
                  <a:gd name="T7" fmla="*/ 5 h 21"/>
                  <a:gd name="T8" fmla="*/ 0 w 5"/>
                  <a:gd name="T9" fmla="*/ 2 h 21"/>
                  <a:gd name="T10" fmla="*/ 1 w 5"/>
                  <a:gd name="T11" fmla="*/ 0 h 21"/>
                  <a:gd name="T12" fmla="*/ 2 w 5"/>
                  <a:gd name="T13" fmla="*/ 1 h 21"/>
                  <a:gd name="T14" fmla="*/ 3 w 5"/>
                  <a:gd name="T15" fmla="*/ 5 h 21"/>
                  <a:gd name="T16" fmla="*/ 4 w 5"/>
                  <a:gd name="T17" fmla="*/ 20 h 21"/>
                  <a:gd name="T18" fmla="*/ 3 w 5"/>
                  <a:gd name="T19" fmla="*/ 21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"/>
                  <a:gd name="T31" fmla="*/ 0 h 21"/>
                  <a:gd name="T32" fmla="*/ 5 w 5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" h="21">
                    <a:moveTo>
                      <a:pt x="3" y="21"/>
                    </a:moveTo>
                    <a:cubicBezTo>
                      <a:pt x="3" y="21"/>
                      <a:pt x="3" y="21"/>
                      <a:pt x="3" y="21"/>
                    </a:cubicBezTo>
                    <a:cubicBezTo>
                      <a:pt x="2" y="21"/>
                      <a:pt x="2" y="21"/>
                      <a:pt x="2" y="20"/>
                    </a:cubicBezTo>
                    <a:cubicBezTo>
                      <a:pt x="2" y="15"/>
                      <a:pt x="2" y="10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3" y="2"/>
                      <a:pt x="3" y="4"/>
                      <a:pt x="3" y="5"/>
                    </a:cubicBezTo>
                    <a:cubicBezTo>
                      <a:pt x="4" y="10"/>
                      <a:pt x="5" y="15"/>
                      <a:pt x="4" y="20"/>
                    </a:cubicBezTo>
                    <a:cubicBezTo>
                      <a:pt x="4" y="21"/>
                      <a:pt x="4" y="21"/>
                      <a:pt x="3" y="21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22" name="Freeform 221">
                <a:extLst>
                  <a:ext uri="{FF2B5EF4-FFF2-40B4-BE49-F238E27FC236}">
                    <a16:creationId xmlns:a16="http://schemas.microsoft.com/office/drawing/2014/main" id="{50377DAC-3063-4C1F-A610-E59CA3B9D0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186" y="354983"/>
                <a:ext cx="37137" cy="4369"/>
              </a:xfrm>
              <a:custGeom>
                <a:avLst/>
                <a:gdLst>
                  <a:gd name="T0" fmla="*/ 7 w 24"/>
                  <a:gd name="T1" fmla="*/ 3 h 3"/>
                  <a:gd name="T2" fmla="*/ 1 w 24"/>
                  <a:gd name="T3" fmla="*/ 3 h 3"/>
                  <a:gd name="T4" fmla="*/ 0 w 24"/>
                  <a:gd name="T5" fmla="*/ 1 h 3"/>
                  <a:gd name="T6" fmla="*/ 2 w 24"/>
                  <a:gd name="T7" fmla="*/ 0 h 3"/>
                  <a:gd name="T8" fmla="*/ 13 w 24"/>
                  <a:gd name="T9" fmla="*/ 0 h 3"/>
                  <a:gd name="T10" fmla="*/ 22 w 24"/>
                  <a:gd name="T11" fmla="*/ 0 h 3"/>
                  <a:gd name="T12" fmla="*/ 24 w 24"/>
                  <a:gd name="T13" fmla="*/ 1 h 3"/>
                  <a:gd name="T14" fmla="*/ 22 w 24"/>
                  <a:gd name="T15" fmla="*/ 3 h 3"/>
                  <a:gd name="T16" fmla="*/ 13 w 24"/>
                  <a:gd name="T17" fmla="*/ 3 h 3"/>
                  <a:gd name="T18" fmla="*/ 7 w 24"/>
                  <a:gd name="T19" fmla="*/ 3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4"/>
                  <a:gd name="T31" fmla="*/ 0 h 3"/>
                  <a:gd name="T32" fmla="*/ 24 w 24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4" h="3">
                    <a:moveTo>
                      <a:pt x="7" y="3"/>
                    </a:moveTo>
                    <a:cubicBezTo>
                      <a:pt x="5" y="3"/>
                      <a:pt x="3" y="3"/>
                      <a:pt x="1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6" y="1"/>
                      <a:pt x="9" y="0"/>
                      <a:pt x="13" y="0"/>
                    </a:cubicBezTo>
                    <a:cubicBezTo>
                      <a:pt x="16" y="0"/>
                      <a:pt x="19" y="0"/>
                      <a:pt x="22" y="0"/>
                    </a:cubicBezTo>
                    <a:cubicBezTo>
                      <a:pt x="23" y="0"/>
                      <a:pt x="24" y="1"/>
                      <a:pt x="24" y="1"/>
                    </a:cubicBezTo>
                    <a:cubicBezTo>
                      <a:pt x="23" y="2"/>
                      <a:pt x="23" y="3"/>
                      <a:pt x="22" y="3"/>
                    </a:cubicBezTo>
                    <a:cubicBezTo>
                      <a:pt x="19" y="3"/>
                      <a:pt x="16" y="3"/>
                      <a:pt x="13" y="3"/>
                    </a:cubicBezTo>
                    <a:cubicBezTo>
                      <a:pt x="11" y="3"/>
                      <a:pt x="9" y="3"/>
                      <a:pt x="7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23" name="Freeform 222">
                <a:extLst>
                  <a:ext uri="{FF2B5EF4-FFF2-40B4-BE49-F238E27FC236}">
                    <a16:creationId xmlns:a16="http://schemas.microsoft.com/office/drawing/2014/main" id="{22A801C4-FB45-4BB4-9479-F0CEC598CE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141" y="385566"/>
                <a:ext cx="40414" cy="5462"/>
              </a:xfrm>
              <a:custGeom>
                <a:avLst/>
                <a:gdLst>
                  <a:gd name="T0" fmla="*/ 7 w 26"/>
                  <a:gd name="T1" fmla="*/ 3 h 3"/>
                  <a:gd name="T2" fmla="*/ 1 w 26"/>
                  <a:gd name="T3" fmla="*/ 3 h 3"/>
                  <a:gd name="T4" fmla="*/ 0 w 26"/>
                  <a:gd name="T5" fmla="*/ 2 h 3"/>
                  <a:gd name="T6" fmla="*/ 1 w 26"/>
                  <a:gd name="T7" fmla="*/ 1 h 3"/>
                  <a:gd name="T8" fmla="*/ 15 w 26"/>
                  <a:gd name="T9" fmla="*/ 0 h 3"/>
                  <a:gd name="T10" fmla="*/ 25 w 26"/>
                  <a:gd name="T11" fmla="*/ 0 h 3"/>
                  <a:gd name="T12" fmla="*/ 26 w 26"/>
                  <a:gd name="T13" fmla="*/ 1 h 3"/>
                  <a:gd name="T14" fmla="*/ 25 w 26"/>
                  <a:gd name="T15" fmla="*/ 2 h 3"/>
                  <a:gd name="T16" fmla="*/ 15 w 26"/>
                  <a:gd name="T17" fmla="*/ 3 h 3"/>
                  <a:gd name="T18" fmla="*/ 7 w 26"/>
                  <a:gd name="T19" fmla="*/ 3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6"/>
                  <a:gd name="T31" fmla="*/ 0 h 3"/>
                  <a:gd name="T32" fmla="*/ 26 w 26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6" h="3">
                    <a:moveTo>
                      <a:pt x="7" y="3"/>
                    </a:moveTo>
                    <a:cubicBezTo>
                      <a:pt x="5" y="3"/>
                      <a:pt x="3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6" y="1"/>
                      <a:pt x="11" y="1"/>
                      <a:pt x="15" y="0"/>
                    </a:cubicBezTo>
                    <a:cubicBezTo>
                      <a:pt x="18" y="0"/>
                      <a:pt x="21" y="0"/>
                      <a:pt x="25" y="0"/>
                    </a:cubicBezTo>
                    <a:cubicBezTo>
                      <a:pt x="25" y="0"/>
                      <a:pt x="26" y="0"/>
                      <a:pt x="26" y="1"/>
                    </a:cubicBezTo>
                    <a:cubicBezTo>
                      <a:pt x="26" y="2"/>
                      <a:pt x="25" y="2"/>
                      <a:pt x="25" y="2"/>
                    </a:cubicBezTo>
                    <a:cubicBezTo>
                      <a:pt x="22" y="2"/>
                      <a:pt x="18" y="2"/>
                      <a:pt x="15" y="3"/>
                    </a:cubicBezTo>
                    <a:cubicBezTo>
                      <a:pt x="12" y="3"/>
                      <a:pt x="9" y="3"/>
                      <a:pt x="7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24" name="Freeform 223">
                <a:extLst>
                  <a:ext uri="{FF2B5EF4-FFF2-40B4-BE49-F238E27FC236}">
                    <a16:creationId xmlns:a16="http://schemas.microsoft.com/office/drawing/2014/main" id="{5416235E-5415-4C2E-8310-02FFBFE914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186" y="354983"/>
                <a:ext cx="6554" cy="33860"/>
              </a:xfrm>
              <a:custGeom>
                <a:avLst/>
                <a:gdLst>
                  <a:gd name="T0" fmla="*/ 2 w 4"/>
                  <a:gd name="T1" fmla="*/ 22 h 22"/>
                  <a:gd name="T2" fmla="*/ 2 w 4"/>
                  <a:gd name="T3" fmla="*/ 22 h 22"/>
                  <a:gd name="T4" fmla="*/ 0 w 4"/>
                  <a:gd name="T5" fmla="*/ 21 h 22"/>
                  <a:gd name="T6" fmla="*/ 0 w 4"/>
                  <a:gd name="T7" fmla="*/ 2 h 22"/>
                  <a:gd name="T8" fmla="*/ 1 w 4"/>
                  <a:gd name="T9" fmla="*/ 1 h 22"/>
                  <a:gd name="T10" fmla="*/ 2 w 4"/>
                  <a:gd name="T11" fmla="*/ 2 h 22"/>
                  <a:gd name="T12" fmla="*/ 3 w 4"/>
                  <a:gd name="T13" fmla="*/ 21 h 22"/>
                  <a:gd name="T14" fmla="*/ 2 w 4"/>
                  <a:gd name="T15" fmla="*/ 22 h 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"/>
                  <a:gd name="T25" fmla="*/ 0 h 22"/>
                  <a:gd name="T26" fmla="*/ 4 w 4"/>
                  <a:gd name="T27" fmla="*/ 22 h 2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" h="22">
                    <a:moveTo>
                      <a:pt x="2" y="22"/>
                    </a:moveTo>
                    <a:cubicBezTo>
                      <a:pt x="2" y="22"/>
                      <a:pt x="2" y="22"/>
                      <a:pt x="2" y="22"/>
                    </a:cubicBezTo>
                    <a:cubicBezTo>
                      <a:pt x="1" y="22"/>
                      <a:pt x="0" y="22"/>
                      <a:pt x="0" y="21"/>
                    </a:cubicBezTo>
                    <a:cubicBezTo>
                      <a:pt x="1" y="15"/>
                      <a:pt x="1" y="8"/>
                      <a:pt x="0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4" y="8"/>
                      <a:pt x="3" y="15"/>
                      <a:pt x="3" y="21"/>
                    </a:cubicBezTo>
                    <a:cubicBezTo>
                      <a:pt x="3" y="22"/>
                      <a:pt x="2" y="22"/>
                      <a:pt x="2" y="22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25" name="Freeform 224">
                <a:extLst>
                  <a:ext uri="{FF2B5EF4-FFF2-40B4-BE49-F238E27FC236}">
                    <a16:creationId xmlns:a16="http://schemas.microsoft.com/office/drawing/2014/main" id="{AEAB1FCD-59DF-4EB5-936F-24EBFDE2A1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613" y="356076"/>
                <a:ext cx="45875" cy="32768"/>
              </a:xfrm>
              <a:custGeom>
                <a:avLst/>
                <a:gdLst>
                  <a:gd name="T0" fmla="*/ 25 w 30"/>
                  <a:gd name="T1" fmla="*/ 21 h 21"/>
                  <a:gd name="T2" fmla="*/ 1 w 30"/>
                  <a:gd name="T3" fmla="*/ 14 h 21"/>
                  <a:gd name="T4" fmla="*/ 9 w 30"/>
                  <a:gd name="T5" fmla="*/ 0 h 21"/>
                  <a:gd name="T6" fmla="*/ 10 w 30"/>
                  <a:gd name="T7" fmla="*/ 0 h 21"/>
                  <a:gd name="T8" fmla="*/ 10 w 30"/>
                  <a:gd name="T9" fmla="*/ 2 h 21"/>
                  <a:gd name="T10" fmla="*/ 3 w 30"/>
                  <a:gd name="T11" fmla="*/ 13 h 21"/>
                  <a:gd name="T12" fmla="*/ 28 w 30"/>
                  <a:gd name="T13" fmla="*/ 18 h 21"/>
                  <a:gd name="T14" fmla="*/ 30 w 30"/>
                  <a:gd name="T15" fmla="*/ 20 h 21"/>
                  <a:gd name="T16" fmla="*/ 28 w 30"/>
                  <a:gd name="T17" fmla="*/ 21 h 21"/>
                  <a:gd name="T18" fmla="*/ 25 w 30"/>
                  <a:gd name="T19" fmla="*/ 21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"/>
                  <a:gd name="T31" fmla="*/ 0 h 21"/>
                  <a:gd name="T32" fmla="*/ 30 w 30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" h="21">
                    <a:moveTo>
                      <a:pt x="25" y="21"/>
                    </a:moveTo>
                    <a:cubicBezTo>
                      <a:pt x="11" y="21"/>
                      <a:pt x="3" y="18"/>
                      <a:pt x="1" y="14"/>
                    </a:cubicBezTo>
                    <a:cubicBezTo>
                      <a:pt x="0" y="10"/>
                      <a:pt x="2" y="6"/>
                      <a:pt x="9" y="0"/>
                    </a:cubicBezTo>
                    <a:cubicBezTo>
                      <a:pt x="9" y="0"/>
                      <a:pt x="10" y="0"/>
                      <a:pt x="10" y="0"/>
                    </a:cubicBezTo>
                    <a:cubicBezTo>
                      <a:pt x="11" y="1"/>
                      <a:pt x="11" y="2"/>
                      <a:pt x="10" y="2"/>
                    </a:cubicBezTo>
                    <a:cubicBezTo>
                      <a:pt x="5" y="7"/>
                      <a:pt x="2" y="11"/>
                      <a:pt x="3" y="13"/>
                    </a:cubicBezTo>
                    <a:cubicBezTo>
                      <a:pt x="4" y="15"/>
                      <a:pt x="8" y="19"/>
                      <a:pt x="28" y="18"/>
                    </a:cubicBezTo>
                    <a:cubicBezTo>
                      <a:pt x="29" y="18"/>
                      <a:pt x="30" y="19"/>
                      <a:pt x="30" y="20"/>
                    </a:cubicBezTo>
                    <a:cubicBezTo>
                      <a:pt x="30" y="20"/>
                      <a:pt x="29" y="21"/>
                      <a:pt x="28" y="21"/>
                    </a:cubicBezTo>
                    <a:cubicBezTo>
                      <a:pt x="27" y="21"/>
                      <a:pt x="26" y="21"/>
                      <a:pt x="25" y="21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26" name="Freeform 225">
                <a:extLst>
                  <a:ext uri="{FF2B5EF4-FFF2-40B4-BE49-F238E27FC236}">
                    <a16:creationId xmlns:a16="http://schemas.microsoft.com/office/drawing/2014/main" id="{38FFE72C-E2BF-4572-9B88-1DE1B385C0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606" y="387751"/>
                <a:ext cx="38229" cy="4369"/>
              </a:xfrm>
              <a:custGeom>
                <a:avLst/>
                <a:gdLst>
                  <a:gd name="T0" fmla="*/ 11 w 24"/>
                  <a:gd name="T1" fmla="*/ 3 h 3"/>
                  <a:gd name="T2" fmla="*/ 1 w 24"/>
                  <a:gd name="T3" fmla="*/ 2 h 3"/>
                  <a:gd name="T4" fmla="*/ 0 w 24"/>
                  <a:gd name="T5" fmla="*/ 1 h 3"/>
                  <a:gd name="T6" fmla="*/ 1 w 24"/>
                  <a:gd name="T7" fmla="*/ 0 h 3"/>
                  <a:gd name="T8" fmla="*/ 18 w 24"/>
                  <a:gd name="T9" fmla="*/ 0 h 3"/>
                  <a:gd name="T10" fmla="*/ 23 w 24"/>
                  <a:gd name="T11" fmla="*/ 0 h 3"/>
                  <a:gd name="T12" fmla="*/ 23 w 24"/>
                  <a:gd name="T13" fmla="*/ 0 h 3"/>
                  <a:gd name="T14" fmla="*/ 24 w 24"/>
                  <a:gd name="T15" fmla="*/ 1 h 3"/>
                  <a:gd name="T16" fmla="*/ 23 w 24"/>
                  <a:gd name="T17" fmla="*/ 2 h 3"/>
                  <a:gd name="T18" fmla="*/ 18 w 24"/>
                  <a:gd name="T19" fmla="*/ 3 h 3"/>
                  <a:gd name="T20" fmla="*/ 11 w 24"/>
                  <a:gd name="T21" fmla="*/ 3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4"/>
                  <a:gd name="T34" fmla="*/ 0 h 3"/>
                  <a:gd name="T35" fmla="*/ 24 w 24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4" h="3">
                    <a:moveTo>
                      <a:pt x="11" y="3"/>
                    </a:moveTo>
                    <a:cubicBezTo>
                      <a:pt x="8" y="3"/>
                      <a:pt x="4" y="2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6" y="1"/>
                      <a:pt x="12" y="0"/>
                      <a:pt x="18" y="0"/>
                    </a:cubicBezTo>
                    <a:cubicBezTo>
                      <a:pt x="19" y="0"/>
                      <a:pt x="21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4" y="0"/>
                      <a:pt x="24" y="1"/>
                      <a:pt x="24" y="1"/>
                    </a:cubicBezTo>
                    <a:cubicBezTo>
                      <a:pt x="24" y="2"/>
                      <a:pt x="24" y="2"/>
                      <a:pt x="23" y="2"/>
                    </a:cubicBezTo>
                    <a:cubicBezTo>
                      <a:pt x="21" y="2"/>
                      <a:pt x="20" y="2"/>
                      <a:pt x="18" y="3"/>
                    </a:cubicBezTo>
                    <a:cubicBezTo>
                      <a:pt x="15" y="3"/>
                      <a:pt x="13" y="3"/>
                      <a:pt x="11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27" name="Freeform 226">
                <a:extLst>
                  <a:ext uri="{FF2B5EF4-FFF2-40B4-BE49-F238E27FC236}">
                    <a16:creationId xmlns:a16="http://schemas.microsoft.com/office/drawing/2014/main" id="{B1633F79-A180-421C-9B15-D1D7FE371C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558" y="358260"/>
                <a:ext cx="8738" cy="32768"/>
              </a:xfrm>
              <a:custGeom>
                <a:avLst/>
                <a:gdLst>
                  <a:gd name="T0" fmla="*/ 1 w 6"/>
                  <a:gd name="T1" fmla="*/ 21 h 21"/>
                  <a:gd name="T2" fmla="*/ 1 w 6"/>
                  <a:gd name="T3" fmla="*/ 21 h 21"/>
                  <a:gd name="T4" fmla="*/ 0 w 6"/>
                  <a:gd name="T5" fmla="*/ 20 h 21"/>
                  <a:gd name="T6" fmla="*/ 2 w 6"/>
                  <a:gd name="T7" fmla="*/ 13 h 21"/>
                  <a:gd name="T8" fmla="*/ 4 w 6"/>
                  <a:gd name="T9" fmla="*/ 1 h 21"/>
                  <a:gd name="T10" fmla="*/ 5 w 6"/>
                  <a:gd name="T11" fmla="*/ 0 h 21"/>
                  <a:gd name="T12" fmla="*/ 6 w 6"/>
                  <a:gd name="T13" fmla="*/ 1 h 21"/>
                  <a:gd name="T14" fmla="*/ 4 w 6"/>
                  <a:gd name="T15" fmla="*/ 13 h 21"/>
                  <a:gd name="T16" fmla="*/ 2 w 6"/>
                  <a:gd name="T17" fmla="*/ 20 h 21"/>
                  <a:gd name="T18" fmla="*/ 1 w 6"/>
                  <a:gd name="T19" fmla="*/ 21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21"/>
                  <a:gd name="T32" fmla="*/ 6 w 6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21">
                    <a:moveTo>
                      <a:pt x="1" y="21"/>
                    </a:move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0" y="21"/>
                      <a:pt x="0" y="20"/>
                    </a:cubicBezTo>
                    <a:cubicBezTo>
                      <a:pt x="1" y="18"/>
                      <a:pt x="1" y="15"/>
                      <a:pt x="2" y="13"/>
                    </a:cubicBezTo>
                    <a:cubicBezTo>
                      <a:pt x="3" y="9"/>
                      <a:pt x="4" y="5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6" y="6"/>
                      <a:pt x="5" y="10"/>
                      <a:pt x="4" y="13"/>
                    </a:cubicBezTo>
                    <a:cubicBezTo>
                      <a:pt x="3" y="16"/>
                      <a:pt x="3" y="18"/>
                      <a:pt x="2" y="20"/>
                    </a:cubicBezTo>
                    <a:cubicBezTo>
                      <a:pt x="2" y="21"/>
                      <a:pt x="2" y="21"/>
                      <a:pt x="1" y="21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28" name="Freeform 227">
                <a:extLst>
                  <a:ext uri="{FF2B5EF4-FFF2-40B4-BE49-F238E27FC236}">
                    <a16:creationId xmlns:a16="http://schemas.microsoft.com/office/drawing/2014/main" id="{7CAF144C-1149-4016-9A01-22A9D1AD5D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528" y="356076"/>
                <a:ext cx="32768" cy="5462"/>
              </a:xfrm>
              <a:custGeom>
                <a:avLst/>
                <a:gdLst>
                  <a:gd name="T0" fmla="*/ 20 w 21"/>
                  <a:gd name="T1" fmla="*/ 3 h 3"/>
                  <a:gd name="T2" fmla="*/ 20 w 21"/>
                  <a:gd name="T3" fmla="*/ 3 h 3"/>
                  <a:gd name="T4" fmla="*/ 9 w 21"/>
                  <a:gd name="T5" fmla="*/ 3 h 3"/>
                  <a:gd name="T6" fmla="*/ 1 w 21"/>
                  <a:gd name="T7" fmla="*/ 3 h 3"/>
                  <a:gd name="T8" fmla="*/ 0 w 21"/>
                  <a:gd name="T9" fmla="*/ 2 h 3"/>
                  <a:gd name="T10" fmla="*/ 1 w 21"/>
                  <a:gd name="T11" fmla="*/ 1 h 3"/>
                  <a:gd name="T12" fmla="*/ 9 w 21"/>
                  <a:gd name="T13" fmla="*/ 1 h 3"/>
                  <a:gd name="T14" fmla="*/ 21 w 21"/>
                  <a:gd name="T15" fmla="*/ 1 h 3"/>
                  <a:gd name="T16" fmla="*/ 21 w 21"/>
                  <a:gd name="T17" fmla="*/ 3 h 3"/>
                  <a:gd name="T18" fmla="*/ 20 w 21"/>
                  <a:gd name="T19" fmla="*/ 3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"/>
                  <a:gd name="T31" fmla="*/ 0 h 3"/>
                  <a:gd name="T32" fmla="*/ 21 w 21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" h="3">
                    <a:moveTo>
                      <a:pt x="20" y="3"/>
                    </a:moveTo>
                    <a:cubicBezTo>
                      <a:pt x="20" y="3"/>
                      <a:pt x="20" y="3"/>
                      <a:pt x="20" y="3"/>
                    </a:cubicBezTo>
                    <a:cubicBezTo>
                      <a:pt x="17" y="2"/>
                      <a:pt x="13" y="3"/>
                      <a:pt x="9" y="3"/>
                    </a:cubicBezTo>
                    <a:cubicBezTo>
                      <a:pt x="6" y="3"/>
                      <a:pt x="4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4" y="1"/>
                      <a:pt x="6" y="1"/>
                      <a:pt x="9" y="1"/>
                    </a:cubicBezTo>
                    <a:cubicBezTo>
                      <a:pt x="13" y="1"/>
                      <a:pt x="17" y="0"/>
                      <a:pt x="21" y="1"/>
                    </a:cubicBezTo>
                    <a:cubicBezTo>
                      <a:pt x="21" y="1"/>
                      <a:pt x="21" y="2"/>
                      <a:pt x="21" y="3"/>
                    </a:cubicBezTo>
                    <a:cubicBezTo>
                      <a:pt x="21" y="3"/>
                      <a:pt x="21" y="3"/>
                      <a:pt x="20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29" name="Freeform 228">
                <a:extLst>
                  <a:ext uri="{FF2B5EF4-FFF2-40B4-BE49-F238E27FC236}">
                    <a16:creationId xmlns:a16="http://schemas.microsoft.com/office/drawing/2014/main" id="{17F67DB5-5B8A-4C2C-95C0-9E807D2EA5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558" y="385566"/>
                <a:ext cx="33860" cy="6554"/>
              </a:xfrm>
              <a:custGeom>
                <a:avLst/>
                <a:gdLst>
                  <a:gd name="T0" fmla="*/ 12 w 22"/>
                  <a:gd name="T1" fmla="*/ 4 h 4"/>
                  <a:gd name="T2" fmla="*/ 8 w 22"/>
                  <a:gd name="T3" fmla="*/ 3 h 4"/>
                  <a:gd name="T4" fmla="*/ 1 w 22"/>
                  <a:gd name="T5" fmla="*/ 3 h 4"/>
                  <a:gd name="T6" fmla="*/ 1 w 22"/>
                  <a:gd name="T7" fmla="*/ 3 h 4"/>
                  <a:gd name="T8" fmla="*/ 0 w 22"/>
                  <a:gd name="T9" fmla="*/ 2 h 4"/>
                  <a:gd name="T10" fmla="*/ 1 w 22"/>
                  <a:gd name="T11" fmla="*/ 1 h 4"/>
                  <a:gd name="T12" fmla="*/ 8 w 22"/>
                  <a:gd name="T13" fmla="*/ 1 h 4"/>
                  <a:gd name="T14" fmla="*/ 21 w 22"/>
                  <a:gd name="T15" fmla="*/ 1 h 4"/>
                  <a:gd name="T16" fmla="*/ 22 w 22"/>
                  <a:gd name="T17" fmla="*/ 1 h 4"/>
                  <a:gd name="T18" fmla="*/ 21 w 22"/>
                  <a:gd name="T19" fmla="*/ 3 h 4"/>
                  <a:gd name="T20" fmla="*/ 12 w 22"/>
                  <a:gd name="T21" fmla="*/ 4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2"/>
                  <a:gd name="T34" fmla="*/ 0 h 4"/>
                  <a:gd name="T35" fmla="*/ 22 w 22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2" h="4">
                    <a:moveTo>
                      <a:pt x="12" y="4"/>
                    </a:moveTo>
                    <a:cubicBezTo>
                      <a:pt x="11" y="4"/>
                      <a:pt x="9" y="3"/>
                      <a:pt x="8" y="3"/>
                    </a:cubicBezTo>
                    <a:cubicBezTo>
                      <a:pt x="6" y="3"/>
                      <a:pt x="3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3" y="1"/>
                      <a:pt x="6" y="1"/>
                      <a:pt x="8" y="1"/>
                    </a:cubicBezTo>
                    <a:cubicBezTo>
                      <a:pt x="12" y="1"/>
                      <a:pt x="16" y="2"/>
                      <a:pt x="21" y="1"/>
                    </a:cubicBezTo>
                    <a:cubicBezTo>
                      <a:pt x="21" y="0"/>
                      <a:pt x="22" y="1"/>
                      <a:pt x="22" y="1"/>
                    </a:cubicBezTo>
                    <a:cubicBezTo>
                      <a:pt x="22" y="2"/>
                      <a:pt x="22" y="3"/>
                      <a:pt x="21" y="3"/>
                    </a:cubicBezTo>
                    <a:cubicBezTo>
                      <a:pt x="18" y="3"/>
                      <a:pt x="15" y="4"/>
                      <a:pt x="12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30" name="Freeform 229">
                <a:extLst>
                  <a:ext uri="{FF2B5EF4-FFF2-40B4-BE49-F238E27FC236}">
                    <a16:creationId xmlns:a16="http://schemas.microsoft.com/office/drawing/2014/main" id="{90BB69AC-3705-48F7-833A-B4CEC78F72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141" y="358260"/>
                <a:ext cx="7646" cy="32768"/>
              </a:xfrm>
              <a:custGeom>
                <a:avLst/>
                <a:gdLst>
                  <a:gd name="T0" fmla="*/ 1 w 5"/>
                  <a:gd name="T1" fmla="*/ 21 h 21"/>
                  <a:gd name="T2" fmla="*/ 1 w 5"/>
                  <a:gd name="T3" fmla="*/ 21 h 21"/>
                  <a:gd name="T4" fmla="*/ 0 w 5"/>
                  <a:gd name="T5" fmla="*/ 20 h 21"/>
                  <a:gd name="T6" fmla="*/ 1 w 5"/>
                  <a:gd name="T7" fmla="*/ 9 h 21"/>
                  <a:gd name="T8" fmla="*/ 3 w 5"/>
                  <a:gd name="T9" fmla="*/ 1 h 21"/>
                  <a:gd name="T10" fmla="*/ 4 w 5"/>
                  <a:gd name="T11" fmla="*/ 0 h 21"/>
                  <a:gd name="T12" fmla="*/ 5 w 5"/>
                  <a:gd name="T13" fmla="*/ 1 h 21"/>
                  <a:gd name="T14" fmla="*/ 3 w 5"/>
                  <a:gd name="T15" fmla="*/ 10 h 21"/>
                  <a:gd name="T16" fmla="*/ 2 w 5"/>
                  <a:gd name="T17" fmla="*/ 20 h 21"/>
                  <a:gd name="T18" fmla="*/ 1 w 5"/>
                  <a:gd name="T19" fmla="*/ 21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"/>
                  <a:gd name="T31" fmla="*/ 0 h 21"/>
                  <a:gd name="T32" fmla="*/ 5 w 5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" h="21">
                    <a:moveTo>
                      <a:pt x="1" y="21"/>
                    </a:moveTo>
                    <a:cubicBezTo>
                      <a:pt x="1" y="21"/>
                      <a:pt x="1" y="21"/>
                      <a:pt x="1" y="21"/>
                    </a:cubicBezTo>
                    <a:cubicBezTo>
                      <a:pt x="0" y="21"/>
                      <a:pt x="0" y="20"/>
                      <a:pt x="0" y="20"/>
                    </a:cubicBezTo>
                    <a:cubicBezTo>
                      <a:pt x="0" y="16"/>
                      <a:pt x="1" y="13"/>
                      <a:pt x="1" y="9"/>
                    </a:cubicBezTo>
                    <a:cubicBezTo>
                      <a:pt x="2" y="7"/>
                      <a:pt x="2" y="4"/>
                      <a:pt x="3" y="1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5" y="4"/>
                      <a:pt x="4" y="7"/>
                      <a:pt x="3" y="10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2" y="20"/>
                      <a:pt x="2" y="21"/>
                      <a:pt x="1" y="21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31" name="Freeform 230">
                <a:extLst>
                  <a:ext uri="{FF2B5EF4-FFF2-40B4-BE49-F238E27FC236}">
                    <a16:creationId xmlns:a16="http://schemas.microsoft.com/office/drawing/2014/main" id="{1AD4A811-6D0A-4C1D-A416-ABDA337144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204" y="356076"/>
                <a:ext cx="30583" cy="5462"/>
              </a:xfrm>
              <a:custGeom>
                <a:avLst/>
                <a:gdLst>
                  <a:gd name="T0" fmla="*/ 19 w 20"/>
                  <a:gd name="T1" fmla="*/ 3 h 3"/>
                  <a:gd name="T2" fmla="*/ 18 w 20"/>
                  <a:gd name="T3" fmla="*/ 3 h 3"/>
                  <a:gd name="T4" fmla="*/ 9 w 20"/>
                  <a:gd name="T5" fmla="*/ 3 h 3"/>
                  <a:gd name="T6" fmla="*/ 1 w 20"/>
                  <a:gd name="T7" fmla="*/ 3 h 3"/>
                  <a:gd name="T8" fmla="*/ 0 w 20"/>
                  <a:gd name="T9" fmla="*/ 1 h 3"/>
                  <a:gd name="T10" fmla="*/ 1 w 20"/>
                  <a:gd name="T11" fmla="*/ 1 h 3"/>
                  <a:gd name="T12" fmla="*/ 8 w 20"/>
                  <a:gd name="T13" fmla="*/ 0 h 3"/>
                  <a:gd name="T14" fmla="*/ 19 w 20"/>
                  <a:gd name="T15" fmla="*/ 1 h 3"/>
                  <a:gd name="T16" fmla="*/ 20 w 20"/>
                  <a:gd name="T17" fmla="*/ 2 h 3"/>
                  <a:gd name="T18" fmla="*/ 19 w 20"/>
                  <a:gd name="T19" fmla="*/ 3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"/>
                  <a:gd name="T31" fmla="*/ 0 h 3"/>
                  <a:gd name="T32" fmla="*/ 20 w 20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" h="3">
                    <a:moveTo>
                      <a:pt x="19" y="3"/>
                    </a:moveTo>
                    <a:cubicBezTo>
                      <a:pt x="19" y="3"/>
                      <a:pt x="19" y="3"/>
                      <a:pt x="18" y="3"/>
                    </a:cubicBezTo>
                    <a:cubicBezTo>
                      <a:pt x="15" y="2"/>
                      <a:pt x="12" y="2"/>
                      <a:pt x="9" y="3"/>
                    </a:cubicBezTo>
                    <a:cubicBezTo>
                      <a:pt x="6" y="3"/>
                      <a:pt x="4" y="3"/>
                      <a:pt x="1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1"/>
                    </a:cubicBezTo>
                    <a:cubicBezTo>
                      <a:pt x="4" y="1"/>
                      <a:pt x="6" y="1"/>
                      <a:pt x="8" y="0"/>
                    </a:cubicBezTo>
                    <a:cubicBezTo>
                      <a:pt x="12" y="0"/>
                      <a:pt x="15" y="0"/>
                      <a:pt x="19" y="1"/>
                    </a:cubicBezTo>
                    <a:cubicBezTo>
                      <a:pt x="19" y="1"/>
                      <a:pt x="20" y="2"/>
                      <a:pt x="20" y="2"/>
                    </a:cubicBezTo>
                    <a:cubicBezTo>
                      <a:pt x="20" y="3"/>
                      <a:pt x="19" y="3"/>
                      <a:pt x="19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32" name="Freeform 231">
                <a:extLst>
                  <a:ext uri="{FF2B5EF4-FFF2-40B4-BE49-F238E27FC236}">
                    <a16:creationId xmlns:a16="http://schemas.microsoft.com/office/drawing/2014/main" id="{DA572002-5916-4CD2-9C06-FA84D0A181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469" y="385566"/>
                <a:ext cx="40414" cy="6554"/>
              </a:xfrm>
              <a:custGeom>
                <a:avLst/>
                <a:gdLst>
                  <a:gd name="T0" fmla="*/ 12 w 26"/>
                  <a:gd name="T1" fmla="*/ 4 h 4"/>
                  <a:gd name="T2" fmla="*/ 1 w 26"/>
                  <a:gd name="T3" fmla="*/ 3 h 4"/>
                  <a:gd name="T4" fmla="*/ 0 w 26"/>
                  <a:gd name="T5" fmla="*/ 1 h 4"/>
                  <a:gd name="T6" fmla="*/ 1 w 26"/>
                  <a:gd name="T7" fmla="*/ 1 h 4"/>
                  <a:gd name="T8" fmla="*/ 25 w 26"/>
                  <a:gd name="T9" fmla="*/ 1 h 4"/>
                  <a:gd name="T10" fmla="*/ 26 w 26"/>
                  <a:gd name="T11" fmla="*/ 2 h 4"/>
                  <a:gd name="T12" fmla="*/ 25 w 26"/>
                  <a:gd name="T13" fmla="*/ 3 h 4"/>
                  <a:gd name="T14" fmla="*/ 12 w 26"/>
                  <a:gd name="T15" fmla="*/ 4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6"/>
                  <a:gd name="T25" fmla="*/ 0 h 4"/>
                  <a:gd name="T26" fmla="*/ 26 w 26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6" h="4">
                    <a:moveTo>
                      <a:pt x="12" y="4"/>
                    </a:moveTo>
                    <a:cubicBezTo>
                      <a:pt x="8" y="4"/>
                      <a:pt x="5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1"/>
                    </a:cubicBezTo>
                    <a:cubicBezTo>
                      <a:pt x="9" y="2"/>
                      <a:pt x="17" y="1"/>
                      <a:pt x="25" y="1"/>
                    </a:cubicBezTo>
                    <a:cubicBezTo>
                      <a:pt x="25" y="1"/>
                      <a:pt x="26" y="1"/>
                      <a:pt x="26" y="2"/>
                    </a:cubicBezTo>
                    <a:cubicBezTo>
                      <a:pt x="26" y="2"/>
                      <a:pt x="26" y="3"/>
                      <a:pt x="25" y="3"/>
                    </a:cubicBezTo>
                    <a:cubicBezTo>
                      <a:pt x="21" y="3"/>
                      <a:pt x="16" y="4"/>
                      <a:pt x="12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33" name="Freeform 232">
                <a:extLst>
                  <a:ext uri="{FF2B5EF4-FFF2-40B4-BE49-F238E27FC236}">
                    <a16:creationId xmlns:a16="http://schemas.microsoft.com/office/drawing/2014/main" id="{F90D26E0-E41F-4AB7-BC3E-E00142BBF4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606" y="358260"/>
                <a:ext cx="13107" cy="32768"/>
              </a:xfrm>
              <a:custGeom>
                <a:avLst/>
                <a:gdLst>
                  <a:gd name="T0" fmla="*/ 1 w 8"/>
                  <a:gd name="T1" fmla="*/ 21 h 21"/>
                  <a:gd name="T2" fmla="*/ 1 w 8"/>
                  <a:gd name="T3" fmla="*/ 21 h 21"/>
                  <a:gd name="T4" fmla="*/ 0 w 8"/>
                  <a:gd name="T5" fmla="*/ 20 h 21"/>
                  <a:gd name="T6" fmla="*/ 3 w 8"/>
                  <a:gd name="T7" fmla="*/ 10 h 21"/>
                  <a:gd name="T8" fmla="*/ 6 w 8"/>
                  <a:gd name="T9" fmla="*/ 1 h 21"/>
                  <a:gd name="T10" fmla="*/ 7 w 8"/>
                  <a:gd name="T11" fmla="*/ 0 h 21"/>
                  <a:gd name="T12" fmla="*/ 8 w 8"/>
                  <a:gd name="T13" fmla="*/ 2 h 21"/>
                  <a:gd name="T14" fmla="*/ 5 w 8"/>
                  <a:gd name="T15" fmla="*/ 11 h 21"/>
                  <a:gd name="T16" fmla="*/ 2 w 8"/>
                  <a:gd name="T17" fmla="*/ 20 h 21"/>
                  <a:gd name="T18" fmla="*/ 1 w 8"/>
                  <a:gd name="T19" fmla="*/ 21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"/>
                  <a:gd name="T31" fmla="*/ 0 h 21"/>
                  <a:gd name="T32" fmla="*/ 8 w 8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" h="21">
                    <a:moveTo>
                      <a:pt x="1" y="21"/>
                    </a:moveTo>
                    <a:cubicBezTo>
                      <a:pt x="1" y="21"/>
                      <a:pt x="1" y="21"/>
                      <a:pt x="1" y="21"/>
                    </a:cubicBezTo>
                    <a:cubicBezTo>
                      <a:pt x="0" y="21"/>
                      <a:pt x="0" y="20"/>
                      <a:pt x="0" y="20"/>
                    </a:cubicBezTo>
                    <a:cubicBezTo>
                      <a:pt x="0" y="16"/>
                      <a:pt x="2" y="13"/>
                      <a:pt x="3" y="10"/>
                    </a:cubicBezTo>
                    <a:cubicBezTo>
                      <a:pt x="4" y="7"/>
                      <a:pt x="5" y="4"/>
                      <a:pt x="6" y="1"/>
                    </a:cubicBezTo>
                    <a:cubicBezTo>
                      <a:pt x="6" y="1"/>
                      <a:pt x="7" y="0"/>
                      <a:pt x="7" y="0"/>
                    </a:cubicBezTo>
                    <a:cubicBezTo>
                      <a:pt x="8" y="1"/>
                      <a:pt x="8" y="1"/>
                      <a:pt x="8" y="2"/>
                    </a:cubicBezTo>
                    <a:cubicBezTo>
                      <a:pt x="7" y="5"/>
                      <a:pt x="6" y="8"/>
                      <a:pt x="5" y="11"/>
                    </a:cubicBezTo>
                    <a:cubicBezTo>
                      <a:pt x="4" y="14"/>
                      <a:pt x="2" y="17"/>
                      <a:pt x="2" y="20"/>
                    </a:cubicBezTo>
                    <a:cubicBezTo>
                      <a:pt x="2" y="20"/>
                      <a:pt x="1" y="21"/>
                      <a:pt x="1" y="21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34" name="Freeform 233">
                <a:extLst>
                  <a:ext uri="{FF2B5EF4-FFF2-40B4-BE49-F238E27FC236}">
                    <a16:creationId xmlns:a16="http://schemas.microsoft.com/office/drawing/2014/main" id="{B3DAA94A-B42F-4BD8-8DB7-D7237FF13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669" y="358260"/>
                <a:ext cx="36045" cy="4369"/>
              </a:xfrm>
              <a:custGeom>
                <a:avLst/>
                <a:gdLst>
                  <a:gd name="T0" fmla="*/ 4 w 23"/>
                  <a:gd name="T1" fmla="*/ 3 h 3"/>
                  <a:gd name="T2" fmla="*/ 1 w 23"/>
                  <a:gd name="T3" fmla="*/ 3 h 3"/>
                  <a:gd name="T4" fmla="*/ 0 w 23"/>
                  <a:gd name="T5" fmla="*/ 1 h 3"/>
                  <a:gd name="T6" fmla="*/ 1 w 23"/>
                  <a:gd name="T7" fmla="*/ 0 h 3"/>
                  <a:gd name="T8" fmla="*/ 10 w 23"/>
                  <a:gd name="T9" fmla="*/ 0 h 3"/>
                  <a:gd name="T10" fmla="*/ 22 w 23"/>
                  <a:gd name="T11" fmla="*/ 0 h 3"/>
                  <a:gd name="T12" fmla="*/ 23 w 23"/>
                  <a:gd name="T13" fmla="*/ 2 h 3"/>
                  <a:gd name="T14" fmla="*/ 22 w 23"/>
                  <a:gd name="T15" fmla="*/ 3 h 3"/>
                  <a:gd name="T16" fmla="*/ 10 w 23"/>
                  <a:gd name="T17" fmla="*/ 2 h 3"/>
                  <a:gd name="T18" fmla="*/ 4 w 23"/>
                  <a:gd name="T19" fmla="*/ 3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"/>
                  <a:gd name="T31" fmla="*/ 0 h 3"/>
                  <a:gd name="T32" fmla="*/ 23 w 2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" h="3">
                    <a:moveTo>
                      <a:pt x="4" y="3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4" y="1"/>
                      <a:pt x="7" y="0"/>
                      <a:pt x="10" y="0"/>
                    </a:cubicBezTo>
                    <a:cubicBezTo>
                      <a:pt x="14" y="0"/>
                      <a:pt x="18" y="0"/>
                      <a:pt x="22" y="0"/>
                    </a:cubicBezTo>
                    <a:cubicBezTo>
                      <a:pt x="23" y="0"/>
                      <a:pt x="23" y="1"/>
                      <a:pt x="23" y="2"/>
                    </a:cubicBezTo>
                    <a:cubicBezTo>
                      <a:pt x="23" y="2"/>
                      <a:pt x="22" y="3"/>
                      <a:pt x="22" y="3"/>
                    </a:cubicBezTo>
                    <a:cubicBezTo>
                      <a:pt x="18" y="2"/>
                      <a:pt x="14" y="2"/>
                      <a:pt x="10" y="2"/>
                    </a:cubicBezTo>
                    <a:cubicBezTo>
                      <a:pt x="8" y="3"/>
                      <a:pt x="6" y="3"/>
                      <a:pt x="4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35" name="Freeform 234">
                <a:extLst>
                  <a:ext uri="{FF2B5EF4-FFF2-40B4-BE49-F238E27FC236}">
                    <a16:creationId xmlns:a16="http://schemas.microsoft.com/office/drawing/2014/main" id="{174261B4-43F1-4F18-85B3-435CA1914D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118" y="358260"/>
                <a:ext cx="12015" cy="30583"/>
              </a:xfrm>
              <a:custGeom>
                <a:avLst/>
                <a:gdLst>
                  <a:gd name="T0" fmla="*/ 1 w 8"/>
                  <a:gd name="T1" fmla="*/ 20 h 20"/>
                  <a:gd name="T2" fmla="*/ 1 w 8"/>
                  <a:gd name="T3" fmla="*/ 20 h 20"/>
                  <a:gd name="T4" fmla="*/ 0 w 8"/>
                  <a:gd name="T5" fmla="*/ 18 h 20"/>
                  <a:gd name="T6" fmla="*/ 5 w 8"/>
                  <a:gd name="T7" fmla="*/ 1 h 20"/>
                  <a:gd name="T8" fmla="*/ 7 w 8"/>
                  <a:gd name="T9" fmla="*/ 1 h 20"/>
                  <a:gd name="T10" fmla="*/ 8 w 8"/>
                  <a:gd name="T11" fmla="*/ 2 h 20"/>
                  <a:gd name="T12" fmla="*/ 3 w 8"/>
                  <a:gd name="T13" fmla="*/ 19 h 20"/>
                  <a:gd name="T14" fmla="*/ 1 w 8"/>
                  <a:gd name="T15" fmla="*/ 20 h 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"/>
                  <a:gd name="T25" fmla="*/ 0 h 20"/>
                  <a:gd name="T26" fmla="*/ 8 w 8"/>
                  <a:gd name="T27" fmla="*/ 20 h 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" h="20">
                    <a:moveTo>
                      <a:pt x="1" y="20"/>
                    </a:move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0" y="19"/>
                      <a:pt x="0" y="18"/>
                    </a:cubicBezTo>
                    <a:cubicBezTo>
                      <a:pt x="1" y="12"/>
                      <a:pt x="3" y="6"/>
                      <a:pt x="5" y="1"/>
                    </a:cubicBezTo>
                    <a:cubicBezTo>
                      <a:pt x="6" y="1"/>
                      <a:pt x="6" y="0"/>
                      <a:pt x="7" y="1"/>
                    </a:cubicBezTo>
                    <a:cubicBezTo>
                      <a:pt x="8" y="1"/>
                      <a:pt x="8" y="2"/>
                      <a:pt x="8" y="2"/>
                    </a:cubicBezTo>
                    <a:cubicBezTo>
                      <a:pt x="6" y="7"/>
                      <a:pt x="3" y="13"/>
                      <a:pt x="3" y="19"/>
                    </a:cubicBezTo>
                    <a:cubicBezTo>
                      <a:pt x="3" y="19"/>
                      <a:pt x="2" y="20"/>
                      <a:pt x="1" y="20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36" name="Freeform 235">
                <a:extLst>
                  <a:ext uri="{FF2B5EF4-FFF2-40B4-BE49-F238E27FC236}">
                    <a16:creationId xmlns:a16="http://schemas.microsoft.com/office/drawing/2014/main" id="{20291021-186E-4092-854B-00969638FE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118" y="384474"/>
                <a:ext cx="36045" cy="4369"/>
              </a:xfrm>
              <a:custGeom>
                <a:avLst/>
                <a:gdLst>
                  <a:gd name="T0" fmla="*/ 15 w 23"/>
                  <a:gd name="T1" fmla="*/ 3 h 3"/>
                  <a:gd name="T2" fmla="*/ 9 w 23"/>
                  <a:gd name="T3" fmla="*/ 3 h 3"/>
                  <a:gd name="T4" fmla="*/ 1 w 23"/>
                  <a:gd name="T5" fmla="*/ 3 h 3"/>
                  <a:gd name="T6" fmla="*/ 0 w 23"/>
                  <a:gd name="T7" fmla="*/ 2 h 3"/>
                  <a:gd name="T8" fmla="*/ 1 w 23"/>
                  <a:gd name="T9" fmla="*/ 0 h 3"/>
                  <a:gd name="T10" fmla="*/ 9 w 23"/>
                  <a:gd name="T11" fmla="*/ 1 h 3"/>
                  <a:gd name="T12" fmla="*/ 21 w 23"/>
                  <a:gd name="T13" fmla="*/ 1 h 3"/>
                  <a:gd name="T14" fmla="*/ 23 w 23"/>
                  <a:gd name="T15" fmla="*/ 1 h 3"/>
                  <a:gd name="T16" fmla="*/ 22 w 23"/>
                  <a:gd name="T17" fmla="*/ 3 h 3"/>
                  <a:gd name="T18" fmla="*/ 15 w 23"/>
                  <a:gd name="T19" fmla="*/ 3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"/>
                  <a:gd name="T31" fmla="*/ 0 h 3"/>
                  <a:gd name="T32" fmla="*/ 23 w 2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" h="3">
                    <a:moveTo>
                      <a:pt x="15" y="3"/>
                    </a:moveTo>
                    <a:cubicBezTo>
                      <a:pt x="13" y="3"/>
                      <a:pt x="11" y="3"/>
                      <a:pt x="9" y="3"/>
                    </a:cubicBezTo>
                    <a:cubicBezTo>
                      <a:pt x="6" y="3"/>
                      <a:pt x="4" y="3"/>
                      <a:pt x="1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4" y="0"/>
                      <a:pt x="6" y="1"/>
                      <a:pt x="9" y="1"/>
                    </a:cubicBezTo>
                    <a:cubicBezTo>
                      <a:pt x="13" y="1"/>
                      <a:pt x="17" y="2"/>
                      <a:pt x="21" y="1"/>
                    </a:cubicBezTo>
                    <a:cubicBezTo>
                      <a:pt x="22" y="0"/>
                      <a:pt x="22" y="1"/>
                      <a:pt x="23" y="1"/>
                    </a:cubicBezTo>
                    <a:cubicBezTo>
                      <a:pt x="23" y="2"/>
                      <a:pt x="22" y="2"/>
                      <a:pt x="22" y="3"/>
                    </a:cubicBezTo>
                    <a:cubicBezTo>
                      <a:pt x="20" y="3"/>
                      <a:pt x="18" y="3"/>
                      <a:pt x="15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37" name="Freeform 236">
                <a:extLst>
                  <a:ext uri="{FF2B5EF4-FFF2-40B4-BE49-F238E27FC236}">
                    <a16:creationId xmlns:a16="http://schemas.microsoft.com/office/drawing/2014/main" id="{303EAC77-C79B-461F-9714-829F2309B6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702" y="359352"/>
                <a:ext cx="16384" cy="29491"/>
              </a:xfrm>
              <a:custGeom>
                <a:avLst/>
                <a:gdLst>
                  <a:gd name="T0" fmla="*/ 2 w 10"/>
                  <a:gd name="T1" fmla="*/ 19 h 19"/>
                  <a:gd name="T2" fmla="*/ 2 w 10"/>
                  <a:gd name="T3" fmla="*/ 19 h 19"/>
                  <a:gd name="T4" fmla="*/ 1 w 10"/>
                  <a:gd name="T5" fmla="*/ 17 h 19"/>
                  <a:gd name="T6" fmla="*/ 5 w 10"/>
                  <a:gd name="T7" fmla="*/ 6 h 19"/>
                  <a:gd name="T8" fmla="*/ 8 w 10"/>
                  <a:gd name="T9" fmla="*/ 0 h 19"/>
                  <a:gd name="T10" fmla="*/ 9 w 10"/>
                  <a:gd name="T11" fmla="*/ 0 h 19"/>
                  <a:gd name="T12" fmla="*/ 10 w 10"/>
                  <a:gd name="T13" fmla="*/ 1 h 19"/>
                  <a:gd name="T14" fmla="*/ 7 w 10"/>
                  <a:gd name="T15" fmla="*/ 7 h 19"/>
                  <a:gd name="T16" fmla="*/ 3 w 10"/>
                  <a:gd name="T17" fmla="*/ 18 h 19"/>
                  <a:gd name="T18" fmla="*/ 2 w 10"/>
                  <a:gd name="T19" fmla="*/ 19 h 1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"/>
                  <a:gd name="T31" fmla="*/ 0 h 19"/>
                  <a:gd name="T32" fmla="*/ 10 w 10"/>
                  <a:gd name="T33" fmla="*/ 19 h 1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" h="19">
                    <a:moveTo>
                      <a:pt x="2" y="19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1" y="19"/>
                      <a:pt x="0" y="18"/>
                      <a:pt x="1" y="17"/>
                    </a:cubicBezTo>
                    <a:cubicBezTo>
                      <a:pt x="1" y="13"/>
                      <a:pt x="3" y="10"/>
                      <a:pt x="5" y="6"/>
                    </a:cubicBezTo>
                    <a:cubicBezTo>
                      <a:pt x="6" y="4"/>
                      <a:pt x="7" y="2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10" y="0"/>
                      <a:pt x="10" y="1"/>
                      <a:pt x="10" y="1"/>
                    </a:cubicBezTo>
                    <a:cubicBezTo>
                      <a:pt x="9" y="3"/>
                      <a:pt x="8" y="5"/>
                      <a:pt x="7" y="7"/>
                    </a:cubicBezTo>
                    <a:cubicBezTo>
                      <a:pt x="5" y="11"/>
                      <a:pt x="3" y="14"/>
                      <a:pt x="3" y="18"/>
                    </a:cubicBezTo>
                    <a:cubicBezTo>
                      <a:pt x="3" y="18"/>
                      <a:pt x="2" y="19"/>
                      <a:pt x="2" y="19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38" name="Freeform 237">
                <a:extLst>
                  <a:ext uri="{FF2B5EF4-FFF2-40B4-BE49-F238E27FC236}">
                    <a16:creationId xmlns:a16="http://schemas.microsoft.com/office/drawing/2014/main" id="{61008F27-4FDA-4341-9173-14BE454942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702" y="384474"/>
                <a:ext cx="36045" cy="6554"/>
              </a:xfrm>
              <a:custGeom>
                <a:avLst/>
                <a:gdLst>
                  <a:gd name="T0" fmla="*/ 14 w 23"/>
                  <a:gd name="T1" fmla="*/ 4 h 4"/>
                  <a:gd name="T2" fmla="*/ 1 w 23"/>
                  <a:gd name="T3" fmla="*/ 3 h 4"/>
                  <a:gd name="T4" fmla="*/ 1 w 23"/>
                  <a:gd name="T5" fmla="*/ 1 h 4"/>
                  <a:gd name="T6" fmla="*/ 2 w 23"/>
                  <a:gd name="T7" fmla="*/ 0 h 4"/>
                  <a:gd name="T8" fmla="*/ 22 w 23"/>
                  <a:gd name="T9" fmla="*/ 2 h 4"/>
                  <a:gd name="T10" fmla="*/ 23 w 23"/>
                  <a:gd name="T11" fmla="*/ 3 h 4"/>
                  <a:gd name="T12" fmla="*/ 22 w 23"/>
                  <a:gd name="T13" fmla="*/ 4 h 4"/>
                  <a:gd name="T14" fmla="*/ 14 w 23"/>
                  <a:gd name="T15" fmla="*/ 4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3"/>
                  <a:gd name="T25" fmla="*/ 0 h 4"/>
                  <a:gd name="T26" fmla="*/ 23 w 23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3" h="4">
                    <a:moveTo>
                      <a:pt x="14" y="4"/>
                    </a:moveTo>
                    <a:cubicBezTo>
                      <a:pt x="10" y="4"/>
                      <a:pt x="5" y="4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8" y="2"/>
                      <a:pt x="16" y="2"/>
                      <a:pt x="22" y="2"/>
                    </a:cubicBezTo>
                    <a:cubicBezTo>
                      <a:pt x="23" y="1"/>
                      <a:pt x="23" y="2"/>
                      <a:pt x="23" y="3"/>
                    </a:cubicBezTo>
                    <a:cubicBezTo>
                      <a:pt x="23" y="3"/>
                      <a:pt x="23" y="4"/>
                      <a:pt x="22" y="4"/>
                    </a:cubicBezTo>
                    <a:cubicBezTo>
                      <a:pt x="20" y="4"/>
                      <a:pt x="17" y="4"/>
                      <a:pt x="14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39" name="Freeform 238">
                <a:extLst>
                  <a:ext uri="{FF2B5EF4-FFF2-40B4-BE49-F238E27FC236}">
                    <a16:creationId xmlns:a16="http://schemas.microsoft.com/office/drawing/2014/main" id="{1935710D-3BA1-4A0C-8C0A-F23936BB94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469" y="359352"/>
                <a:ext cx="16384" cy="31676"/>
              </a:xfrm>
              <a:custGeom>
                <a:avLst/>
                <a:gdLst>
                  <a:gd name="T0" fmla="*/ 1 w 10"/>
                  <a:gd name="T1" fmla="*/ 20 h 20"/>
                  <a:gd name="T2" fmla="*/ 1 w 10"/>
                  <a:gd name="T3" fmla="*/ 20 h 20"/>
                  <a:gd name="T4" fmla="*/ 0 w 10"/>
                  <a:gd name="T5" fmla="*/ 19 h 20"/>
                  <a:gd name="T6" fmla="*/ 4 w 10"/>
                  <a:gd name="T7" fmla="*/ 8 h 20"/>
                  <a:gd name="T8" fmla="*/ 8 w 10"/>
                  <a:gd name="T9" fmla="*/ 1 h 20"/>
                  <a:gd name="T10" fmla="*/ 9 w 10"/>
                  <a:gd name="T11" fmla="*/ 0 h 20"/>
                  <a:gd name="T12" fmla="*/ 10 w 10"/>
                  <a:gd name="T13" fmla="*/ 1 h 20"/>
                  <a:gd name="T14" fmla="*/ 6 w 10"/>
                  <a:gd name="T15" fmla="*/ 9 h 20"/>
                  <a:gd name="T16" fmla="*/ 2 w 10"/>
                  <a:gd name="T17" fmla="*/ 19 h 20"/>
                  <a:gd name="T18" fmla="*/ 1 w 10"/>
                  <a:gd name="T19" fmla="*/ 20 h 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"/>
                  <a:gd name="T31" fmla="*/ 0 h 20"/>
                  <a:gd name="T32" fmla="*/ 10 w 10"/>
                  <a:gd name="T33" fmla="*/ 20 h 2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" h="20">
                    <a:moveTo>
                      <a:pt x="1" y="20"/>
                    </a:move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0" y="19"/>
                      <a:pt x="0" y="19"/>
                    </a:cubicBezTo>
                    <a:cubicBezTo>
                      <a:pt x="1" y="15"/>
                      <a:pt x="3" y="11"/>
                      <a:pt x="4" y="8"/>
                    </a:cubicBezTo>
                    <a:cubicBezTo>
                      <a:pt x="6" y="6"/>
                      <a:pt x="7" y="3"/>
                      <a:pt x="8" y="1"/>
                    </a:cubicBezTo>
                    <a:cubicBezTo>
                      <a:pt x="8" y="0"/>
                      <a:pt x="9" y="0"/>
                      <a:pt x="9" y="0"/>
                    </a:cubicBezTo>
                    <a:cubicBezTo>
                      <a:pt x="10" y="0"/>
                      <a:pt x="10" y="1"/>
                      <a:pt x="10" y="1"/>
                    </a:cubicBezTo>
                    <a:cubicBezTo>
                      <a:pt x="9" y="4"/>
                      <a:pt x="8" y="7"/>
                      <a:pt x="6" y="9"/>
                    </a:cubicBezTo>
                    <a:cubicBezTo>
                      <a:pt x="4" y="12"/>
                      <a:pt x="3" y="15"/>
                      <a:pt x="2" y="19"/>
                    </a:cubicBezTo>
                    <a:cubicBezTo>
                      <a:pt x="2" y="19"/>
                      <a:pt x="2" y="20"/>
                      <a:pt x="1" y="20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</p:grpSp>
        <p:grpSp>
          <p:nvGrpSpPr>
            <p:cNvPr id="20640" name="Group 160">
              <a:extLst>
                <a:ext uri="{FF2B5EF4-FFF2-40B4-BE49-F238E27FC236}">
                  <a16:creationId xmlns:a16="http://schemas.microsoft.com/office/drawing/2014/main" id="{01193B5A-F320-42E4-B5D5-20358B38E7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8677" y="87084"/>
              <a:ext cx="8475473" cy="927651"/>
              <a:chOff x="0" y="0"/>
              <a:chExt cx="8475473" cy="927651"/>
            </a:xfrm>
          </p:grpSpPr>
          <p:sp>
            <p:nvSpPr>
              <p:cNvPr id="20641" name="文本框 1206">
                <a:extLst>
                  <a:ext uri="{FF2B5EF4-FFF2-40B4-BE49-F238E27FC236}">
                    <a16:creationId xmlns:a16="http://schemas.microsoft.com/office/drawing/2014/main" id="{BEF10C1C-1053-4A4C-A2C5-36D6FA85B7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0"/>
                <a:ext cx="186690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zh-CN" sz="1600">
                    <a:solidFill>
                      <a:srgbClr val="595959"/>
                    </a:solidFill>
                    <a:latin typeface="Aparajita" panose="020B0502040204020203" pitchFamily="18" charset="0"/>
                    <a:sym typeface="Aparajita" panose="020B0502040204020203" pitchFamily="18" charset="0"/>
                  </a:rPr>
                  <a:t>YOUR TITLE</a:t>
                </a:r>
                <a:endParaRPr lang="zh-CN" altLang="en-US"/>
              </a:p>
            </p:txBody>
          </p:sp>
          <p:sp>
            <p:nvSpPr>
              <p:cNvPr id="20642" name="文本框 1207">
                <a:extLst>
                  <a:ext uri="{FF2B5EF4-FFF2-40B4-BE49-F238E27FC236}">
                    <a16:creationId xmlns:a16="http://schemas.microsoft.com/office/drawing/2014/main" id="{1E30F24A-43B8-4A9F-A3C6-C2CB08E03A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41077"/>
                <a:ext cx="335900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zh-CN" b="1">
                    <a:solidFill>
                      <a:srgbClr val="000000"/>
                    </a:solidFill>
                    <a:latin typeface="Aparajita" panose="020B0502040204020203" pitchFamily="18" charset="0"/>
                    <a:ea typeface="微软雅黑" panose="020B0503020204020204" pitchFamily="34" charset="-122"/>
                    <a:sym typeface="Aparajita" panose="020B0502040204020203" pitchFamily="18" charset="0"/>
                  </a:rPr>
                  <a:t>ADD YOUR KEY POINT HERE</a:t>
                </a:r>
                <a:endParaRPr lang="zh-CN" altLang="en-US" b="1">
                  <a:solidFill>
                    <a:srgbClr val="000000"/>
                  </a:solidFill>
                  <a:latin typeface="Aparajita" panose="020B0502040204020203" pitchFamily="18" charset="0"/>
                  <a:ea typeface="微软雅黑" panose="020B0503020204020204" pitchFamily="34" charset="-122"/>
                  <a:sym typeface="Aparajita" panose="020B0502040204020203" pitchFamily="18" charset="0"/>
                </a:endParaRPr>
              </a:p>
            </p:txBody>
          </p:sp>
          <p:sp>
            <p:nvSpPr>
              <p:cNvPr id="20643" name="文本框 1208">
                <a:extLst>
                  <a:ext uri="{FF2B5EF4-FFF2-40B4-BE49-F238E27FC236}">
                    <a16:creationId xmlns:a16="http://schemas.microsoft.com/office/drawing/2014/main" id="{00682B0C-5AA3-453F-9782-EDC664E36A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539853"/>
                <a:ext cx="8475472" cy="3877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1600" i="1">
                    <a:solidFill>
                      <a:srgbClr val="7F7F7F"/>
                    </a:solidFill>
                    <a:latin typeface="Aparajita" panose="020B0502040204020203" pitchFamily="18" charset="0"/>
                    <a:sym typeface="Aparajita" panose="020B0502040204020203" pitchFamily="18" charset="0"/>
                  </a:rPr>
                  <a:t>I realised hen t-t i hadi a choice. I can choose to end my life or i can choose to live it.</a:t>
                </a:r>
                <a:endParaRPr lang="zh-CN" altLang="en-US"/>
              </a:p>
            </p:txBody>
          </p:sp>
        </p:grpSp>
        <p:grpSp>
          <p:nvGrpSpPr>
            <p:cNvPr id="20644" name="Group 164">
              <a:extLst>
                <a:ext uri="{FF2B5EF4-FFF2-40B4-BE49-F238E27FC236}">
                  <a16:creationId xmlns:a16="http://schemas.microsoft.com/office/drawing/2014/main" id="{196046FC-628C-45CD-9AF9-1A2EDCFD62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8677" y="1422786"/>
              <a:ext cx="8475473" cy="927651"/>
              <a:chOff x="0" y="0"/>
              <a:chExt cx="8475473" cy="927651"/>
            </a:xfrm>
          </p:grpSpPr>
          <p:sp>
            <p:nvSpPr>
              <p:cNvPr id="20645" name="文本框 178">
                <a:extLst>
                  <a:ext uri="{FF2B5EF4-FFF2-40B4-BE49-F238E27FC236}">
                    <a16:creationId xmlns:a16="http://schemas.microsoft.com/office/drawing/2014/main" id="{C4196BCD-C01C-4348-BE4B-16C218DBCF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0"/>
                <a:ext cx="186690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zh-CN" sz="1600">
                    <a:solidFill>
                      <a:srgbClr val="595959"/>
                    </a:solidFill>
                    <a:latin typeface="Aparajita" panose="020B0502040204020203" pitchFamily="18" charset="0"/>
                    <a:sym typeface="Aparajita" panose="020B0502040204020203" pitchFamily="18" charset="0"/>
                  </a:rPr>
                  <a:t>YOUR TITLE</a:t>
                </a:r>
                <a:endParaRPr lang="zh-CN" altLang="en-US"/>
              </a:p>
            </p:txBody>
          </p:sp>
          <p:sp>
            <p:nvSpPr>
              <p:cNvPr id="20646" name="文本框 179">
                <a:extLst>
                  <a:ext uri="{FF2B5EF4-FFF2-40B4-BE49-F238E27FC236}">
                    <a16:creationId xmlns:a16="http://schemas.microsoft.com/office/drawing/2014/main" id="{3B9EC41E-5928-442E-B26D-FDCE326B27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41077"/>
                <a:ext cx="335900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zh-CN" b="1">
                    <a:solidFill>
                      <a:srgbClr val="000000"/>
                    </a:solidFill>
                    <a:latin typeface="Aparajita" panose="020B0502040204020203" pitchFamily="18" charset="0"/>
                    <a:ea typeface="微软雅黑" panose="020B0503020204020204" pitchFamily="34" charset="-122"/>
                    <a:sym typeface="Aparajita" panose="020B0502040204020203" pitchFamily="18" charset="0"/>
                  </a:rPr>
                  <a:t>ADD YOUR KEY POINT HERE</a:t>
                </a:r>
                <a:endParaRPr lang="zh-CN" altLang="en-US" b="1">
                  <a:solidFill>
                    <a:srgbClr val="000000"/>
                  </a:solidFill>
                  <a:latin typeface="Aparajita" panose="020B0502040204020203" pitchFamily="18" charset="0"/>
                  <a:ea typeface="微软雅黑" panose="020B0503020204020204" pitchFamily="34" charset="-122"/>
                  <a:sym typeface="Aparajita" panose="020B0502040204020203" pitchFamily="18" charset="0"/>
                </a:endParaRPr>
              </a:p>
            </p:txBody>
          </p:sp>
          <p:sp>
            <p:nvSpPr>
              <p:cNvPr id="20647" name="文本框 180">
                <a:extLst>
                  <a:ext uri="{FF2B5EF4-FFF2-40B4-BE49-F238E27FC236}">
                    <a16:creationId xmlns:a16="http://schemas.microsoft.com/office/drawing/2014/main" id="{469BCF2F-C678-465A-A027-85CD0726F7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539853"/>
                <a:ext cx="8475472" cy="3877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1600" i="1">
                    <a:solidFill>
                      <a:srgbClr val="7F7F7F"/>
                    </a:solidFill>
                    <a:latin typeface="Aparajita" panose="020B0502040204020203" pitchFamily="18" charset="0"/>
                    <a:sym typeface="Aparajita" panose="020B0502040204020203" pitchFamily="18" charset="0"/>
                  </a:rPr>
                  <a:t>I realised hen t-t i hadi a choice. I can choose to end my life or i can choose to live it.</a:t>
                </a:r>
                <a:endParaRPr lang="zh-CN" altLang="en-US"/>
              </a:p>
            </p:txBody>
          </p:sp>
        </p:grpSp>
        <p:grpSp>
          <p:nvGrpSpPr>
            <p:cNvPr id="20648" name="Group 168">
              <a:extLst>
                <a:ext uri="{FF2B5EF4-FFF2-40B4-BE49-F238E27FC236}">
                  <a16:creationId xmlns:a16="http://schemas.microsoft.com/office/drawing/2014/main" id="{A1BF84C0-8DD2-4E8A-B1B6-B14B0DEDEB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8677" y="2509510"/>
              <a:ext cx="8475473" cy="927651"/>
              <a:chOff x="0" y="0"/>
              <a:chExt cx="8475473" cy="927651"/>
            </a:xfrm>
          </p:grpSpPr>
          <p:sp>
            <p:nvSpPr>
              <p:cNvPr id="20649" name="文本框 182">
                <a:extLst>
                  <a:ext uri="{FF2B5EF4-FFF2-40B4-BE49-F238E27FC236}">
                    <a16:creationId xmlns:a16="http://schemas.microsoft.com/office/drawing/2014/main" id="{CA54C3C0-9883-44D3-8906-4201392675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0"/>
                <a:ext cx="186690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zh-CN" sz="1600">
                    <a:solidFill>
                      <a:srgbClr val="595959"/>
                    </a:solidFill>
                    <a:latin typeface="Aparajita" panose="020B0502040204020203" pitchFamily="18" charset="0"/>
                    <a:sym typeface="Aparajita" panose="020B0502040204020203" pitchFamily="18" charset="0"/>
                  </a:rPr>
                  <a:t>YOUR TITLE</a:t>
                </a:r>
                <a:endParaRPr lang="zh-CN" altLang="en-US"/>
              </a:p>
            </p:txBody>
          </p:sp>
          <p:sp>
            <p:nvSpPr>
              <p:cNvPr id="20650" name="文本框 183">
                <a:extLst>
                  <a:ext uri="{FF2B5EF4-FFF2-40B4-BE49-F238E27FC236}">
                    <a16:creationId xmlns:a16="http://schemas.microsoft.com/office/drawing/2014/main" id="{6A1A0179-3696-45B5-BBB1-434A5C4E03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41077"/>
                <a:ext cx="335900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zh-CN" b="1">
                    <a:solidFill>
                      <a:srgbClr val="000000"/>
                    </a:solidFill>
                    <a:latin typeface="Aparajita" panose="020B0502040204020203" pitchFamily="18" charset="0"/>
                    <a:ea typeface="微软雅黑" panose="020B0503020204020204" pitchFamily="34" charset="-122"/>
                    <a:sym typeface="Aparajita" panose="020B0502040204020203" pitchFamily="18" charset="0"/>
                  </a:rPr>
                  <a:t>ADD YOUR KEY POINT HERE</a:t>
                </a:r>
                <a:endParaRPr lang="zh-CN" altLang="en-US" b="1">
                  <a:solidFill>
                    <a:srgbClr val="000000"/>
                  </a:solidFill>
                  <a:latin typeface="Aparajita" panose="020B0502040204020203" pitchFamily="18" charset="0"/>
                  <a:ea typeface="微软雅黑" panose="020B0503020204020204" pitchFamily="34" charset="-122"/>
                  <a:sym typeface="Aparajita" panose="020B0502040204020203" pitchFamily="18" charset="0"/>
                </a:endParaRPr>
              </a:p>
            </p:txBody>
          </p:sp>
          <p:sp>
            <p:nvSpPr>
              <p:cNvPr id="20651" name="文本框 184">
                <a:extLst>
                  <a:ext uri="{FF2B5EF4-FFF2-40B4-BE49-F238E27FC236}">
                    <a16:creationId xmlns:a16="http://schemas.microsoft.com/office/drawing/2014/main" id="{B5773156-EF77-463D-8EC2-22A3EF235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539853"/>
                <a:ext cx="8475472" cy="3877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1600" i="1">
                    <a:solidFill>
                      <a:srgbClr val="7F7F7F"/>
                    </a:solidFill>
                    <a:latin typeface="Aparajita" panose="020B0502040204020203" pitchFamily="18" charset="0"/>
                    <a:sym typeface="Aparajita" panose="020B0502040204020203" pitchFamily="18" charset="0"/>
                  </a:rPr>
                  <a:t>I realised hen t-t i hadi a choice. I can choose to end my life or i can choose to live it.</a:t>
                </a:r>
                <a:endParaRPr lang="zh-CN" altLang="en-US"/>
              </a:p>
            </p:txBody>
          </p:sp>
        </p:grpSp>
        <p:grpSp>
          <p:nvGrpSpPr>
            <p:cNvPr id="20652" name="Group 172">
              <a:extLst>
                <a:ext uri="{FF2B5EF4-FFF2-40B4-BE49-F238E27FC236}">
                  <a16:creationId xmlns:a16="http://schemas.microsoft.com/office/drawing/2014/main" id="{82568470-B81F-419E-AF4F-656323BEC7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8677" y="3596234"/>
              <a:ext cx="8475473" cy="927651"/>
              <a:chOff x="0" y="0"/>
              <a:chExt cx="8475473" cy="927651"/>
            </a:xfrm>
          </p:grpSpPr>
          <p:sp>
            <p:nvSpPr>
              <p:cNvPr id="20653" name="文本框 186">
                <a:extLst>
                  <a:ext uri="{FF2B5EF4-FFF2-40B4-BE49-F238E27FC236}">
                    <a16:creationId xmlns:a16="http://schemas.microsoft.com/office/drawing/2014/main" id="{C7274B68-EB31-4E23-AF73-1822A259A8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0"/>
                <a:ext cx="186690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zh-CN" sz="1600">
                    <a:solidFill>
                      <a:srgbClr val="595959"/>
                    </a:solidFill>
                    <a:latin typeface="Aparajita" panose="020B0502040204020203" pitchFamily="18" charset="0"/>
                    <a:sym typeface="Aparajita" panose="020B0502040204020203" pitchFamily="18" charset="0"/>
                  </a:rPr>
                  <a:t>YOUR TITLE</a:t>
                </a:r>
                <a:endParaRPr lang="zh-CN" altLang="en-US"/>
              </a:p>
            </p:txBody>
          </p:sp>
          <p:sp>
            <p:nvSpPr>
              <p:cNvPr id="20654" name="文本框 187">
                <a:extLst>
                  <a:ext uri="{FF2B5EF4-FFF2-40B4-BE49-F238E27FC236}">
                    <a16:creationId xmlns:a16="http://schemas.microsoft.com/office/drawing/2014/main" id="{DECEEE2E-AD9F-4B2F-BAA7-C20B981E69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41077"/>
                <a:ext cx="335900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zh-CN" b="1">
                    <a:solidFill>
                      <a:srgbClr val="000000"/>
                    </a:solidFill>
                    <a:latin typeface="Aparajita" panose="020B0502040204020203" pitchFamily="18" charset="0"/>
                    <a:ea typeface="微软雅黑" panose="020B0503020204020204" pitchFamily="34" charset="-122"/>
                    <a:sym typeface="Aparajita" panose="020B0502040204020203" pitchFamily="18" charset="0"/>
                  </a:rPr>
                  <a:t>ADD YOUR KEY POINT HERE</a:t>
                </a:r>
                <a:endParaRPr lang="zh-CN" altLang="en-US" b="1">
                  <a:solidFill>
                    <a:srgbClr val="000000"/>
                  </a:solidFill>
                  <a:latin typeface="Aparajita" panose="020B0502040204020203" pitchFamily="18" charset="0"/>
                  <a:ea typeface="微软雅黑" panose="020B0503020204020204" pitchFamily="34" charset="-122"/>
                  <a:sym typeface="Aparajita" panose="020B0502040204020203" pitchFamily="18" charset="0"/>
                </a:endParaRPr>
              </a:p>
            </p:txBody>
          </p:sp>
          <p:sp>
            <p:nvSpPr>
              <p:cNvPr id="20655" name="文本框 188">
                <a:extLst>
                  <a:ext uri="{FF2B5EF4-FFF2-40B4-BE49-F238E27FC236}">
                    <a16:creationId xmlns:a16="http://schemas.microsoft.com/office/drawing/2014/main" id="{92BF56BA-A7D6-4125-8004-020AEEB10B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539853"/>
                <a:ext cx="8475472" cy="3877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1600" i="1">
                    <a:solidFill>
                      <a:srgbClr val="7F7F7F"/>
                    </a:solidFill>
                    <a:latin typeface="Aparajita" panose="020B0502040204020203" pitchFamily="18" charset="0"/>
                    <a:sym typeface="Aparajita" panose="020B0502040204020203" pitchFamily="18" charset="0"/>
                  </a:rPr>
                  <a:t>I realised hen t-t i hadi a choice. I can choose to end my life or i can choose to live it.</a:t>
                </a:r>
                <a:endParaRPr lang="zh-CN" altLang="en-US"/>
              </a:p>
            </p:txBody>
          </p:sp>
        </p:grpSp>
      </p:grpSp>
      <p:grpSp>
        <p:nvGrpSpPr>
          <p:cNvPr id="20656" name="Group 176">
            <a:extLst>
              <a:ext uri="{FF2B5EF4-FFF2-40B4-BE49-F238E27FC236}">
                <a16:creationId xmlns:a16="http://schemas.microsoft.com/office/drawing/2014/main" id="{3569E10C-E992-47EE-AC2A-0AFBB7FE46D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849438" cy="1287463"/>
            <a:chOff x="0" y="0"/>
            <a:chExt cx="1849400" cy="1287459"/>
          </a:xfrm>
        </p:grpSpPr>
        <p:sp>
          <p:nvSpPr>
            <p:cNvPr id="20657" name="文本框 190">
              <a:extLst>
                <a:ext uri="{FF2B5EF4-FFF2-40B4-BE49-F238E27FC236}">
                  <a16:creationId xmlns:a16="http://schemas.microsoft.com/office/drawing/2014/main" id="{E58C9503-435E-45E5-91AC-93BC2D00C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494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5400">
                  <a:solidFill>
                    <a:srgbClr val="078B75"/>
                  </a:solidFill>
                  <a:latin typeface="Dotum" panose="020B0600000101010101" pitchFamily="34" charset="-127"/>
                  <a:ea typeface="Dotum" panose="020B0600000101010101" pitchFamily="34" charset="-127"/>
                  <a:sym typeface="Times New Roman" panose="02020603050405020304" pitchFamily="18" charset="0"/>
                </a:rPr>
                <a:t>02</a:t>
              </a:r>
              <a:endParaRPr lang="zh-CN" altLang="en-US" sz="5400">
                <a:solidFill>
                  <a:srgbClr val="078B75"/>
                </a:solidFill>
                <a:latin typeface="Dotum" panose="020B0600000101010101" pitchFamily="34" charset="-127"/>
                <a:ea typeface="Dotum" panose="020B0600000101010101" pitchFamily="34" charset="-127"/>
                <a:sym typeface="Times New Roman" panose="02020603050405020304" pitchFamily="18" charset="0"/>
              </a:endParaRPr>
            </a:p>
          </p:txBody>
        </p:sp>
        <p:sp>
          <p:nvSpPr>
            <p:cNvPr id="20658" name="直接连接符 191">
              <a:extLst>
                <a:ext uri="{FF2B5EF4-FFF2-40B4-BE49-F238E27FC236}">
                  <a16:creationId xmlns:a16="http://schemas.microsoft.com/office/drawing/2014/main" id="{1ACA8104-5E6C-4CAD-94D5-8472020820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700" y="806744"/>
              <a:ext cx="1332000" cy="1"/>
            </a:xfrm>
            <a:prstGeom prst="line">
              <a:avLst/>
            </a:prstGeom>
            <a:noFill/>
            <a:ln w="6350" cap="flat" cmpd="sng">
              <a:solidFill>
                <a:srgbClr val="10B59A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59" name="文本框 192">
              <a:extLst>
                <a:ext uri="{FF2B5EF4-FFF2-40B4-BE49-F238E27FC236}">
                  <a16:creationId xmlns:a16="http://schemas.microsoft.com/office/drawing/2014/main" id="{AAE297A8-7F41-43D0-9300-E39FE45F4F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13" y="825794"/>
              <a:ext cx="16287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2400">
                  <a:solidFill>
                    <a:srgbClr val="078B75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PART TWO</a:t>
              </a:r>
              <a:endParaRPr lang="zh-CN" altLang="en-US" sz="2400">
                <a:solidFill>
                  <a:srgbClr val="078B75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</p:grpSp>
      <p:grpSp>
        <p:nvGrpSpPr>
          <p:cNvPr id="20660" name="Group 180">
            <a:extLst>
              <a:ext uri="{FF2B5EF4-FFF2-40B4-BE49-F238E27FC236}">
                <a16:creationId xmlns:a16="http://schemas.microsoft.com/office/drawing/2014/main" id="{8157CD9C-BCCF-4F21-8FCB-11D294447D46}"/>
              </a:ext>
            </a:extLst>
          </p:cNvPr>
          <p:cNvGrpSpPr>
            <a:grpSpLocks/>
          </p:cNvGrpSpPr>
          <p:nvPr/>
        </p:nvGrpSpPr>
        <p:grpSpPr bwMode="auto">
          <a:xfrm>
            <a:off x="9788525" y="6434138"/>
            <a:ext cx="3281363" cy="400050"/>
            <a:chOff x="0" y="0"/>
            <a:chExt cx="3280587" cy="400110"/>
          </a:xfrm>
        </p:grpSpPr>
        <p:sp>
          <p:nvSpPr>
            <p:cNvPr id="20661" name="直接连接符 194">
              <a:extLst>
                <a:ext uri="{FF2B5EF4-FFF2-40B4-BE49-F238E27FC236}">
                  <a16:creationId xmlns:a16="http://schemas.microsoft.com/office/drawing/2014/main" id="{3F4B016E-2D8D-43D4-B3AC-B6CBAC3F1B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7081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rgbClr val="0AB79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62" name="直接连接符 195">
              <a:extLst>
                <a:ext uri="{FF2B5EF4-FFF2-40B4-BE49-F238E27FC236}">
                  <a16:creationId xmlns:a16="http://schemas.microsoft.com/office/drawing/2014/main" id="{8C387828-0EF5-4A76-AE46-F82E89074E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6606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rgbClr val="0AB79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63" name="直接连接符 196">
              <a:extLst>
                <a:ext uri="{FF2B5EF4-FFF2-40B4-BE49-F238E27FC236}">
                  <a16:creationId xmlns:a16="http://schemas.microsoft.com/office/drawing/2014/main" id="{954D5F71-B4F9-4F76-8661-FD1F65584A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6131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rgbClr val="0AB79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64" name="文本框 197">
              <a:extLst>
                <a:ext uri="{FF2B5EF4-FFF2-40B4-BE49-F238E27FC236}">
                  <a16:creationId xmlns:a16="http://schemas.microsoft.com/office/drawing/2014/main" id="{E1D00277-911E-4996-86F7-BC8C031B1A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707" y="0"/>
              <a:ext cx="284988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000">
                  <a:solidFill>
                    <a:srgbClr val="0AB79B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YOUR LOGO HERE</a:t>
              </a:r>
              <a:endParaRPr lang="zh-CN" altLang="en-US" sz="2000">
                <a:solidFill>
                  <a:srgbClr val="0AB79B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灯片编号占位符 4">
            <a:extLst>
              <a:ext uri="{FF2B5EF4-FFF2-40B4-BE49-F238E27FC236}">
                <a16:creationId xmlns:a16="http://schemas.microsoft.com/office/drawing/2014/main" id="{0F9BC96B-6D50-4A55-8A16-C35ED05E2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F32AB-75C9-4125-9AC9-6F0B4DF9CEAE}" type="slidenum">
              <a:rPr lang="zh-CN" altLang="en-US"/>
              <a:pPr/>
              <a:t>15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21506" name="矩形 4">
            <a:extLst>
              <a:ext uri="{FF2B5EF4-FFF2-40B4-BE49-F238E27FC236}">
                <a16:creationId xmlns:a16="http://schemas.microsoft.com/office/drawing/2014/main" id="{BF66751D-6590-406B-82A8-78ECC0772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64350"/>
          </a:xfrm>
          <a:prstGeom prst="rect">
            <a:avLst/>
          </a:prstGeom>
          <a:solidFill>
            <a:srgbClr val="F1F1F1"/>
          </a:solidFill>
          <a:ln w="12700" cap="flat" cmpd="sng">
            <a:solidFill>
              <a:srgbClr val="F1F1F1"/>
            </a:solidFill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 sz="2400">
              <a:solidFill>
                <a:srgbClr val="FFFFFF"/>
              </a:solidFill>
              <a:latin typeface="Aparajita" panose="020B0502040204020203" pitchFamily="18" charset="0"/>
              <a:sym typeface="Aparajita" panose="020B0502040204020203" pitchFamily="18" charset="0"/>
            </a:endParaRPr>
          </a:p>
        </p:txBody>
      </p:sp>
      <p:grpSp>
        <p:nvGrpSpPr>
          <p:cNvPr id="21507" name="Group 3">
            <a:extLst>
              <a:ext uri="{FF2B5EF4-FFF2-40B4-BE49-F238E27FC236}">
                <a16:creationId xmlns:a16="http://schemas.microsoft.com/office/drawing/2014/main" id="{548A4DF9-2F17-4F92-9296-6DAB0D5D09D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849438" cy="1287463"/>
            <a:chOff x="0" y="0"/>
            <a:chExt cx="1849400" cy="1287459"/>
          </a:xfrm>
        </p:grpSpPr>
        <p:sp>
          <p:nvSpPr>
            <p:cNvPr id="21508" name="文本框 370">
              <a:extLst>
                <a:ext uri="{FF2B5EF4-FFF2-40B4-BE49-F238E27FC236}">
                  <a16:creationId xmlns:a16="http://schemas.microsoft.com/office/drawing/2014/main" id="{FF7DCDCE-BF4E-4BDD-83B4-048F88CC8E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494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5400">
                  <a:solidFill>
                    <a:srgbClr val="078B75"/>
                  </a:solidFill>
                  <a:latin typeface="Dotum" panose="020B0600000101010101" pitchFamily="34" charset="-127"/>
                  <a:ea typeface="Dotum" panose="020B0600000101010101" pitchFamily="34" charset="-127"/>
                  <a:sym typeface="Times New Roman" panose="02020603050405020304" pitchFamily="18" charset="0"/>
                </a:rPr>
                <a:t>02</a:t>
              </a:r>
              <a:endParaRPr lang="zh-CN" altLang="en-US" sz="5400">
                <a:solidFill>
                  <a:srgbClr val="078B75"/>
                </a:solidFill>
                <a:latin typeface="Dotum" panose="020B0600000101010101" pitchFamily="34" charset="-127"/>
                <a:ea typeface="Dotum" panose="020B0600000101010101" pitchFamily="34" charset="-127"/>
                <a:sym typeface="Times New Roman" panose="02020603050405020304" pitchFamily="18" charset="0"/>
              </a:endParaRPr>
            </a:p>
          </p:txBody>
        </p:sp>
        <p:sp>
          <p:nvSpPr>
            <p:cNvPr id="21509" name="直接连接符 371">
              <a:extLst>
                <a:ext uri="{FF2B5EF4-FFF2-40B4-BE49-F238E27FC236}">
                  <a16:creationId xmlns:a16="http://schemas.microsoft.com/office/drawing/2014/main" id="{77C55E48-CCCC-485C-A9AD-D9E1EF6924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700" y="806744"/>
              <a:ext cx="1332000" cy="1"/>
            </a:xfrm>
            <a:prstGeom prst="line">
              <a:avLst/>
            </a:prstGeom>
            <a:noFill/>
            <a:ln w="6350" cap="flat" cmpd="sng">
              <a:solidFill>
                <a:srgbClr val="10B59A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10" name="文本框 372">
              <a:extLst>
                <a:ext uri="{FF2B5EF4-FFF2-40B4-BE49-F238E27FC236}">
                  <a16:creationId xmlns:a16="http://schemas.microsoft.com/office/drawing/2014/main" id="{0F59CB76-B73A-4F15-A6C0-3DFE22969F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13" y="825794"/>
              <a:ext cx="16287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2400">
                  <a:solidFill>
                    <a:srgbClr val="078B75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PART TWO</a:t>
              </a:r>
              <a:endParaRPr lang="zh-CN" altLang="en-US" sz="2400">
                <a:solidFill>
                  <a:srgbClr val="078B75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</p:grpSp>
      <p:grpSp>
        <p:nvGrpSpPr>
          <p:cNvPr id="21511" name="Group 7">
            <a:extLst>
              <a:ext uri="{FF2B5EF4-FFF2-40B4-BE49-F238E27FC236}">
                <a16:creationId xmlns:a16="http://schemas.microsoft.com/office/drawing/2014/main" id="{0952A508-3E63-4993-8F7C-9036CED3400B}"/>
              </a:ext>
            </a:extLst>
          </p:cNvPr>
          <p:cNvGrpSpPr>
            <a:grpSpLocks/>
          </p:cNvGrpSpPr>
          <p:nvPr/>
        </p:nvGrpSpPr>
        <p:grpSpPr bwMode="auto">
          <a:xfrm>
            <a:off x="9788525" y="6434138"/>
            <a:ext cx="3281363" cy="400050"/>
            <a:chOff x="0" y="0"/>
            <a:chExt cx="3280587" cy="400110"/>
          </a:xfrm>
        </p:grpSpPr>
        <p:sp>
          <p:nvSpPr>
            <p:cNvPr id="21512" name="直接连接符 374">
              <a:extLst>
                <a:ext uri="{FF2B5EF4-FFF2-40B4-BE49-F238E27FC236}">
                  <a16:creationId xmlns:a16="http://schemas.microsoft.com/office/drawing/2014/main" id="{43DE4C56-50DA-4B95-AB92-D0693B5D5D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7081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rgbClr val="0AB79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13" name="直接连接符 375">
              <a:extLst>
                <a:ext uri="{FF2B5EF4-FFF2-40B4-BE49-F238E27FC236}">
                  <a16:creationId xmlns:a16="http://schemas.microsoft.com/office/drawing/2014/main" id="{D7786683-16E8-41AC-B307-1E05BAD291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6606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rgbClr val="0AB79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14" name="直接连接符 376">
              <a:extLst>
                <a:ext uri="{FF2B5EF4-FFF2-40B4-BE49-F238E27FC236}">
                  <a16:creationId xmlns:a16="http://schemas.microsoft.com/office/drawing/2014/main" id="{611B7A52-5215-4BBD-B678-C074FC991D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6131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rgbClr val="0AB79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15" name="文本框 377">
              <a:extLst>
                <a:ext uri="{FF2B5EF4-FFF2-40B4-BE49-F238E27FC236}">
                  <a16:creationId xmlns:a16="http://schemas.microsoft.com/office/drawing/2014/main" id="{5FC43D7D-7D43-4BB2-B9E0-CC784527CD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707" y="0"/>
              <a:ext cx="284988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000">
                  <a:solidFill>
                    <a:srgbClr val="0AB79B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YOUR LOGO HERE</a:t>
              </a:r>
              <a:endParaRPr lang="zh-CN" altLang="en-US" sz="2000">
                <a:solidFill>
                  <a:srgbClr val="0AB79B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</p:grpSp>
      <p:sp>
        <p:nvSpPr>
          <p:cNvPr id="21516" name="直接连接符 7">
            <a:extLst>
              <a:ext uri="{FF2B5EF4-FFF2-40B4-BE49-F238E27FC236}">
                <a16:creationId xmlns:a16="http://schemas.microsoft.com/office/drawing/2014/main" id="{ED462BA2-43D0-46C6-BDD4-EEF1412D1E49}"/>
              </a:ext>
            </a:extLst>
          </p:cNvPr>
          <p:cNvSpPr>
            <a:spLocks noChangeShapeType="1"/>
          </p:cNvSpPr>
          <p:nvPr/>
        </p:nvSpPr>
        <p:spPr bwMode="auto">
          <a:xfrm>
            <a:off x="-87313" y="2911475"/>
            <a:ext cx="12339638" cy="0"/>
          </a:xfrm>
          <a:prstGeom prst="line">
            <a:avLst/>
          </a:prstGeom>
          <a:noFill/>
          <a:ln w="19050" cap="flat" cmpd="sng">
            <a:solidFill>
              <a:srgbClr val="0AB79B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1517" name="Group 13">
            <a:extLst>
              <a:ext uri="{FF2B5EF4-FFF2-40B4-BE49-F238E27FC236}">
                <a16:creationId xmlns:a16="http://schemas.microsoft.com/office/drawing/2014/main" id="{14FB91DC-9E2F-475E-9D4D-2EA808874680}"/>
              </a:ext>
            </a:extLst>
          </p:cNvPr>
          <p:cNvGrpSpPr>
            <a:grpSpLocks/>
          </p:cNvGrpSpPr>
          <p:nvPr/>
        </p:nvGrpSpPr>
        <p:grpSpPr bwMode="auto">
          <a:xfrm>
            <a:off x="1096963" y="2249488"/>
            <a:ext cx="1371600" cy="1371600"/>
            <a:chOff x="0" y="0"/>
            <a:chExt cx="1371600" cy="1371600"/>
          </a:xfrm>
        </p:grpSpPr>
        <p:sp>
          <p:nvSpPr>
            <p:cNvPr id="21518" name="椭圆 5">
              <a:extLst>
                <a:ext uri="{FF2B5EF4-FFF2-40B4-BE49-F238E27FC236}">
                  <a16:creationId xmlns:a16="http://schemas.microsoft.com/office/drawing/2014/main" id="{A0853211-8AD7-46CB-B8C5-865E03AF86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371600" cy="1371600"/>
            </a:xfrm>
            <a:prstGeom prst="ellipse">
              <a:avLst/>
            </a:prstGeom>
            <a:solidFill>
              <a:srgbClr val="0AB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3600">
                <a:solidFill>
                  <a:srgbClr val="FFFFFF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  <p:sp>
          <p:nvSpPr>
            <p:cNvPr id="21519" name="文本框 9">
              <a:extLst>
                <a:ext uri="{FF2B5EF4-FFF2-40B4-BE49-F238E27FC236}">
                  <a16:creationId xmlns:a16="http://schemas.microsoft.com/office/drawing/2014/main" id="{90DB654C-497C-4876-981B-14D41DE33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69035"/>
              <a:ext cx="13716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2017</a:t>
              </a:r>
              <a:endParaRPr lang="zh-CN" altLang="en-US" sz="4800" dirty="0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</p:grpSp>
      <p:grpSp>
        <p:nvGrpSpPr>
          <p:cNvPr id="21520" name="Group 16">
            <a:extLst>
              <a:ext uri="{FF2B5EF4-FFF2-40B4-BE49-F238E27FC236}">
                <a16:creationId xmlns:a16="http://schemas.microsoft.com/office/drawing/2014/main" id="{1C994FA3-BFE1-4378-9496-AFACF584CF50}"/>
              </a:ext>
            </a:extLst>
          </p:cNvPr>
          <p:cNvGrpSpPr>
            <a:grpSpLocks/>
          </p:cNvGrpSpPr>
          <p:nvPr/>
        </p:nvGrpSpPr>
        <p:grpSpPr bwMode="auto">
          <a:xfrm>
            <a:off x="3975100" y="2224088"/>
            <a:ext cx="1371600" cy="1371600"/>
            <a:chOff x="0" y="0"/>
            <a:chExt cx="1371600" cy="1371600"/>
          </a:xfrm>
        </p:grpSpPr>
        <p:sp>
          <p:nvSpPr>
            <p:cNvPr id="21521" name="椭圆 378">
              <a:extLst>
                <a:ext uri="{FF2B5EF4-FFF2-40B4-BE49-F238E27FC236}">
                  <a16:creationId xmlns:a16="http://schemas.microsoft.com/office/drawing/2014/main" id="{15D7A23E-3E7E-4F51-8F2B-63A061157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371600" cy="1371600"/>
            </a:xfrm>
            <a:prstGeom prst="ellipse">
              <a:avLst/>
            </a:prstGeom>
            <a:solidFill>
              <a:srgbClr val="0AB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3600">
                <a:solidFill>
                  <a:srgbClr val="FFFFFF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  <p:sp>
          <p:nvSpPr>
            <p:cNvPr id="21522" name="文本框 381">
              <a:extLst>
                <a:ext uri="{FF2B5EF4-FFF2-40B4-BE49-F238E27FC236}">
                  <a16:creationId xmlns:a16="http://schemas.microsoft.com/office/drawing/2014/main" id="{3BAE9F55-DF0A-4F5A-8A2D-917E16F477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75371"/>
              <a:ext cx="13716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2018</a:t>
              </a:r>
              <a:endParaRPr lang="zh-CN" altLang="en-US" sz="4800" dirty="0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</p:grpSp>
      <p:grpSp>
        <p:nvGrpSpPr>
          <p:cNvPr id="21523" name="Group 19">
            <a:extLst>
              <a:ext uri="{FF2B5EF4-FFF2-40B4-BE49-F238E27FC236}">
                <a16:creationId xmlns:a16="http://schemas.microsoft.com/office/drawing/2014/main" id="{CFBD5B33-8D16-4982-929B-B16BFC202E4F}"/>
              </a:ext>
            </a:extLst>
          </p:cNvPr>
          <p:cNvGrpSpPr>
            <a:grpSpLocks/>
          </p:cNvGrpSpPr>
          <p:nvPr/>
        </p:nvGrpSpPr>
        <p:grpSpPr bwMode="auto">
          <a:xfrm>
            <a:off x="6854825" y="2224088"/>
            <a:ext cx="1371600" cy="1371600"/>
            <a:chOff x="0" y="0"/>
            <a:chExt cx="1371600" cy="1371600"/>
          </a:xfrm>
        </p:grpSpPr>
        <p:sp>
          <p:nvSpPr>
            <p:cNvPr id="21524" name="椭圆 379">
              <a:extLst>
                <a:ext uri="{FF2B5EF4-FFF2-40B4-BE49-F238E27FC236}">
                  <a16:creationId xmlns:a16="http://schemas.microsoft.com/office/drawing/2014/main" id="{0F61303B-924D-4744-A108-FBBACF37F5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371600" cy="1371600"/>
            </a:xfrm>
            <a:prstGeom prst="ellipse">
              <a:avLst/>
            </a:prstGeom>
            <a:solidFill>
              <a:srgbClr val="0AB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3600">
                <a:solidFill>
                  <a:srgbClr val="FFFFFF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  <p:sp>
          <p:nvSpPr>
            <p:cNvPr id="21525" name="文本框 382">
              <a:extLst>
                <a:ext uri="{FF2B5EF4-FFF2-40B4-BE49-F238E27FC236}">
                  <a16:creationId xmlns:a16="http://schemas.microsoft.com/office/drawing/2014/main" id="{0E23B8E0-4D19-48AC-B270-E52CB1C597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57856"/>
              <a:ext cx="13716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2019</a:t>
              </a:r>
              <a:endParaRPr lang="zh-CN" altLang="en-US" sz="4800" dirty="0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</p:grpSp>
      <p:grpSp>
        <p:nvGrpSpPr>
          <p:cNvPr id="21526" name="Group 22">
            <a:extLst>
              <a:ext uri="{FF2B5EF4-FFF2-40B4-BE49-F238E27FC236}">
                <a16:creationId xmlns:a16="http://schemas.microsoft.com/office/drawing/2014/main" id="{6E6BF0A6-F1C1-4EDA-BB6B-8E761D755424}"/>
              </a:ext>
            </a:extLst>
          </p:cNvPr>
          <p:cNvGrpSpPr>
            <a:grpSpLocks/>
          </p:cNvGrpSpPr>
          <p:nvPr/>
        </p:nvGrpSpPr>
        <p:grpSpPr bwMode="auto">
          <a:xfrm>
            <a:off x="9732963" y="2224088"/>
            <a:ext cx="1371600" cy="1371600"/>
            <a:chOff x="0" y="0"/>
            <a:chExt cx="1371600" cy="1371600"/>
          </a:xfrm>
        </p:grpSpPr>
        <p:sp>
          <p:nvSpPr>
            <p:cNvPr id="21527" name="椭圆 380">
              <a:extLst>
                <a:ext uri="{FF2B5EF4-FFF2-40B4-BE49-F238E27FC236}">
                  <a16:creationId xmlns:a16="http://schemas.microsoft.com/office/drawing/2014/main" id="{7ECD261A-7DF6-4924-BA21-967FF31D4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371600" cy="1371600"/>
            </a:xfrm>
            <a:prstGeom prst="ellipse">
              <a:avLst/>
            </a:prstGeom>
            <a:solidFill>
              <a:srgbClr val="0AB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3600">
                <a:solidFill>
                  <a:srgbClr val="FFFFFF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  <p:sp>
          <p:nvSpPr>
            <p:cNvPr id="21528" name="文本框 383">
              <a:extLst>
                <a:ext uri="{FF2B5EF4-FFF2-40B4-BE49-F238E27FC236}">
                  <a16:creationId xmlns:a16="http://schemas.microsoft.com/office/drawing/2014/main" id="{CE6559AA-BA93-4F49-BA72-3F674CC664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64192"/>
              <a:ext cx="13716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2020</a:t>
              </a:r>
              <a:endParaRPr lang="zh-CN" altLang="en-US" sz="4800" dirty="0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</p:grpSp>
      <p:grpSp>
        <p:nvGrpSpPr>
          <p:cNvPr id="21529" name="Group 25">
            <a:extLst>
              <a:ext uri="{FF2B5EF4-FFF2-40B4-BE49-F238E27FC236}">
                <a16:creationId xmlns:a16="http://schemas.microsoft.com/office/drawing/2014/main" id="{021E7A7B-D9F3-435E-819D-13754397F1AC}"/>
              </a:ext>
            </a:extLst>
          </p:cNvPr>
          <p:cNvGrpSpPr>
            <a:grpSpLocks/>
          </p:cNvGrpSpPr>
          <p:nvPr/>
        </p:nvGrpSpPr>
        <p:grpSpPr bwMode="auto">
          <a:xfrm>
            <a:off x="482600" y="3971925"/>
            <a:ext cx="2589213" cy="1041400"/>
            <a:chOff x="0" y="0"/>
            <a:chExt cx="2589716" cy="1041671"/>
          </a:xfrm>
        </p:grpSpPr>
        <p:sp>
          <p:nvSpPr>
            <p:cNvPr id="21530" name="文本框 387">
              <a:extLst>
                <a:ext uri="{FF2B5EF4-FFF2-40B4-BE49-F238E27FC236}">
                  <a16:creationId xmlns:a16="http://schemas.microsoft.com/office/drawing/2014/main" id="{3C08BB6A-8C0B-47C3-9781-1FEAD9C7B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222" y="0"/>
              <a:ext cx="20472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1600" b="1">
                  <a:solidFill>
                    <a:srgbClr val="078B75"/>
                  </a:solidFill>
                  <a:latin typeface="Aparajita" panose="020B0502040204020203" pitchFamily="18" charset="0"/>
                  <a:ea typeface="PMingLiU" panose="02020500000000000000" pitchFamily="18" charset="-120"/>
                  <a:sym typeface="Aparajita" panose="020B0502040204020203" pitchFamily="18" charset="0"/>
                </a:rPr>
                <a:t>YOUR KEY POINT</a:t>
              </a:r>
              <a:endParaRPr lang="zh-CN" altLang="en-US" sz="1600" b="1">
                <a:solidFill>
                  <a:srgbClr val="078B75"/>
                </a:solidFill>
                <a:latin typeface="Aparajita" panose="020B0502040204020203" pitchFamily="18" charset="0"/>
                <a:ea typeface="PMingLiU" panose="02020500000000000000" pitchFamily="18" charset="-120"/>
                <a:sym typeface="Aparajita" panose="020B0502040204020203" pitchFamily="18" charset="0"/>
              </a:endParaRPr>
            </a:p>
          </p:txBody>
        </p:sp>
        <p:sp>
          <p:nvSpPr>
            <p:cNvPr id="21531" name="文本框 388">
              <a:extLst>
                <a:ext uri="{FF2B5EF4-FFF2-40B4-BE49-F238E27FC236}">
                  <a16:creationId xmlns:a16="http://schemas.microsoft.com/office/drawing/2014/main" id="{8E3589F1-BD07-4D45-905E-E85EB37691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58792"/>
              <a:ext cx="2589716" cy="682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dist">
                <a:lnSpc>
                  <a:spcPts val="1500"/>
                </a:lnSpc>
              </a:pPr>
              <a:r>
                <a:rPr lang="en-US" altLang="zh-CN" sz="1600" i="1">
                  <a:solidFill>
                    <a:srgbClr val="0C0C0C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I realised hen t-t i hadi a choice. I can choose to end my life or i can choose to live it.</a:t>
              </a:r>
              <a:endParaRPr lang="zh-CN" altLang="en-US"/>
            </a:p>
          </p:txBody>
        </p:sp>
      </p:grpSp>
      <p:grpSp>
        <p:nvGrpSpPr>
          <p:cNvPr id="21532" name="Group 28">
            <a:extLst>
              <a:ext uri="{FF2B5EF4-FFF2-40B4-BE49-F238E27FC236}">
                <a16:creationId xmlns:a16="http://schemas.microsoft.com/office/drawing/2014/main" id="{8015B5C0-1735-449C-AF1B-39296D8EA070}"/>
              </a:ext>
            </a:extLst>
          </p:cNvPr>
          <p:cNvGrpSpPr>
            <a:grpSpLocks/>
          </p:cNvGrpSpPr>
          <p:nvPr/>
        </p:nvGrpSpPr>
        <p:grpSpPr bwMode="auto">
          <a:xfrm>
            <a:off x="3363913" y="3965575"/>
            <a:ext cx="2589212" cy="1041400"/>
            <a:chOff x="0" y="0"/>
            <a:chExt cx="2589716" cy="1041671"/>
          </a:xfrm>
        </p:grpSpPr>
        <p:sp>
          <p:nvSpPr>
            <p:cNvPr id="21533" name="文本框 390">
              <a:extLst>
                <a:ext uri="{FF2B5EF4-FFF2-40B4-BE49-F238E27FC236}">
                  <a16:creationId xmlns:a16="http://schemas.microsoft.com/office/drawing/2014/main" id="{F0B72C10-9C0D-4265-AF89-EE99DFD14B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222" y="0"/>
              <a:ext cx="20472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1600" b="1">
                  <a:solidFill>
                    <a:srgbClr val="078B75"/>
                  </a:solidFill>
                  <a:latin typeface="Aparajita" panose="020B0502040204020203" pitchFamily="18" charset="0"/>
                  <a:ea typeface="PMingLiU" panose="02020500000000000000" pitchFamily="18" charset="-120"/>
                  <a:sym typeface="Aparajita" panose="020B0502040204020203" pitchFamily="18" charset="0"/>
                </a:rPr>
                <a:t>YOUR KEY POINT</a:t>
              </a:r>
              <a:endParaRPr lang="zh-CN" altLang="en-US" sz="1600" b="1">
                <a:solidFill>
                  <a:srgbClr val="078B75"/>
                </a:solidFill>
                <a:latin typeface="Aparajita" panose="020B0502040204020203" pitchFamily="18" charset="0"/>
                <a:ea typeface="PMingLiU" panose="02020500000000000000" pitchFamily="18" charset="-120"/>
                <a:sym typeface="Aparajita" panose="020B0502040204020203" pitchFamily="18" charset="0"/>
              </a:endParaRPr>
            </a:p>
          </p:txBody>
        </p:sp>
        <p:sp>
          <p:nvSpPr>
            <p:cNvPr id="21534" name="文本框 391">
              <a:extLst>
                <a:ext uri="{FF2B5EF4-FFF2-40B4-BE49-F238E27FC236}">
                  <a16:creationId xmlns:a16="http://schemas.microsoft.com/office/drawing/2014/main" id="{0C3FB643-192B-4F0C-B276-069F01087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58792"/>
              <a:ext cx="2589716" cy="682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dist">
                <a:lnSpc>
                  <a:spcPts val="1500"/>
                </a:lnSpc>
              </a:pPr>
              <a:r>
                <a:rPr lang="en-US" altLang="zh-CN" sz="1600" i="1">
                  <a:solidFill>
                    <a:srgbClr val="0C0C0C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I realised hen t-t i hadi a choice. I can choose to end my life or i can choose to live it.</a:t>
              </a:r>
              <a:endParaRPr lang="zh-CN" altLang="en-US"/>
            </a:p>
          </p:txBody>
        </p:sp>
      </p:grpSp>
      <p:grpSp>
        <p:nvGrpSpPr>
          <p:cNvPr id="21535" name="Group 31">
            <a:extLst>
              <a:ext uri="{FF2B5EF4-FFF2-40B4-BE49-F238E27FC236}">
                <a16:creationId xmlns:a16="http://schemas.microsoft.com/office/drawing/2014/main" id="{50147562-DA41-431A-A347-AB0E81CFC511}"/>
              </a:ext>
            </a:extLst>
          </p:cNvPr>
          <p:cNvGrpSpPr>
            <a:grpSpLocks/>
          </p:cNvGrpSpPr>
          <p:nvPr/>
        </p:nvGrpSpPr>
        <p:grpSpPr bwMode="auto">
          <a:xfrm>
            <a:off x="6245225" y="3965575"/>
            <a:ext cx="2590800" cy="1041400"/>
            <a:chOff x="0" y="0"/>
            <a:chExt cx="2589716" cy="1041671"/>
          </a:xfrm>
        </p:grpSpPr>
        <p:sp>
          <p:nvSpPr>
            <p:cNvPr id="21536" name="文本框 393">
              <a:extLst>
                <a:ext uri="{FF2B5EF4-FFF2-40B4-BE49-F238E27FC236}">
                  <a16:creationId xmlns:a16="http://schemas.microsoft.com/office/drawing/2014/main" id="{D6645338-7FC0-4E70-9F56-46045ACFC4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222" y="0"/>
              <a:ext cx="20472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1600" b="1">
                  <a:solidFill>
                    <a:srgbClr val="078B75"/>
                  </a:solidFill>
                  <a:latin typeface="Aparajita" panose="020B0502040204020203" pitchFamily="18" charset="0"/>
                  <a:ea typeface="PMingLiU" panose="02020500000000000000" pitchFamily="18" charset="-120"/>
                  <a:sym typeface="Aparajita" panose="020B0502040204020203" pitchFamily="18" charset="0"/>
                </a:rPr>
                <a:t>YOUR KEY POINT</a:t>
              </a:r>
              <a:endParaRPr lang="zh-CN" altLang="en-US" sz="1600" b="1">
                <a:solidFill>
                  <a:srgbClr val="078B75"/>
                </a:solidFill>
                <a:latin typeface="Aparajita" panose="020B0502040204020203" pitchFamily="18" charset="0"/>
                <a:ea typeface="PMingLiU" panose="02020500000000000000" pitchFamily="18" charset="-120"/>
                <a:sym typeface="Aparajita" panose="020B0502040204020203" pitchFamily="18" charset="0"/>
              </a:endParaRPr>
            </a:p>
          </p:txBody>
        </p:sp>
        <p:sp>
          <p:nvSpPr>
            <p:cNvPr id="21537" name="文本框 394">
              <a:extLst>
                <a:ext uri="{FF2B5EF4-FFF2-40B4-BE49-F238E27FC236}">
                  <a16:creationId xmlns:a16="http://schemas.microsoft.com/office/drawing/2014/main" id="{E7E22291-35EF-4695-9EC3-FB4B26CBB9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58792"/>
              <a:ext cx="2589716" cy="682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dist">
                <a:lnSpc>
                  <a:spcPts val="1500"/>
                </a:lnSpc>
              </a:pPr>
              <a:r>
                <a:rPr lang="en-US" altLang="zh-CN" sz="1600" i="1">
                  <a:solidFill>
                    <a:srgbClr val="0C0C0C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I realised hen t-t i hadi a choice. I can choose to end my life or i can choose to live it.</a:t>
              </a:r>
              <a:endParaRPr lang="zh-CN" altLang="en-US"/>
            </a:p>
          </p:txBody>
        </p:sp>
      </p:grpSp>
      <p:grpSp>
        <p:nvGrpSpPr>
          <p:cNvPr id="21538" name="Group 34">
            <a:extLst>
              <a:ext uri="{FF2B5EF4-FFF2-40B4-BE49-F238E27FC236}">
                <a16:creationId xmlns:a16="http://schemas.microsoft.com/office/drawing/2014/main" id="{2537B016-D9AE-4C4B-87A4-97DFE9CFB965}"/>
              </a:ext>
            </a:extLst>
          </p:cNvPr>
          <p:cNvGrpSpPr>
            <a:grpSpLocks/>
          </p:cNvGrpSpPr>
          <p:nvPr/>
        </p:nvGrpSpPr>
        <p:grpSpPr bwMode="auto">
          <a:xfrm>
            <a:off x="9128125" y="3965575"/>
            <a:ext cx="2589213" cy="1041400"/>
            <a:chOff x="0" y="0"/>
            <a:chExt cx="2589716" cy="1041671"/>
          </a:xfrm>
        </p:grpSpPr>
        <p:sp>
          <p:nvSpPr>
            <p:cNvPr id="21539" name="文本框 396">
              <a:extLst>
                <a:ext uri="{FF2B5EF4-FFF2-40B4-BE49-F238E27FC236}">
                  <a16:creationId xmlns:a16="http://schemas.microsoft.com/office/drawing/2014/main" id="{D1B04A1F-B337-4298-A201-17096D018A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222" y="0"/>
              <a:ext cx="20472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1600" b="1">
                  <a:solidFill>
                    <a:srgbClr val="078B75"/>
                  </a:solidFill>
                  <a:latin typeface="Aparajita" panose="020B0502040204020203" pitchFamily="18" charset="0"/>
                  <a:ea typeface="PMingLiU" panose="02020500000000000000" pitchFamily="18" charset="-120"/>
                  <a:sym typeface="Aparajita" panose="020B0502040204020203" pitchFamily="18" charset="0"/>
                </a:rPr>
                <a:t>YOUR KEY POINT</a:t>
              </a:r>
              <a:endParaRPr lang="zh-CN" altLang="en-US" sz="1600" b="1">
                <a:solidFill>
                  <a:srgbClr val="078B75"/>
                </a:solidFill>
                <a:latin typeface="Aparajita" panose="020B0502040204020203" pitchFamily="18" charset="0"/>
                <a:ea typeface="PMingLiU" panose="02020500000000000000" pitchFamily="18" charset="-120"/>
                <a:sym typeface="Aparajita" panose="020B0502040204020203" pitchFamily="18" charset="0"/>
              </a:endParaRPr>
            </a:p>
          </p:txBody>
        </p:sp>
        <p:sp>
          <p:nvSpPr>
            <p:cNvPr id="21540" name="文本框 397">
              <a:extLst>
                <a:ext uri="{FF2B5EF4-FFF2-40B4-BE49-F238E27FC236}">
                  <a16:creationId xmlns:a16="http://schemas.microsoft.com/office/drawing/2014/main" id="{54D7858B-C9A8-46E5-99C5-A11B692713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58792"/>
              <a:ext cx="2589716" cy="682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dist">
                <a:lnSpc>
                  <a:spcPts val="1500"/>
                </a:lnSpc>
              </a:pPr>
              <a:r>
                <a:rPr lang="en-US" altLang="zh-CN" sz="1600" i="1">
                  <a:solidFill>
                    <a:srgbClr val="0C0C0C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I realised hen t-t i hadi a choice. I can choose to end my life or i can choose to live it.</a:t>
              </a:r>
              <a:endParaRPr lang="zh-CN" altLang="en-US"/>
            </a:p>
          </p:txBody>
        </p:sp>
      </p:grpSp>
      <p:sp>
        <p:nvSpPr>
          <p:cNvPr id="21541" name="燕尾形 1">
            <a:extLst>
              <a:ext uri="{FF2B5EF4-FFF2-40B4-BE49-F238E27FC236}">
                <a16:creationId xmlns:a16="http://schemas.microsoft.com/office/drawing/2014/main" id="{C1EFAE1D-C2A1-42D2-87DA-40FBE6BAD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2830513"/>
            <a:ext cx="149225" cy="147637"/>
          </a:xfrm>
          <a:prstGeom prst="chevron">
            <a:avLst>
              <a:gd name="adj" fmla="val 57622"/>
            </a:avLst>
          </a:prstGeom>
          <a:solidFill>
            <a:srgbClr val="0AB79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sz="3600">
              <a:latin typeface="Aparajita" panose="020B0502040204020203" pitchFamily="18" charset="0"/>
              <a:sym typeface="Aparajita" panose="020B0502040204020203" pitchFamily="18" charset="0"/>
            </a:endParaRPr>
          </a:p>
        </p:txBody>
      </p:sp>
      <p:sp>
        <p:nvSpPr>
          <p:cNvPr id="21542" name="燕尾形 37">
            <a:extLst>
              <a:ext uri="{FF2B5EF4-FFF2-40B4-BE49-F238E27FC236}">
                <a16:creationId xmlns:a16="http://schemas.microsoft.com/office/drawing/2014/main" id="{7EFD518F-E2C9-4CC7-ACE9-6DEF06976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830513"/>
            <a:ext cx="149225" cy="147637"/>
          </a:xfrm>
          <a:prstGeom prst="chevron">
            <a:avLst>
              <a:gd name="adj" fmla="val 57622"/>
            </a:avLst>
          </a:prstGeom>
          <a:solidFill>
            <a:srgbClr val="0AB79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sz="3600">
              <a:latin typeface="Aparajita" panose="020B0502040204020203" pitchFamily="18" charset="0"/>
              <a:sym typeface="Aparajita" panose="020B0502040204020203" pitchFamily="18" charset="0"/>
            </a:endParaRPr>
          </a:p>
        </p:txBody>
      </p:sp>
      <p:sp>
        <p:nvSpPr>
          <p:cNvPr id="21543" name="燕尾形 38">
            <a:extLst>
              <a:ext uri="{FF2B5EF4-FFF2-40B4-BE49-F238E27FC236}">
                <a16:creationId xmlns:a16="http://schemas.microsoft.com/office/drawing/2014/main" id="{AC99C802-B4C2-4A77-B6B2-AE4273112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8900" y="2830513"/>
            <a:ext cx="149225" cy="147637"/>
          </a:xfrm>
          <a:prstGeom prst="chevron">
            <a:avLst>
              <a:gd name="adj" fmla="val 57622"/>
            </a:avLst>
          </a:prstGeom>
          <a:solidFill>
            <a:srgbClr val="0AB79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sz="3600">
              <a:latin typeface="Aparajita" panose="020B0502040204020203" pitchFamily="18" charset="0"/>
              <a:sym typeface="Aparajita" panose="020B0502040204020203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灯片编号占位符 4">
            <a:extLst>
              <a:ext uri="{FF2B5EF4-FFF2-40B4-BE49-F238E27FC236}">
                <a16:creationId xmlns:a16="http://schemas.microsoft.com/office/drawing/2014/main" id="{31137EA4-7EB8-4EC0-8977-945474F93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B073-4654-43EA-9E64-69CF794B6467}" type="slidenum">
              <a:rPr lang="zh-CN" altLang="en-US"/>
              <a:pPr/>
              <a:t>16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grpSp>
        <p:nvGrpSpPr>
          <p:cNvPr id="22530" name="Group 2">
            <a:extLst>
              <a:ext uri="{FF2B5EF4-FFF2-40B4-BE49-F238E27FC236}">
                <a16:creationId xmlns:a16="http://schemas.microsoft.com/office/drawing/2014/main" id="{7F79C6FC-F58D-4EBE-9463-A368F36A1FC0}"/>
              </a:ext>
            </a:extLst>
          </p:cNvPr>
          <p:cNvGrpSpPr>
            <a:grpSpLocks/>
          </p:cNvGrpSpPr>
          <p:nvPr/>
        </p:nvGrpSpPr>
        <p:grpSpPr bwMode="auto">
          <a:xfrm>
            <a:off x="428625" y="2181225"/>
            <a:ext cx="8194675" cy="3632200"/>
            <a:chOff x="0" y="0"/>
            <a:chExt cx="7942263" cy="3521075"/>
          </a:xfrm>
        </p:grpSpPr>
        <p:sp>
          <p:nvSpPr>
            <p:cNvPr id="22531" name="Oval 5">
              <a:extLst>
                <a:ext uri="{FF2B5EF4-FFF2-40B4-BE49-F238E27FC236}">
                  <a16:creationId xmlns:a16="http://schemas.microsoft.com/office/drawing/2014/main" id="{4DED871C-EFCA-4F61-932C-524D74B906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9838" y="387350"/>
              <a:ext cx="1588" cy="1588"/>
            </a:xfrm>
            <a:prstGeom prst="ellipse">
              <a:avLst/>
            </a:pr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32" name="Freeform 6">
              <a:extLst>
                <a:ext uri="{FF2B5EF4-FFF2-40B4-BE49-F238E27FC236}">
                  <a16:creationId xmlns:a16="http://schemas.microsoft.com/office/drawing/2014/main" id="{C31381DD-C623-4F80-8870-844F43EBD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6350" y="303213"/>
              <a:ext cx="11113" cy="3175"/>
            </a:xfrm>
            <a:custGeom>
              <a:avLst/>
              <a:gdLst>
                <a:gd name="T0" fmla="*/ 1 w 4"/>
                <a:gd name="T1" fmla="*/ 0 h 1"/>
                <a:gd name="T2" fmla="*/ 3 w 4"/>
                <a:gd name="T3" fmla="*/ 1 h 1"/>
                <a:gd name="T4" fmla="*/ 3 w 4"/>
                <a:gd name="T5" fmla="*/ 1 h 1"/>
                <a:gd name="T6" fmla="*/ 3 w 4"/>
                <a:gd name="T7" fmla="*/ 1 h 1"/>
                <a:gd name="T8" fmla="*/ 3 w 4"/>
                <a:gd name="T9" fmla="*/ 1 h 1"/>
                <a:gd name="T10" fmla="*/ 3 w 4"/>
                <a:gd name="T11" fmla="*/ 1 h 1"/>
                <a:gd name="T12" fmla="*/ 4 w 4"/>
                <a:gd name="T13" fmla="*/ 1 h 1"/>
                <a:gd name="T14" fmla="*/ 4 w 4"/>
                <a:gd name="T15" fmla="*/ 1 h 1"/>
                <a:gd name="T16" fmla="*/ 2 w 4"/>
                <a:gd name="T17" fmla="*/ 0 h 1"/>
                <a:gd name="T18" fmla="*/ 1 w 4"/>
                <a:gd name="T19" fmla="*/ 0 h 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1"/>
                <a:gd name="T32" fmla="*/ 4 w 4"/>
                <a:gd name="T33" fmla="*/ 1 h 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1">
                  <a:moveTo>
                    <a:pt x="1" y="0"/>
                  </a:move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33" name="Freeform 7">
              <a:extLst>
                <a:ext uri="{FF2B5EF4-FFF2-40B4-BE49-F238E27FC236}">
                  <a16:creationId xmlns:a16="http://schemas.microsoft.com/office/drawing/2014/main" id="{EE5387E6-152D-4DBF-ABB7-F29734762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1750" y="346075"/>
              <a:ext cx="1588" cy="3175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1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34" name="Freeform 8">
              <a:extLst>
                <a:ext uri="{FF2B5EF4-FFF2-40B4-BE49-F238E27FC236}">
                  <a16:creationId xmlns:a16="http://schemas.microsoft.com/office/drawing/2014/main" id="{03429626-EAC8-4324-B631-D19F4B0CC3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8263" y="379413"/>
              <a:ext cx="12700" cy="23813"/>
            </a:xfrm>
            <a:custGeom>
              <a:avLst/>
              <a:gdLst>
                <a:gd name="T0" fmla="*/ 4 w 5"/>
                <a:gd name="T1" fmla="*/ 7 h 9"/>
                <a:gd name="T2" fmla="*/ 5 w 5"/>
                <a:gd name="T3" fmla="*/ 9 h 9"/>
                <a:gd name="T4" fmla="*/ 4 w 5"/>
                <a:gd name="T5" fmla="*/ 6 h 9"/>
                <a:gd name="T6" fmla="*/ 1 w 5"/>
                <a:gd name="T7" fmla="*/ 1 h 9"/>
                <a:gd name="T8" fmla="*/ 1 w 5"/>
                <a:gd name="T9" fmla="*/ 1 h 9"/>
                <a:gd name="T10" fmla="*/ 4 w 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9"/>
                <a:gd name="T20" fmla="*/ 5 w 5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9">
                  <a:moveTo>
                    <a:pt x="4" y="7"/>
                  </a:moveTo>
                  <a:cubicBezTo>
                    <a:pt x="5" y="8"/>
                    <a:pt x="5" y="9"/>
                    <a:pt x="5" y="9"/>
                  </a:cubicBezTo>
                  <a:cubicBezTo>
                    <a:pt x="5" y="9"/>
                    <a:pt x="5" y="8"/>
                    <a:pt x="4" y="6"/>
                  </a:cubicBezTo>
                  <a:cubicBezTo>
                    <a:pt x="3" y="5"/>
                    <a:pt x="2" y="2"/>
                    <a:pt x="1" y="1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2" y="3"/>
                    <a:pt x="4" y="5"/>
                    <a:pt x="4" y="7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35" name="Freeform 9">
              <a:extLst>
                <a:ext uri="{FF2B5EF4-FFF2-40B4-BE49-F238E27FC236}">
                  <a16:creationId xmlns:a16="http://schemas.microsoft.com/office/drawing/2014/main" id="{29112690-7430-4EC1-8671-30A810D53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4988" y="200025"/>
              <a:ext cx="87313" cy="19050"/>
            </a:xfrm>
            <a:custGeom>
              <a:avLst/>
              <a:gdLst>
                <a:gd name="T0" fmla="*/ 9 w 33"/>
                <a:gd name="T1" fmla="*/ 7 h 7"/>
                <a:gd name="T2" fmla="*/ 11 w 33"/>
                <a:gd name="T3" fmla="*/ 7 h 7"/>
                <a:gd name="T4" fmla="*/ 30 w 33"/>
                <a:gd name="T5" fmla="*/ 6 h 7"/>
                <a:gd name="T6" fmla="*/ 32 w 33"/>
                <a:gd name="T7" fmla="*/ 6 h 7"/>
                <a:gd name="T8" fmla="*/ 33 w 33"/>
                <a:gd name="T9" fmla="*/ 3 h 7"/>
                <a:gd name="T10" fmla="*/ 33 w 33"/>
                <a:gd name="T11" fmla="*/ 3 h 7"/>
                <a:gd name="T12" fmla="*/ 32 w 33"/>
                <a:gd name="T13" fmla="*/ 0 h 7"/>
                <a:gd name="T14" fmla="*/ 9 w 33"/>
                <a:gd name="T15" fmla="*/ 1 h 7"/>
                <a:gd name="T16" fmla="*/ 0 w 33"/>
                <a:gd name="T17" fmla="*/ 3 h 7"/>
                <a:gd name="T18" fmla="*/ 9 w 33"/>
                <a:gd name="T19" fmla="*/ 7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3"/>
                <a:gd name="T31" fmla="*/ 0 h 7"/>
                <a:gd name="T32" fmla="*/ 33 w 33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3" h="7">
                  <a:moveTo>
                    <a:pt x="9" y="7"/>
                  </a:moveTo>
                  <a:cubicBezTo>
                    <a:pt x="9" y="7"/>
                    <a:pt x="9" y="7"/>
                    <a:pt x="11" y="7"/>
                  </a:cubicBezTo>
                  <a:cubicBezTo>
                    <a:pt x="13" y="7"/>
                    <a:pt x="27" y="6"/>
                    <a:pt x="30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3" y="6"/>
                    <a:pt x="33" y="3"/>
                    <a:pt x="33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4" y="1"/>
                    <a:pt x="13" y="1"/>
                    <a:pt x="9" y="1"/>
                  </a:cubicBezTo>
                  <a:cubicBezTo>
                    <a:pt x="4" y="1"/>
                    <a:pt x="0" y="2"/>
                    <a:pt x="0" y="3"/>
                  </a:cubicBezTo>
                  <a:cubicBezTo>
                    <a:pt x="0" y="4"/>
                    <a:pt x="4" y="6"/>
                    <a:pt x="9" y="7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36" name="Freeform 10">
              <a:extLst>
                <a:ext uri="{FF2B5EF4-FFF2-40B4-BE49-F238E27FC236}">
                  <a16:creationId xmlns:a16="http://schemas.microsoft.com/office/drawing/2014/main" id="{EBD5617C-83C9-4524-B627-15C4B1445E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6050" y="290513"/>
              <a:ext cx="4763" cy="3175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2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37" name="Freeform 11">
              <a:extLst>
                <a:ext uri="{FF2B5EF4-FFF2-40B4-BE49-F238E27FC236}">
                  <a16:creationId xmlns:a16="http://schemas.microsoft.com/office/drawing/2014/main" id="{CFE60C35-F2B6-4FE1-AA10-47A94762A1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875" y="1863725"/>
              <a:ext cx="3175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38" name="Freeform 12">
              <a:extLst>
                <a:ext uri="{FF2B5EF4-FFF2-40B4-BE49-F238E27FC236}">
                  <a16:creationId xmlns:a16="http://schemas.microsoft.com/office/drawing/2014/main" id="{A3CB985B-0A22-4960-90BA-AB133C9AA3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1500" y="279400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39" name="Freeform 13">
              <a:extLst>
                <a:ext uri="{FF2B5EF4-FFF2-40B4-BE49-F238E27FC236}">
                  <a16:creationId xmlns:a16="http://schemas.microsoft.com/office/drawing/2014/main" id="{639C7E3F-BF02-436C-8B55-9B947B0F4D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1263" y="349250"/>
              <a:ext cx="196850" cy="171450"/>
            </a:xfrm>
            <a:custGeom>
              <a:avLst/>
              <a:gdLst>
                <a:gd name="T0" fmla="*/ 7 w 74"/>
                <a:gd name="T1" fmla="*/ 54 h 64"/>
                <a:gd name="T2" fmla="*/ 17 w 74"/>
                <a:gd name="T3" fmla="*/ 58 h 64"/>
                <a:gd name="T4" fmla="*/ 19 w 74"/>
                <a:gd name="T5" fmla="*/ 59 h 64"/>
                <a:gd name="T6" fmla="*/ 19 w 74"/>
                <a:gd name="T7" fmla="*/ 62 h 64"/>
                <a:gd name="T8" fmla="*/ 19 w 74"/>
                <a:gd name="T9" fmla="*/ 64 h 64"/>
                <a:gd name="T10" fmla="*/ 21 w 74"/>
                <a:gd name="T11" fmla="*/ 64 h 64"/>
                <a:gd name="T12" fmla="*/ 26 w 74"/>
                <a:gd name="T13" fmla="*/ 61 h 64"/>
                <a:gd name="T14" fmla="*/ 29 w 74"/>
                <a:gd name="T15" fmla="*/ 50 h 64"/>
                <a:gd name="T16" fmla="*/ 29 w 74"/>
                <a:gd name="T17" fmla="*/ 38 h 64"/>
                <a:gd name="T18" fmla="*/ 27 w 74"/>
                <a:gd name="T19" fmla="*/ 34 h 64"/>
                <a:gd name="T20" fmla="*/ 27 w 74"/>
                <a:gd name="T21" fmla="*/ 34 h 64"/>
                <a:gd name="T22" fmla="*/ 38 w 74"/>
                <a:gd name="T23" fmla="*/ 31 h 64"/>
                <a:gd name="T24" fmla="*/ 57 w 74"/>
                <a:gd name="T25" fmla="*/ 24 h 64"/>
                <a:gd name="T26" fmla="*/ 67 w 74"/>
                <a:gd name="T27" fmla="*/ 15 h 64"/>
                <a:gd name="T28" fmla="*/ 73 w 74"/>
                <a:gd name="T29" fmla="*/ 7 h 64"/>
                <a:gd name="T30" fmla="*/ 70 w 74"/>
                <a:gd name="T31" fmla="*/ 2 h 64"/>
                <a:gd name="T32" fmla="*/ 58 w 74"/>
                <a:gd name="T33" fmla="*/ 1 h 64"/>
                <a:gd name="T34" fmla="*/ 47 w 74"/>
                <a:gd name="T35" fmla="*/ 4 h 64"/>
                <a:gd name="T36" fmla="*/ 44 w 74"/>
                <a:gd name="T37" fmla="*/ 7 h 64"/>
                <a:gd name="T38" fmla="*/ 41 w 74"/>
                <a:gd name="T39" fmla="*/ 9 h 64"/>
                <a:gd name="T40" fmla="*/ 39 w 74"/>
                <a:gd name="T41" fmla="*/ 12 h 64"/>
                <a:gd name="T42" fmla="*/ 35 w 74"/>
                <a:gd name="T43" fmla="*/ 15 h 64"/>
                <a:gd name="T44" fmla="*/ 35 w 74"/>
                <a:gd name="T45" fmla="*/ 17 h 64"/>
                <a:gd name="T46" fmla="*/ 35 w 74"/>
                <a:gd name="T47" fmla="*/ 18 h 64"/>
                <a:gd name="T48" fmla="*/ 30 w 74"/>
                <a:gd name="T49" fmla="*/ 28 h 64"/>
                <a:gd name="T50" fmla="*/ 25 w 74"/>
                <a:gd name="T51" fmla="*/ 31 h 64"/>
                <a:gd name="T52" fmla="*/ 23 w 74"/>
                <a:gd name="T53" fmla="*/ 36 h 64"/>
                <a:gd name="T54" fmla="*/ 19 w 74"/>
                <a:gd name="T55" fmla="*/ 44 h 64"/>
                <a:gd name="T56" fmla="*/ 13 w 74"/>
                <a:gd name="T57" fmla="*/ 48 h 64"/>
                <a:gd name="T58" fmla="*/ 12 w 74"/>
                <a:gd name="T59" fmla="*/ 48 h 64"/>
                <a:gd name="T60" fmla="*/ 6 w 74"/>
                <a:gd name="T61" fmla="*/ 47 h 64"/>
                <a:gd name="T62" fmla="*/ 0 w 74"/>
                <a:gd name="T63" fmla="*/ 49 h 64"/>
                <a:gd name="T64" fmla="*/ 7 w 74"/>
                <a:gd name="T65" fmla="*/ 54 h 6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4"/>
                <a:gd name="T100" fmla="*/ 0 h 64"/>
                <a:gd name="T101" fmla="*/ 74 w 74"/>
                <a:gd name="T102" fmla="*/ 64 h 6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4" h="64">
                  <a:moveTo>
                    <a:pt x="7" y="54"/>
                  </a:moveTo>
                  <a:cubicBezTo>
                    <a:pt x="11" y="55"/>
                    <a:pt x="16" y="56"/>
                    <a:pt x="17" y="58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8" y="59"/>
                    <a:pt x="18" y="60"/>
                    <a:pt x="19" y="62"/>
                  </a:cubicBezTo>
                  <a:cubicBezTo>
                    <a:pt x="19" y="63"/>
                    <a:pt x="20" y="64"/>
                    <a:pt x="19" y="64"/>
                  </a:cubicBezTo>
                  <a:cubicBezTo>
                    <a:pt x="19" y="64"/>
                    <a:pt x="20" y="64"/>
                    <a:pt x="21" y="64"/>
                  </a:cubicBezTo>
                  <a:cubicBezTo>
                    <a:pt x="23" y="64"/>
                    <a:pt x="25" y="63"/>
                    <a:pt x="26" y="61"/>
                  </a:cubicBezTo>
                  <a:cubicBezTo>
                    <a:pt x="27" y="60"/>
                    <a:pt x="28" y="55"/>
                    <a:pt x="29" y="50"/>
                  </a:cubicBezTo>
                  <a:cubicBezTo>
                    <a:pt x="30" y="46"/>
                    <a:pt x="30" y="41"/>
                    <a:pt x="29" y="38"/>
                  </a:cubicBezTo>
                  <a:cubicBezTo>
                    <a:pt x="28" y="36"/>
                    <a:pt x="27" y="34"/>
                    <a:pt x="27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7" y="34"/>
                    <a:pt x="32" y="33"/>
                    <a:pt x="38" y="31"/>
                  </a:cubicBezTo>
                  <a:cubicBezTo>
                    <a:pt x="44" y="30"/>
                    <a:pt x="52" y="26"/>
                    <a:pt x="57" y="24"/>
                  </a:cubicBezTo>
                  <a:cubicBezTo>
                    <a:pt x="61" y="21"/>
                    <a:pt x="66" y="18"/>
                    <a:pt x="67" y="15"/>
                  </a:cubicBezTo>
                  <a:cubicBezTo>
                    <a:pt x="69" y="13"/>
                    <a:pt x="72" y="9"/>
                    <a:pt x="73" y="7"/>
                  </a:cubicBezTo>
                  <a:cubicBezTo>
                    <a:pt x="74" y="4"/>
                    <a:pt x="73" y="2"/>
                    <a:pt x="70" y="2"/>
                  </a:cubicBezTo>
                  <a:cubicBezTo>
                    <a:pt x="66" y="2"/>
                    <a:pt x="61" y="2"/>
                    <a:pt x="58" y="1"/>
                  </a:cubicBezTo>
                  <a:cubicBezTo>
                    <a:pt x="55" y="0"/>
                    <a:pt x="47" y="2"/>
                    <a:pt x="47" y="4"/>
                  </a:cubicBezTo>
                  <a:cubicBezTo>
                    <a:pt x="47" y="6"/>
                    <a:pt x="46" y="7"/>
                    <a:pt x="44" y="7"/>
                  </a:cubicBezTo>
                  <a:cubicBezTo>
                    <a:pt x="42" y="7"/>
                    <a:pt x="41" y="8"/>
                    <a:pt x="41" y="9"/>
                  </a:cubicBezTo>
                  <a:cubicBezTo>
                    <a:pt x="41" y="11"/>
                    <a:pt x="40" y="12"/>
                    <a:pt x="39" y="12"/>
                  </a:cubicBezTo>
                  <a:cubicBezTo>
                    <a:pt x="38" y="12"/>
                    <a:pt x="35" y="13"/>
                    <a:pt x="35" y="15"/>
                  </a:cubicBezTo>
                  <a:cubicBezTo>
                    <a:pt x="35" y="15"/>
                    <a:pt x="35" y="15"/>
                    <a:pt x="35" y="17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22"/>
                    <a:pt x="32" y="26"/>
                    <a:pt x="30" y="28"/>
                  </a:cubicBezTo>
                  <a:cubicBezTo>
                    <a:pt x="29" y="30"/>
                    <a:pt x="26" y="31"/>
                    <a:pt x="25" y="31"/>
                  </a:cubicBezTo>
                  <a:cubicBezTo>
                    <a:pt x="24" y="31"/>
                    <a:pt x="23" y="33"/>
                    <a:pt x="23" y="36"/>
                  </a:cubicBezTo>
                  <a:cubicBezTo>
                    <a:pt x="23" y="38"/>
                    <a:pt x="22" y="42"/>
                    <a:pt x="19" y="44"/>
                  </a:cubicBezTo>
                  <a:cubicBezTo>
                    <a:pt x="17" y="46"/>
                    <a:pt x="14" y="48"/>
                    <a:pt x="13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8"/>
                    <a:pt x="9" y="47"/>
                    <a:pt x="6" y="47"/>
                  </a:cubicBezTo>
                  <a:cubicBezTo>
                    <a:pt x="2" y="46"/>
                    <a:pt x="0" y="47"/>
                    <a:pt x="0" y="49"/>
                  </a:cubicBezTo>
                  <a:cubicBezTo>
                    <a:pt x="0" y="51"/>
                    <a:pt x="3" y="53"/>
                    <a:pt x="7" y="54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40" name="Freeform 14">
              <a:extLst>
                <a:ext uri="{FF2B5EF4-FFF2-40B4-BE49-F238E27FC236}">
                  <a16:creationId xmlns:a16="http://schemas.microsoft.com/office/drawing/2014/main" id="{F5A01B54-8367-4260-BDE0-72E1BC94DA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4913" y="368300"/>
              <a:ext cx="1" cy="4763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0 h 2"/>
                <a:gd name="T4" fmla="*/ 0 w 1"/>
                <a:gd name="T5" fmla="*/ 1 h 2"/>
                <a:gd name="T6" fmla="*/ 0 w 1"/>
                <a:gd name="T7" fmla="*/ 1 h 2"/>
                <a:gd name="T8" fmla="*/ 0 w 1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41" name="Freeform 15">
              <a:extLst>
                <a:ext uri="{FF2B5EF4-FFF2-40B4-BE49-F238E27FC236}">
                  <a16:creationId xmlns:a16="http://schemas.microsoft.com/office/drawing/2014/main" id="{A9C18AE0-895D-4218-85EF-B7911DD4F9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4913" y="368300"/>
              <a:ext cx="1" cy="317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42" name="Freeform 16">
              <a:extLst>
                <a:ext uri="{FF2B5EF4-FFF2-40B4-BE49-F238E27FC236}">
                  <a16:creationId xmlns:a16="http://schemas.microsoft.com/office/drawing/2014/main" id="{091E09A2-68E1-4675-8D41-04C0421B63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7151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43" name="Freeform 17">
              <a:extLst>
                <a:ext uri="{FF2B5EF4-FFF2-40B4-BE49-F238E27FC236}">
                  <a16:creationId xmlns:a16="http://schemas.microsoft.com/office/drawing/2014/main" id="{27D6A899-D0EB-4CAD-B22D-CEB81A7CCD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0813" y="293688"/>
              <a:ext cx="3175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44" name="Freeform 18">
              <a:extLst>
                <a:ext uri="{FF2B5EF4-FFF2-40B4-BE49-F238E27FC236}">
                  <a16:creationId xmlns:a16="http://schemas.microsoft.com/office/drawing/2014/main" id="{65BA5AC4-480C-49DA-AEDB-8B057D0EBA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2125" y="376238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45" name="Oval 19">
              <a:extLst>
                <a:ext uri="{FF2B5EF4-FFF2-40B4-BE49-F238E27FC236}">
                  <a16:creationId xmlns:a16="http://schemas.microsoft.com/office/drawing/2014/main" id="{F542E639-99B9-42F0-88DA-25AF10E8EB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9913" y="282575"/>
              <a:ext cx="1588" cy="1588"/>
            </a:xfrm>
            <a:prstGeom prst="ellipse">
              <a:avLst/>
            </a:pr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46" name="Freeform 20">
              <a:extLst>
                <a:ext uri="{FF2B5EF4-FFF2-40B4-BE49-F238E27FC236}">
                  <a16:creationId xmlns:a16="http://schemas.microsoft.com/office/drawing/2014/main" id="{EDF06B74-7310-4B3B-BC79-598F85989C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8688" y="212725"/>
              <a:ext cx="3175" cy="3175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1 w 1"/>
                <a:gd name="T5" fmla="*/ 0 h 1"/>
                <a:gd name="T6" fmla="*/ 0 w 1"/>
                <a:gd name="T7" fmla="*/ 1 h 1"/>
                <a:gd name="T8" fmla="*/ 0 w 1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47" name="Freeform 21">
              <a:extLst>
                <a:ext uri="{FF2B5EF4-FFF2-40B4-BE49-F238E27FC236}">
                  <a16:creationId xmlns:a16="http://schemas.microsoft.com/office/drawing/2014/main" id="{DAE2316C-8C9D-400A-BADB-D46FFB97E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1488" y="482600"/>
              <a:ext cx="1588" cy="3175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0 w 1"/>
                <a:gd name="T7" fmla="*/ 1 h 1"/>
                <a:gd name="T8" fmla="*/ 1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48" name="Freeform 22">
              <a:extLst>
                <a:ext uri="{FF2B5EF4-FFF2-40B4-BE49-F238E27FC236}">
                  <a16:creationId xmlns:a16="http://schemas.microsoft.com/office/drawing/2014/main" id="{8B864D27-79BC-4E88-A8C6-4F1B4B834E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7125" y="862013"/>
              <a:ext cx="234950" cy="228600"/>
            </a:xfrm>
            <a:custGeom>
              <a:avLst/>
              <a:gdLst>
                <a:gd name="T0" fmla="*/ 7 w 88"/>
                <a:gd name="T1" fmla="*/ 50 h 86"/>
                <a:gd name="T2" fmla="*/ 0 w 88"/>
                <a:gd name="T3" fmla="*/ 60 h 86"/>
                <a:gd name="T4" fmla="*/ 2 w 88"/>
                <a:gd name="T5" fmla="*/ 68 h 86"/>
                <a:gd name="T6" fmla="*/ 14 w 88"/>
                <a:gd name="T7" fmla="*/ 72 h 86"/>
                <a:gd name="T8" fmla="*/ 24 w 88"/>
                <a:gd name="T9" fmla="*/ 71 h 86"/>
                <a:gd name="T10" fmla="*/ 26 w 88"/>
                <a:gd name="T11" fmla="*/ 70 h 86"/>
                <a:gd name="T12" fmla="*/ 28 w 88"/>
                <a:gd name="T13" fmla="*/ 69 h 86"/>
                <a:gd name="T14" fmla="*/ 29 w 88"/>
                <a:gd name="T15" fmla="*/ 51 h 86"/>
                <a:gd name="T16" fmla="*/ 32 w 88"/>
                <a:gd name="T17" fmla="*/ 43 h 86"/>
                <a:gd name="T18" fmla="*/ 41 w 88"/>
                <a:gd name="T19" fmla="*/ 43 h 86"/>
                <a:gd name="T20" fmla="*/ 47 w 88"/>
                <a:gd name="T21" fmla="*/ 49 h 86"/>
                <a:gd name="T22" fmla="*/ 44 w 88"/>
                <a:gd name="T23" fmla="*/ 61 h 86"/>
                <a:gd name="T24" fmla="*/ 40 w 88"/>
                <a:gd name="T25" fmla="*/ 67 h 86"/>
                <a:gd name="T26" fmla="*/ 35 w 88"/>
                <a:gd name="T27" fmla="*/ 73 h 86"/>
                <a:gd name="T28" fmla="*/ 38 w 88"/>
                <a:gd name="T29" fmla="*/ 81 h 86"/>
                <a:gd name="T30" fmla="*/ 52 w 88"/>
                <a:gd name="T31" fmla="*/ 86 h 86"/>
                <a:gd name="T32" fmla="*/ 72 w 88"/>
                <a:gd name="T33" fmla="*/ 83 h 86"/>
                <a:gd name="T34" fmla="*/ 86 w 88"/>
                <a:gd name="T35" fmla="*/ 81 h 86"/>
                <a:gd name="T36" fmla="*/ 88 w 88"/>
                <a:gd name="T37" fmla="*/ 75 h 86"/>
                <a:gd name="T38" fmla="*/ 87 w 88"/>
                <a:gd name="T39" fmla="*/ 60 h 86"/>
                <a:gd name="T40" fmla="*/ 82 w 88"/>
                <a:gd name="T41" fmla="*/ 53 h 86"/>
                <a:gd name="T42" fmla="*/ 64 w 88"/>
                <a:gd name="T43" fmla="*/ 35 h 86"/>
                <a:gd name="T44" fmla="*/ 62 w 88"/>
                <a:gd name="T45" fmla="*/ 31 h 86"/>
                <a:gd name="T46" fmla="*/ 54 w 88"/>
                <a:gd name="T47" fmla="*/ 22 h 86"/>
                <a:gd name="T48" fmla="*/ 47 w 88"/>
                <a:gd name="T49" fmla="*/ 4 h 86"/>
                <a:gd name="T50" fmla="*/ 39 w 88"/>
                <a:gd name="T51" fmla="*/ 0 h 86"/>
                <a:gd name="T52" fmla="*/ 39 w 88"/>
                <a:gd name="T53" fmla="*/ 0 h 86"/>
                <a:gd name="T54" fmla="*/ 35 w 88"/>
                <a:gd name="T55" fmla="*/ 7 h 86"/>
                <a:gd name="T56" fmla="*/ 35 w 88"/>
                <a:gd name="T57" fmla="*/ 24 h 86"/>
                <a:gd name="T58" fmla="*/ 34 w 88"/>
                <a:gd name="T59" fmla="*/ 33 h 86"/>
                <a:gd name="T60" fmla="*/ 29 w 88"/>
                <a:gd name="T61" fmla="*/ 33 h 86"/>
                <a:gd name="T62" fmla="*/ 29 w 88"/>
                <a:gd name="T63" fmla="*/ 33 h 86"/>
                <a:gd name="T64" fmla="*/ 29 w 88"/>
                <a:gd name="T65" fmla="*/ 30 h 86"/>
                <a:gd name="T66" fmla="*/ 22 w 88"/>
                <a:gd name="T67" fmla="*/ 31 h 86"/>
                <a:gd name="T68" fmla="*/ 17 w 88"/>
                <a:gd name="T69" fmla="*/ 41 h 86"/>
                <a:gd name="T70" fmla="*/ 7 w 88"/>
                <a:gd name="T71" fmla="*/ 50 h 8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8"/>
                <a:gd name="T109" fmla="*/ 0 h 86"/>
                <a:gd name="T110" fmla="*/ 88 w 88"/>
                <a:gd name="T111" fmla="*/ 86 h 8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8" h="86">
                  <a:moveTo>
                    <a:pt x="7" y="50"/>
                  </a:moveTo>
                  <a:cubicBezTo>
                    <a:pt x="3" y="52"/>
                    <a:pt x="0" y="57"/>
                    <a:pt x="0" y="60"/>
                  </a:cubicBezTo>
                  <a:cubicBezTo>
                    <a:pt x="0" y="64"/>
                    <a:pt x="1" y="68"/>
                    <a:pt x="2" y="68"/>
                  </a:cubicBezTo>
                  <a:cubicBezTo>
                    <a:pt x="4" y="69"/>
                    <a:pt x="9" y="71"/>
                    <a:pt x="14" y="72"/>
                  </a:cubicBezTo>
                  <a:cubicBezTo>
                    <a:pt x="18" y="72"/>
                    <a:pt x="23" y="72"/>
                    <a:pt x="24" y="71"/>
                  </a:cubicBezTo>
                  <a:cubicBezTo>
                    <a:pt x="24" y="71"/>
                    <a:pt x="24" y="71"/>
                    <a:pt x="26" y="70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9" y="64"/>
                    <a:pt x="29" y="55"/>
                    <a:pt x="29" y="51"/>
                  </a:cubicBezTo>
                  <a:cubicBezTo>
                    <a:pt x="29" y="47"/>
                    <a:pt x="31" y="43"/>
                    <a:pt x="32" y="43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4" y="43"/>
                    <a:pt x="47" y="46"/>
                    <a:pt x="47" y="49"/>
                  </a:cubicBezTo>
                  <a:cubicBezTo>
                    <a:pt x="47" y="53"/>
                    <a:pt x="46" y="58"/>
                    <a:pt x="44" y="61"/>
                  </a:cubicBezTo>
                  <a:cubicBezTo>
                    <a:pt x="42" y="64"/>
                    <a:pt x="40" y="66"/>
                    <a:pt x="40" y="67"/>
                  </a:cubicBezTo>
                  <a:cubicBezTo>
                    <a:pt x="39" y="67"/>
                    <a:pt x="36" y="71"/>
                    <a:pt x="35" y="73"/>
                  </a:cubicBezTo>
                  <a:cubicBezTo>
                    <a:pt x="34" y="74"/>
                    <a:pt x="35" y="78"/>
                    <a:pt x="38" y="81"/>
                  </a:cubicBezTo>
                  <a:cubicBezTo>
                    <a:pt x="41" y="84"/>
                    <a:pt x="47" y="86"/>
                    <a:pt x="52" y="86"/>
                  </a:cubicBezTo>
                  <a:cubicBezTo>
                    <a:pt x="57" y="86"/>
                    <a:pt x="66" y="85"/>
                    <a:pt x="72" y="83"/>
                  </a:cubicBezTo>
                  <a:cubicBezTo>
                    <a:pt x="78" y="82"/>
                    <a:pt x="84" y="81"/>
                    <a:pt x="86" y="81"/>
                  </a:cubicBezTo>
                  <a:cubicBezTo>
                    <a:pt x="87" y="81"/>
                    <a:pt x="88" y="78"/>
                    <a:pt x="88" y="75"/>
                  </a:cubicBezTo>
                  <a:cubicBezTo>
                    <a:pt x="88" y="71"/>
                    <a:pt x="88" y="64"/>
                    <a:pt x="87" y="60"/>
                  </a:cubicBezTo>
                  <a:cubicBezTo>
                    <a:pt x="87" y="56"/>
                    <a:pt x="85" y="53"/>
                    <a:pt x="82" y="53"/>
                  </a:cubicBezTo>
                  <a:cubicBezTo>
                    <a:pt x="80" y="53"/>
                    <a:pt x="72" y="45"/>
                    <a:pt x="64" y="35"/>
                  </a:cubicBezTo>
                  <a:cubicBezTo>
                    <a:pt x="64" y="35"/>
                    <a:pt x="64" y="35"/>
                    <a:pt x="62" y="31"/>
                  </a:cubicBezTo>
                  <a:cubicBezTo>
                    <a:pt x="59" y="27"/>
                    <a:pt x="56" y="23"/>
                    <a:pt x="54" y="22"/>
                  </a:cubicBezTo>
                  <a:cubicBezTo>
                    <a:pt x="51" y="21"/>
                    <a:pt x="47" y="6"/>
                    <a:pt x="47" y="4"/>
                  </a:cubicBezTo>
                  <a:cubicBezTo>
                    <a:pt x="46" y="2"/>
                    <a:pt x="43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7" y="0"/>
                    <a:pt x="35" y="4"/>
                    <a:pt x="35" y="7"/>
                  </a:cubicBezTo>
                  <a:cubicBezTo>
                    <a:pt x="35" y="11"/>
                    <a:pt x="35" y="19"/>
                    <a:pt x="35" y="24"/>
                  </a:cubicBezTo>
                  <a:cubicBezTo>
                    <a:pt x="35" y="29"/>
                    <a:pt x="34" y="33"/>
                    <a:pt x="34" y="33"/>
                  </a:cubicBezTo>
                  <a:cubicBezTo>
                    <a:pt x="34" y="33"/>
                    <a:pt x="29" y="34"/>
                    <a:pt x="29" y="33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9" y="29"/>
                    <a:pt x="22" y="30"/>
                    <a:pt x="22" y="31"/>
                  </a:cubicBezTo>
                  <a:cubicBezTo>
                    <a:pt x="21" y="33"/>
                    <a:pt x="19" y="38"/>
                    <a:pt x="17" y="41"/>
                  </a:cubicBezTo>
                  <a:cubicBezTo>
                    <a:pt x="15" y="44"/>
                    <a:pt x="10" y="48"/>
                    <a:pt x="7" y="5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49" name="Freeform 23">
              <a:extLst>
                <a:ext uri="{FF2B5EF4-FFF2-40B4-BE49-F238E27FC236}">
                  <a16:creationId xmlns:a16="http://schemas.microsoft.com/office/drawing/2014/main" id="{C984383D-EDB7-47CE-AE49-4DF0029E2D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6075" y="212725"/>
              <a:ext cx="157163" cy="104775"/>
            </a:xfrm>
            <a:custGeom>
              <a:avLst/>
              <a:gdLst>
                <a:gd name="T0" fmla="*/ 3 w 59"/>
                <a:gd name="T1" fmla="*/ 12 h 39"/>
                <a:gd name="T2" fmla="*/ 10 w 59"/>
                <a:gd name="T3" fmla="*/ 16 h 39"/>
                <a:gd name="T4" fmla="*/ 21 w 59"/>
                <a:gd name="T5" fmla="*/ 20 h 39"/>
                <a:gd name="T6" fmla="*/ 29 w 59"/>
                <a:gd name="T7" fmla="*/ 24 h 39"/>
                <a:gd name="T8" fmla="*/ 34 w 59"/>
                <a:gd name="T9" fmla="*/ 31 h 39"/>
                <a:gd name="T10" fmla="*/ 37 w 59"/>
                <a:gd name="T11" fmla="*/ 34 h 39"/>
                <a:gd name="T12" fmla="*/ 38 w 59"/>
                <a:gd name="T13" fmla="*/ 36 h 39"/>
                <a:gd name="T14" fmla="*/ 35 w 59"/>
                <a:gd name="T15" fmla="*/ 38 h 39"/>
                <a:gd name="T16" fmla="*/ 35 w 59"/>
                <a:gd name="T17" fmla="*/ 39 h 39"/>
                <a:gd name="T18" fmla="*/ 44 w 59"/>
                <a:gd name="T19" fmla="*/ 39 h 39"/>
                <a:gd name="T20" fmla="*/ 53 w 59"/>
                <a:gd name="T21" fmla="*/ 39 h 39"/>
                <a:gd name="T22" fmla="*/ 53 w 59"/>
                <a:gd name="T23" fmla="*/ 38 h 39"/>
                <a:gd name="T24" fmla="*/ 52 w 59"/>
                <a:gd name="T25" fmla="*/ 34 h 39"/>
                <a:gd name="T26" fmla="*/ 55 w 59"/>
                <a:gd name="T27" fmla="*/ 29 h 39"/>
                <a:gd name="T28" fmla="*/ 58 w 59"/>
                <a:gd name="T29" fmla="*/ 25 h 39"/>
                <a:gd name="T30" fmla="*/ 57 w 59"/>
                <a:gd name="T31" fmla="*/ 20 h 39"/>
                <a:gd name="T32" fmla="*/ 58 w 59"/>
                <a:gd name="T33" fmla="*/ 16 h 39"/>
                <a:gd name="T34" fmla="*/ 59 w 59"/>
                <a:gd name="T35" fmla="*/ 11 h 39"/>
                <a:gd name="T36" fmla="*/ 57 w 59"/>
                <a:gd name="T37" fmla="*/ 7 h 39"/>
                <a:gd name="T38" fmla="*/ 56 w 59"/>
                <a:gd name="T39" fmla="*/ 3 h 39"/>
                <a:gd name="T40" fmla="*/ 51 w 59"/>
                <a:gd name="T41" fmla="*/ 1 h 39"/>
                <a:gd name="T42" fmla="*/ 25 w 59"/>
                <a:gd name="T43" fmla="*/ 1 h 39"/>
                <a:gd name="T44" fmla="*/ 1 w 59"/>
                <a:gd name="T45" fmla="*/ 3 h 39"/>
                <a:gd name="T46" fmla="*/ 3 w 59"/>
                <a:gd name="T47" fmla="*/ 12 h 3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9"/>
                <a:gd name="T73" fmla="*/ 0 h 39"/>
                <a:gd name="T74" fmla="*/ 59 w 59"/>
                <a:gd name="T75" fmla="*/ 39 h 3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9" h="39">
                  <a:moveTo>
                    <a:pt x="3" y="12"/>
                  </a:moveTo>
                  <a:cubicBezTo>
                    <a:pt x="5" y="12"/>
                    <a:pt x="8" y="14"/>
                    <a:pt x="10" y="16"/>
                  </a:cubicBezTo>
                  <a:cubicBezTo>
                    <a:pt x="11" y="18"/>
                    <a:pt x="16" y="20"/>
                    <a:pt x="21" y="20"/>
                  </a:cubicBezTo>
                  <a:cubicBezTo>
                    <a:pt x="26" y="20"/>
                    <a:pt x="29" y="22"/>
                    <a:pt x="29" y="24"/>
                  </a:cubicBezTo>
                  <a:cubicBezTo>
                    <a:pt x="29" y="26"/>
                    <a:pt x="32" y="29"/>
                    <a:pt x="34" y="31"/>
                  </a:cubicBezTo>
                  <a:cubicBezTo>
                    <a:pt x="34" y="31"/>
                    <a:pt x="34" y="31"/>
                    <a:pt x="37" y="34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7" y="37"/>
                    <a:pt x="36" y="38"/>
                    <a:pt x="35" y="38"/>
                  </a:cubicBezTo>
                  <a:cubicBezTo>
                    <a:pt x="35" y="38"/>
                    <a:pt x="35" y="38"/>
                    <a:pt x="35" y="39"/>
                  </a:cubicBezTo>
                  <a:cubicBezTo>
                    <a:pt x="35" y="39"/>
                    <a:pt x="39" y="39"/>
                    <a:pt x="44" y="39"/>
                  </a:cubicBezTo>
                  <a:cubicBezTo>
                    <a:pt x="49" y="39"/>
                    <a:pt x="53" y="39"/>
                    <a:pt x="53" y="39"/>
                  </a:cubicBezTo>
                  <a:cubicBezTo>
                    <a:pt x="53" y="39"/>
                    <a:pt x="53" y="38"/>
                    <a:pt x="53" y="38"/>
                  </a:cubicBezTo>
                  <a:cubicBezTo>
                    <a:pt x="53" y="37"/>
                    <a:pt x="52" y="35"/>
                    <a:pt x="52" y="34"/>
                  </a:cubicBezTo>
                  <a:cubicBezTo>
                    <a:pt x="52" y="32"/>
                    <a:pt x="53" y="30"/>
                    <a:pt x="55" y="29"/>
                  </a:cubicBezTo>
                  <a:cubicBezTo>
                    <a:pt x="57" y="28"/>
                    <a:pt x="58" y="26"/>
                    <a:pt x="58" y="25"/>
                  </a:cubicBezTo>
                  <a:cubicBezTo>
                    <a:pt x="58" y="24"/>
                    <a:pt x="57" y="22"/>
                    <a:pt x="57" y="20"/>
                  </a:cubicBezTo>
                  <a:cubicBezTo>
                    <a:pt x="57" y="19"/>
                    <a:pt x="58" y="17"/>
                    <a:pt x="58" y="16"/>
                  </a:cubicBezTo>
                  <a:cubicBezTo>
                    <a:pt x="58" y="14"/>
                    <a:pt x="59" y="13"/>
                    <a:pt x="59" y="11"/>
                  </a:cubicBezTo>
                  <a:cubicBezTo>
                    <a:pt x="59" y="10"/>
                    <a:pt x="58" y="9"/>
                    <a:pt x="57" y="7"/>
                  </a:cubicBezTo>
                  <a:cubicBezTo>
                    <a:pt x="56" y="6"/>
                    <a:pt x="56" y="4"/>
                    <a:pt x="56" y="3"/>
                  </a:cubicBezTo>
                  <a:cubicBezTo>
                    <a:pt x="56" y="1"/>
                    <a:pt x="53" y="1"/>
                    <a:pt x="51" y="1"/>
                  </a:cubicBezTo>
                  <a:cubicBezTo>
                    <a:pt x="49" y="2"/>
                    <a:pt x="37" y="2"/>
                    <a:pt x="25" y="1"/>
                  </a:cubicBezTo>
                  <a:cubicBezTo>
                    <a:pt x="13" y="0"/>
                    <a:pt x="3" y="2"/>
                    <a:pt x="1" y="3"/>
                  </a:cubicBezTo>
                  <a:cubicBezTo>
                    <a:pt x="0" y="5"/>
                    <a:pt x="1" y="11"/>
                    <a:pt x="3" y="12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50" name="Freeform 24">
              <a:extLst>
                <a:ext uri="{FF2B5EF4-FFF2-40B4-BE49-F238E27FC236}">
                  <a16:creationId xmlns:a16="http://schemas.microsoft.com/office/drawing/2014/main" id="{6B3CCECC-6B98-497A-9FD3-FB93E03E1E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6813" y="36513"/>
              <a:ext cx="1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1 h 1"/>
                <a:gd name="T8" fmla="*/ 0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51" name="Freeform 25">
              <a:extLst>
                <a:ext uri="{FF2B5EF4-FFF2-40B4-BE49-F238E27FC236}">
                  <a16:creationId xmlns:a16="http://schemas.microsoft.com/office/drawing/2014/main" id="{5D88D02B-DCA6-40F9-AE25-B6495E0ECC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5525" y="120650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52" name="Freeform 26">
              <a:extLst>
                <a:ext uri="{FF2B5EF4-FFF2-40B4-BE49-F238E27FC236}">
                  <a16:creationId xmlns:a16="http://schemas.microsoft.com/office/drawing/2014/main" id="{7E3224C3-FBB3-4D4D-B372-0EFF7E02A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5738" y="469900"/>
              <a:ext cx="3175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1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53" name="Freeform 27">
              <a:extLst>
                <a:ext uri="{FF2B5EF4-FFF2-40B4-BE49-F238E27FC236}">
                  <a16:creationId xmlns:a16="http://schemas.microsoft.com/office/drawing/2014/main" id="{8356709B-9400-4502-9E86-CE675D8E6D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0500" y="477838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54" name="Freeform 28">
              <a:extLst>
                <a:ext uri="{FF2B5EF4-FFF2-40B4-BE49-F238E27FC236}">
                  <a16:creationId xmlns:a16="http://schemas.microsoft.com/office/drawing/2014/main" id="{5074C21B-1DEC-480D-9464-5C026750AD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325" y="498475"/>
              <a:ext cx="4763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1 w 2"/>
                <a:gd name="T5" fmla="*/ 0 h 1"/>
                <a:gd name="T6" fmla="*/ 2 w 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2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55" name="Freeform 29">
              <a:extLst>
                <a:ext uri="{FF2B5EF4-FFF2-40B4-BE49-F238E27FC236}">
                  <a16:creationId xmlns:a16="http://schemas.microsoft.com/office/drawing/2014/main" id="{653B59E7-8FDF-4878-AF73-1520F2E8F4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1900" y="2506663"/>
              <a:ext cx="881063" cy="598488"/>
            </a:xfrm>
            <a:custGeom>
              <a:avLst/>
              <a:gdLst>
                <a:gd name="T0" fmla="*/ 315 w 331"/>
                <a:gd name="T1" fmla="*/ 101 h 224"/>
                <a:gd name="T2" fmla="*/ 275 w 331"/>
                <a:gd name="T3" fmla="*/ 60 h 224"/>
                <a:gd name="T4" fmla="*/ 242 w 331"/>
                <a:gd name="T5" fmla="*/ 35 h 224"/>
                <a:gd name="T6" fmla="*/ 231 w 331"/>
                <a:gd name="T7" fmla="*/ 20 h 224"/>
                <a:gd name="T8" fmla="*/ 221 w 331"/>
                <a:gd name="T9" fmla="*/ 5 h 224"/>
                <a:gd name="T10" fmla="*/ 207 w 331"/>
                <a:gd name="T11" fmla="*/ 24 h 224"/>
                <a:gd name="T12" fmla="*/ 201 w 331"/>
                <a:gd name="T13" fmla="*/ 38 h 224"/>
                <a:gd name="T14" fmla="*/ 182 w 331"/>
                <a:gd name="T15" fmla="*/ 37 h 224"/>
                <a:gd name="T16" fmla="*/ 175 w 331"/>
                <a:gd name="T17" fmla="*/ 15 h 224"/>
                <a:gd name="T18" fmla="*/ 178 w 331"/>
                <a:gd name="T19" fmla="*/ 7 h 224"/>
                <a:gd name="T20" fmla="*/ 178 w 331"/>
                <a:gd name="T21" fmla="*/ 6 h 224"/>
                <a:gd name="T22" fmla="*/ 177 w 331"/>
                <a:gd name="T23" fmla="*/ 5 h 224"/>
                <a:gd name="T24" fmla="*/ 153 w 331"/>
                <a:gd name="T25" fmla="*/ 3 h 224"/>
                <a:gd name="T26" fmla="*/ 123 w 331"/>
                <a:gd name="T27" fmla="*/ 11 h 224"/>
                <a:gd name="T28" fmla="*/ 92 w 331"/>
                <a:gd name="T29" fmla="*/ 18 h 224"/>
                <a:gd name="T30" fmla="*/ 73 w 331"/>
                <a:gd name="T31" fmla="*/ 24 h 224"/>
                <a:gd name="T32" fmla="*/ 59 w 331"/>
                <a:gd name="T33" fmla="*/ 44 h 224"/>
                <a:gd name="T34" fmla="*/ 67 w 331"/>
                <a:gd name="T35" fmla="*/ 59 h 224"/>
                <a:gd name="T36" fmla="*/ 46 w 331"/>
                <a:gd name="T37" fmla="*/ 62 h 224"/>
                <a:gd name="T38" fmla="*/ 30 w 331"/>
                <a:gd name="T39" fmla="*/ 66 h 224"/>
                <a:gd name="T40" fmla="*/ 11 w 331"/>
                <a:gd name="T41" fmla="*/ 81 h 224"/>
                <a:gd name="T42" fmla="*/ 4 w 331"/>
                <a:gd name="T43" fmla="*/ 102 h 224"/>
                <a:gd name="T44" fmla="*/ 3 w 331"/>
                <a:gd name="T45" fmla="*/ 117 h 224"/>
                <a:gd name="T46" fmla="*/ 22 w 331"/>
                <a:gd name="T47" fmla="*/ 161 h 224"/>
                <a:gd name="T48" fmla="*/ 23 w 331"/>
                <a:gd name="T49" fmla="*/ 169 h 224"/>
                <a:gd name="T50" fmla="*/ 19 w 331"/>
                <a:gd name="T51" fmla="*/ 179 h 224"/>
                <a:gd name="T52" fmla="*/ 20 w 331"/>
                <a:gd name="T53" fmla="*/ 191 h 224"/>
                <a:gd name="T54" fmla="*/ 30 w 331"/>
                <a:gd name="T55" fmla="*/ 189 h 224"/>
                <a:gd name="T56" fmla="*/ 36 w 331"/>
                <a:gd name="T57" fmla="*/ 187 h 224"/>
                <a:gd name="T58" fmla="*/ 48 w 331"/>
                <a:gd name="T59" fmla="*/ 181 h 224"/>
                <a:gd name="T60" fmla="*/ 77 w 331"/>
                <a:gd name="T61" fmla="*/ 178 h 224"/>
                <a:gd name="T62" fmla="*/ 125 w 331"/>
                <a:gd name="T63" fmla="*/ 165 h 224"/>
                <a:gd name="T64" fmla="*/ 188 w 331"/>
                <a:gd name="T65" fmla="*/ 189 h 224"/>
                <a:gd name="T66" fmla="*/ 218 w 331"/>
                <a:gd name="T67" fmla="*/ 213 h 224"/>
                <a:gd name="T68" fmla="*/ 252 w 331"/>
                <a:gd name="T69" fmla="*/ 224 h 224"/>
                <a:gd name="T70" fmla="*/ 288 w 331"/>
                <a:gd name="T71" fmla="*/ 210 h 224"/>
                <a:gd name="T72" fmla="*/ 305 w 331"/>
                <a:gd name="T73" fmla="*/ 181 h 224"/>
                <a:gd name="T74" fmla="*/ 322 w 331"/>
                <a:gd name="T75" fmla="*/ 170 h 224"/>
                <a:gd name="T76" fmla="*/ 325 w 331"/>
                <a:gd name="T77" fmla="*/ 124 h 22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31"/>
                <a:gd name="T118" fmla="*/ 0 h 224"/>
                <a:gd name="T119" fmla="*/ 331 w 331"/>
                <a:gd name="T120" fmla="*/ 224 h 22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31" h="224">
                  <a:moveTo>
                    <a:pt x="319" y="110"/>
                  </a:moveTo>
                  <a:cubicBezTo>
                    <a:pt x="319" y="105"/>
                    <a:pt x="317" y="101"/>
                    <a:pt x="315" y="101"/>
                  </a:cubicBezTo>
                  <a:cubicBezTo>
                    <a:pt x="313" y="101"/>
                    <a:pt x="305" y="93"/>
                    <a:pt x="298" y="83"/>
                  </a:cubicBezTo>
                  <a:cubicBezTo>
                    <a:pt x="291" y="74"/>
                    <a:pt x="281" y="63"/>
                    <a:pt x="275" y="60"/>
                  </a:cubicBezTo>
                  <a:cubicBezTo>
                    <a:pt x="269" y="57"/>
                    <a:pt x="259" y="52"/>
                    <a:pt x="253" y="50"/>
                  </a:cubicBezTo>
                  <a:cubicBezTo>
                    <a:pt x="247" y="48"/>
                    <a:pt x="242" y="41"/>
                    <a:pt x="242" y="35"/>
                  </a:cubicBezTo>
                  <a:cubicBezTo>
                    <a:pt x="242" y="30"/>
                    <a:pt x="240" y="25"/>
                    <a:pt x="238" y="25"/>
                  </a:cubicBezTo>
                  <a:cubicBezTo>
                    <a:pt x="235" y="25"/>
                    <a:pt x="232" y="22"/>
                    <a:pt x="231" y="20"/>
                  </a:cubicBezTo>
                  <a:cubicBezTo>
                    <a:pt x="229" y="17"/>
                    <a:pt x="228" y="13"/>
                    <a:pt x="228" y="11"/>
                  </a:cubicBezTo>
                  <a:cubicBezTo>
                    <a:pt x="228" y="9"/>
                    <a:pt x="225" y="7"/>
                    <a:pt x="221" y="5"/>
                  </a:cubicBezTo>
                  <a:cubicBezTo>
                    <a:pt x="217" y="4"/>
                    <a:pt x="213" y="12"/>
                    <a:pt x="207" y="22"/>
                  </a:cubicBezTo>
                  <a:cubicBezTo>
                    <a:pt x="207" y="22"/>
                    <a:pt x="207" y="22"/>
                    <a:pt x="207" y="24"/>
                  </a:cubicBezTo>
                  <a:cubicBezTo>
                    <a:pt x="207" y="26"/>
                    <a:pt x="207" y="26"/>
                    <a:pt x="207" y="26"/>
                  </a:cubicBezTo>
                  <a:cubicBezTo>
                    <a:pt x="201" y="29"/>
                    <a:pt x="201" y="34"/>
                    <a:pt x="201" y="38"/>
                  </a:cubicBezTo>
                  <a:cubicBezTo>
                    <a:pt x="201" y="41"/>
                    <a:pt x="199" y="44"/>
                    <a:pt x="197" y="44"/>
                  </a:cubicBezTo>
                  <a:cubicBezTo>
                    <a:pt x="194" y="44"/>
                    <a:pt x="188" y="40"/>
                    <a:pt x="182" y="37"/>
                  </a:cubicBezTo>
                  <a:cubicBezTo>
                    <a:pt x="176" y="33"/>
                    <a:pt x="172" y="27"/>
                    <a:pt x="172" y="24"/>
                  </a:cubicBezTo>
                  <a:cubicBezTo>
                    <a:pt x="172" y="20"/>
                    <a:pt x="173" y="16"/>
                    <a:pt x="175" y="15"/>
                  </a:cubicBezTo>
                  <a:cubicBezTo>
                    <a:pt x="176" y="13"/>
                    <a:pt x="178" y="11"/>
                    <a:pt x="178" y="10"/>
                  </a:cubicBezTo>
                  <a:cubicBezTo>
                    <a:pt x="178" y="8"/>
                    <a:pt x="178" y="7"/>
                    <a:pt x="178" y="7"/>
                  </a:cubicBezTo>
                  <a:cubicBezTo>
                    <a:pt x="178" y="7"/>
                    <a:pt x="178" y="7"/>
                    <a:pt x="178" y="7"/>
                  </a:cubicBezTo>
                  <a:cubicBezTo>
                    <a:pt x="178" y="7"/>
                    <a:pt x="178" y="7"/>
                    <a:pt x="178" y="6"/>
                  </a:cubicBezTo>
                  <a:cubicBezTo>
                    <a:pt x="178" y="6"/>
                    <a:pt x="178" y="6"/>
                    <a:pt x="178" y="6"/>
                  </a:cubicBezTo>
                  <a:cubicBezTo>
                    <a:pt x="178" y="6"/>
                    <a:pt x="178" y="6"/>
                    <a:pt x="177" y="5"/>
                  </a:cubicBezTo>
                  <a:cubicBezTo>
                    <a:pt x="176" y="4"/>
                    <a:pt x="170" y="4"/>
                    <a:pt x="164" y="6"/>
                  </a:cubicBezTo>
                  <a:cubicBezTo>
                    <a:pt x="164" y="6"/>
                    <a:pt x="164" y="6"/>
                    <a:pt x="153" y="3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37" y="1"/>
                    <a:pt x="128" y="6"/>
                    <a:pt x="123" y="11"/>
                  </a:cubicBezTo>
                  <a:cubicBezTo>
                    <a:pt x="118" y="16"/>
                    <a:pt x="109" y="20"/>
                    <a:pt x="104" y="20"/>
                  </a:cubicBezTo>
                  <a:cubicBezTo>
                    <a:pt x="99" y="20"/>
                    <a:pt x="94" y="19"/>
                    <a:pt x="92" y="18"/>
                  </a:cubicBezTo>
                  <a:cubicBezTo>
                    <a:pt x="91" y="16"/>
                    <a:pt x="87" y="16"/>
                    <a:pt x="85" y="16"/>
                  </a:cubicBezTo>
                  <a:cubicBezTo>
                    <a:pt x="82" y="16"/>
                    <a:pt x="77" y="20"/>
                    <a:pt x="73" y="24"/>
                  </a:cubicBezTo>
                  <a:cubicBezTo>
                    <a:pt x="70" y="27"/>
                    <a:pt x="64" y="32"/>
                    <a:pt x="62" y="35"/>
                  </a:cubicBezTo>
                  <a:cubicBezTo>
                    <a:pt x="59" y="37"/>
                    <a:pt x="58" y="41"/>
                    <a:pt x="59" y="44"/>
                  </a:cubicBezTo>
                  <a:cubicBezTo>
                    <a:pt x="60" y="47"/>
                    <a:pt x="63" y="51"/>
                    <a:pt x="65" y="52"/>
                  </a:cubicBezTo>
                  <a:cubicBezTo>
                    <a:pt x="67" y="54"/>
                    <a:pt x="68" y="57"/>
                    <a:pt x="67" y="59"/>
                  </a:cubicBezTo>
                  <a:cubicBezTo>
                    <a:pt x="65" y="61"/>
                    <a:pt x="61" y="63"/>
                    <a:pt x="58" y="63"/>
                  </a:cubicBezTo>
                  <a:cubicBezTo>
                    <a:pt x="54" y="63"/>
                    <a:pt x="49" y="62"/>
                    <a:pt x="46" y="62"/>
                  </a:cubicBezTo>
                  <a:cubicBezTo>
                    <a:pt x="44" y="62"/>
                    <a:pt x="30" y="65"/>
                    <a:pt x="30" y="65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0" y="66"/>
                    <a:pt x="27" y="67"/>
                    <a:pt x="25" y="69"/>
                  </a:cubicBezTo>
                  <a:cubicBezTo>
                    <a:pt x="22" y="70"/>
                    <a:pt x="12" y="79"/>
                    <a:pt x="11" y="81"/>
                  </a:cubicBezTo>
                  <a:cubicBezTo>
                    <a:pt x="10" y="83"/>
                    <a:pt x="8" y="92"/>
                    <a:pt x="8" y="96"/>
                  </a:cubicBezTo>
                  <a:cubicBezTo>
                    <a:pt x="8" y="99"/>
                    <a:pt x="6" y="102"/>
                    <a:pt x="4" y="102"/>
                  </a:cubicBezTo>
                  <a:cubicBezTo>
                    <a:pt x="2" y="102"/>
                    <a:pt x="0" y="105"/>
                    <a:pt x="0" y="108"/>
                  </a:cubicBezTo>
                  <a:cubicBezTo>
                    <a:pt x="0" y="112"/>
                    <a:pt x="2" y="116"/>
                    <a:pt x="3" y="117"/>
                  </a:cubicBezTo>
                  <a:cubicBezTo>
                    <a:pt x="5" y="119"/>
                    <a:pt x="8" y="125"/>
                    <a:pt x="10" y="131"/>
                  </a:cubicBezTo>
                  <a:cubicBezTo>
                    <a:pt x="11" y="137"/>
                    <a:pt x="20" y="157"/>
                    <a:pt x="22" y="161"/>
                  </a:cubicBezTo>
                  <a:cubicBezTo>
                    <a:pt x="23" y="165"/>
                    <a:pt x="24" y="169"/>
                    <a:pt x="24" y="169"/>
                  </a:cubicBezTo>
                  <a:cubicBezTo>
                    <a:pt x="24" y="169"/>
                    <a:pt x="24" y="169"/>
                    <a:pt x="23" y="169"/>
                  </a:cubicBezTo>
                  <a:cubicBezTo>
                    <a:pt x="23" y="169"/>
                    <a:pt x="22" y="170"/>
                    <a:pt x="22" y="172"/>
                  </a:cubicBezTo>
                  <a:cubicBezTo>
                    <a:pt x="22" y="174"/>
                    <a:pt x="20" y="177"/>
                    <a:pt x="19" y="179"/>
                  </a:cubicBezTo>
                  <a:cubicBezTo>
                    <a:pt x="17" y="180"/>
                    <a:pt x="16" y="184"/>
                    <a:pt x="16" y="186"/>
                  </a:cubicBezTo>
                  <a:cubicBezTo>
                    <a:pt x="16" y="189"/>
                    <a:pt x="17" y="191"/>
                    <a:pt x="20" y="191"/>
                  </a:cubicBezTo>
                  <a:cubicBezTo>
                    <a:pt x="27" y="191"/>
                    <a:pt x="27" y="191"/>
                    <a:pt x="27" y="191"/>
                  </a:cubicBezTo>
                  <a:cubicBezTo>
                    <a:pt x="28" y="191"/>
                    <a:pt x="30" y="190"/>
                    <a:pt x="30" y="189"/>
                  </a:cubicBezTo>
                  <a:cubicBezTo>
                    <a:pt x="30" y="188"/>
                    <a:pt x="30" y="188"/>
                    <a:pt x="30" y="188"/>
                  </a:cubicBezTo>
                  <a:cubicBezTo>
                    <a:pt x="30" y="188"/>
                    <a:pt x="32" y="187"/>
                    <a:pt x="36" y="187"/>
                  </a:cubicBezTo>
                  <a:cubicBezTo>
                    <a:pt x="39" y="187"/>
                    <a:pt x="42" y="185"/>
                    <a:pt x="42" y="183"/>
                  </a:cubicBezTo>
                  <a:cubicBezTo>
                    <a:pt x="42" y="182"/>
                    <a:pt x="45" y="180"/>
                    <a:pt x="48" y="181"/>
                  </a:cubicBezTo>
                  <a:cubicBezTo>
                    <a:pt x="52" y="181"/>
                    <a:pt x="60" y="181"/>
                    <a:pt x="66" y="181"/>
                  </a:cubicBezTo>
                  <a:cubicBezTo>
                    <a:pt x="72" y="181"/>
                    <a:pt x="77" y="180"/>
                    <a:pt x="77" y="178"/>
                  </a:cubicBezTo>
                  <a:cubicBezTo>
                    <a:pt x="77" y="176"/>
                    <a:pt x="82" y="172"/>
                    <a:pt x="88" y="170"/>
                  </a:cubicBezTo>
                  <a:cubicBezTo>
                    <a:pt x="94" y="168"/>
                    <a:pt x="111" y="166"/>
                    <a:pt x="125" y="165"/>
                  </a:cubicBezTo>
                  <a:cubicBezTo>
                    <a:pt x="139" y="164"/>
                    <a:pt x="157" y="169"/>
                    <a:pt x="166" y="175"/>
                  </a:cubicBezTo>
                  <a:cubicBezTo>
                    <a:pt x="175" y="181"/>
                    <a:pt x="185" y="187"/>
                    <a:pt x="188" y="189"/>
                  </a:cubicBezTo>
                  <a:cubicBezTo>
                    <a:pt x="192" y="191"/>
                    <a:pt x="198" y="196"/>
                    <a:pt x="202" y="200"/>
                  </a:cubicBezTo>
                  <a:cubicBezTo>
                    <a:pt x="206" y="204"/>
                    <a:pt x="213" y="210"/>
                    <a:pt x="218" y="213"/>
                  </a:cubicBezTo>
                  <a:cubicBezTo>
                    <a:pt x="223" y="215"/>
                    <a:pt x="228" y="219"/>
                    <a:pt x="229" y="221"/>
                  </a:cubicBezTo>
                  <a:cubicBezTo>
                    <a:pt x="230" y="223"/>
                    <a:pt x="240" y="224"/>
                    <a:pt x="252" y="224"/>
                  </a:cubicBezTo>
                  <a:cubicBezTo>
                    <a:pt x="263" y="224"/>
                    <a:pt x="275" y="221"/>
                    <a:pt x="277" y="217"/>
                  </a:cubicBezTo>
                  <a:cubicBezTo>
                    <a:pt x="279" y="213"/>
                    <a:pt x="284" y="210"/>
                    <a:pt x="288" y="210"/>
                  </a:cubicBezTo>
                  <a:cubicBezTo>
                    <a:pt x="292" y="210"/>
                    <a:pt x="296" y="204"/>
                    <a:pt x="296" y="196"/>
                  </a:cubicBezTo>
                  <a:cubicBezTo>
                    <a:pt x="296" y="189"/>
                    <a:pt x="300" y="182"/>
                    <a:pt x="305" y="181"/>
                  </a:cubicBezTo>
                  <a:cubicBezTo>
                    <a:pt x="309" y="180"/>
                    <a:pt x="313" y="177"/>
                    <a:pt x="313" y="175"/>
                  </a:cubicBezTo>
                  <a:cubicBezTo>
                    <a:pt x="313" y="174"/>
                    <a:pt x="317" y="171"/>
                    <a:pt x="322" y="170"/>
                  </a:cubicBezTo>
                  <a:cubicBezTo>
                    <a:pt x="327" y="169"/>
                    <a:pt x="331" y="159"/>
                    <a:pt x="331" y="148"/>
                  </a:cubicBezTo>
                  <a:cubicBezTo>
                    <a:pt x="331" y="137"/>
                    <a:pt x="329" y="126"/>
                    <a:pt x="325" y="124"/>
                  </a:cubicBezTo>
                  <a:cubicBezTo>
                    <a:pt x="322" y="121"/>
                    <a:pt x="319" y="115"/>
                    <a:pt x="319" y="11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56" name="Freeform 30">
              <a:extLst>
                <a:ext uri="{FF2B5EF4-FFF2-40B4-BE49-F238E27FC236}">
                  <a16:creationId xmlns:a16="http://schemas.microsoft.com/office/drawing/2014/main" id="{7223C980-2014-4AF7-9DEC-F3711288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8175" y="3168650"/>
              <a:ext cx="46038" cy="50800"/>
            </a:xfrm>
            <a:custGeom>
              <a:avLst/>
              <a:gdLst>
                <a:gd name="T0" fmla="*/ 16 w 17"/>
                <a:gd name="T1" fmla="*/ 13 h 19"/>
                <a:gd name="T2" fmla="*/ 15 w 17"/>
                <a:gd name="T3" fmla="*/ 6 h 19"/>
                <a:gd name="T4" fmla="*/ 11 w 17"/>
                <a:gd name="T5" fmla="*/ 5 h 19"/>
                <a:gd name="T6" fmla="*/ 8 w 17"/>
                <a:gd name="T7" fmla="*/ 2 h 19"/>
                <a:gd name="T8" fmla="*/ 3 w 17"/>
                <a:gd name="T9" fmla="*/ 0 h 19"/>
                <a:gd name="T10" fmla="*/ 0 w 17"/>
                <a:gd name="T11" fmla="*/ 2 h 19"/>
                <a:gd name="T12" fmla="*/ 0 w 17"/>
                <a:gd name="T13" fmla="*/ 7 h 19"/>
                <a:gd name="T14" fmla="*/ 2 w 17"/>
                <a:gd name="T15" fmla="*/ 9 h 19"/>
                <a:gd name="T16" fmla="*/ 4 w 17"/>
                <a:gd name="T17" fmla="*/ 10 h 19"/>
                <a:gd name="T18" fmla="*/ 7 w 17"/>
                <a:gd name="T19" fmla="*/ 10 h 19"/>
                <a:gd name="T20" fmla="*/ 5 w 17"/>
                <a:gd name="T21" fmla="*/ 14 h 19"/>
                <a:gd name="T22" fmla="*/ 6 w 17"/>
                <a:gd name="T23" fmla="*/ 17 h 19"/>
                <a:gd name="T24" fmla="*/ 9 w 17"/>
                <a:gd name="T25" fmla="*/ 19 h 19"/>
                <a:gd name="T26" fmla="*/ 14 w 17"/>
                <a:gd name="T27" fmla="*/ 18 h 19"/>
                <a:gd name="T28" fmla="*/ 17 w 17"/>
                <a:gd name="T29" fmla="*/ 15 h 19"/>
                <a:gd name="T30" fmla="*/ 17 w 17"/>
                <a:gd name="T31" fmla="*/ 14 h 19"/>
                <a:gd name="T32" fmla="*/ 16 w 17"/>
                <a:gd name="T33" fmla="*/ 13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9"/>
                <a:gd name="T53" fmla="*/ 17 w 17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9">
                  <a:moveTo>
                    <a:pt x="16" y="13"/>
                  </a:moveTo>
                  <a:cubicBezTo>
                    <a:pt x="16" y="9"/>
                    <a:pt x="16" y="6"/>
                    <a:pt x="15" y="6"/>
                  </a:cubicBezTo>
                  <a:cubicBezTo>
                    <a:pt x="14" y="6"/>
                    <a:pt x="12" y="6"/>
                    <a:pt x="11" y="5"/>
                  </a:cubicBezTo>
                  <a:cubicBezTo>
                    <a:pt x="10" y="5"/>
                    <a:pt x="8" y="4"/>
                    <a:pt x="8" y="2"/>
                  </a:cubicBezTo>
                  <a:cubicBezTo>
                    <a:pt x="7" y="1"/>
                    <a:pt x="5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5"/>
                    <a:pt x="0" y="7"/>
                  </a:cubicBezTo>
                  <a:cubicBezTo>
                    <a:pt x="0" y="8"/>
                    <a:pt x="1" y="9"/>
                    <a:pt x="2" y="9"/>
                  </a:cubicBezTo>
                  <a:cubicBezTo>
                    <a:pt x="2" y="9"/>
                    <a:pt x="2" y="9"/>
                    <a:pt x="4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1"/>
                    <a:pt x="5" y="13"/>
                    <a:pt x="5" y="14"/>
                  </a:cubicBezTo>
                  <a:cubicBezTo>
                    <a:pt x="5" y="15"/>
                    <a:pt x="6" y="16"/>
                    <a:pt x="6" y="17"/>
                  </a:cubicBezTo>
                  <a:cubicBezTo>
                    <a:pt x="7" y="18"/>
                    <a:pt x="8" y="19"/>
                    <a:pt x="9" y="19"/>
                  </a:cubicBezTo>
                  <a:cubicBezTo>
                    <a:pt x="10" y="19"/>
                    <a:pt x="12" y="18"/>
                    <a:pt x="14" y="18"/>
                  </a:cubicBezTo>
                  <a:cubicBezTo>
                    <a:pt x="15" y="17"/>
                    <a:pt x="17" y="16"/>
                    <a:pt x="17" y="15"/>
                  </a:cubicBezTo>
                  <a:cubicBezTo>
                    <a:pt x="17" y="15"/>
                    <a:pt x="17" y="15"/>
                    <a:pt x="17" y="14"/>
                  </a:cubicBezTo>
                  <a:cubicBezTo>
                    <a:pt x="16" y="13"/>
                    <a:pt x="16" y="13"/>
                    <a:pt x="16" y="13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57" name="Freeform 31">
              <a:extLst>
                <a:ext uri="{FF2B5EF4-FFF2-40B4-BE49-F238E27FC236}">
                  <a16:creationId xmlns:a16="http://schemas.microsoft.com/office/drawing/2014/main" id="{7776BA00-64B5-4477-AEF1-085F0EF70C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9850" y="1889125"/>
              <a:ext cx="112713" cy="87313"/>
            </a:xfrm>
            <a:custGeom>
              <a:avLst/>
              <a:gdLst>
                <a:gd name="T0" fmla="*/ 32 w 42"/>
                <a:gd name="T1" fmla="*/ 12 h 33"/>
                <a:gd name="T2" fmla="*/ 22 w 42"/>
                <a:gd name="T3" fmla="*/ 21 h 33"/>
                <a:gd name="T4" fmla="*/ 19 w 42"/>
                <a:gd name="T5" fmla="*/ 23 h 33"/>
                <a:gd name="T6" fmla="*/ 16 w 42"/>
                <a:gd name="T7" fmla="*/ 24 h 33"/>
                <a:gd name="T8" fmla="*/ 8 w 42"/>
                <a:gd name="T9" fmla="*/ 15 h 33"/>
                <a:gd name="T10" fmla="*/ 6 w 42"/>
                <a:gd name="T11" fmla="*/ 16 h 33"/>
                <a:gd name="T12" fmla="*/ 5 w 42"/>
                <a:gd name="T13" fmla="*/ 16 h 33"/>
                <a:gd name="T14" fmla="*/ 2 w 42"/>
                <a:gd name="T15" fmla="*/ 19 h 33"/>
                <a:gd name="T16" fmla="*/ 4 w 42"/>
                <a:gd name="T17" fmla="*/ 22 h 33"/>
                <a:gd name="T18" fmla="*/ 7 w 42"/>
                <a:gd name="T19" fmla="*/ 25 h 33"/>
                <a:gd name="T20" fmla="*/ 15 w 42"/>
                <a:gd name="T21" fmla="*/ 30 h 33"/>
                <a:gd name="T22" fmla="*/ 23 w 42"/>
                <a:gd name="T23" fmla="*/ 33 h 33"/>
                <a:gd name="T24" fmla="*/ 29 w 42"/>
                <a:gd name="T25" fmla="*/ 29 h 33"/>
                <a:gd name="T26" fmla="*/ 31 w 42"/>
                <a:gd name="T27" fmla="*/ 22 h 33"/>
                <a:gd name="T28" fmla="*/ 39 w 42"/>
                <a:gd name="T29" fmla="*/ 16 h 33"/>
                <a:gd name="T30" fmla="*/ 40 w 42"/>
                <a:gd name="T31" fmla="*/ 15 h 33"/>
                <a:gd name="T32" fmla="*/ 42 w 42"/>
                <a:gd name="T33" fmla="*/ 14 h 33"/>
                <a:gd name="T34" fmla="*/ 42 w 42"/>
                <a:gd name="T35" fmla="*/ 6 h 33"/>
                <a:gd name="T36" fmla="*/ 40 w 42"/>
                <a:gd name="T37" fmla="*/ 0 h 33"/>
                <a:gd name="T38" fmla="*/ 37 w 42"/>
                <a:gd name="T39" fmla="*/ 0 h 33"/>
                <a:gd name="T40" fmla="*/ 36 w 42"/>
                <a:gd name="T41" fmla="*/ 0 h 33"/>
                <a:gd name="T42" fmla="*/ 36 w 42"/>
                <a:gd name="T43" fmla="*/ 4 h 33"/>
                <a:gd name="T44" fmla="*/ 32 w 42"/>
                <a:gd name="T45" fmla="*/ 12 h 3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2"/>
                <a:gd name="T70" fmla="*/ 0 h 33"/>
                <a:gd name="T71" fmla="*/ 42 w 42"/>
                <a:gd name="T72" fmla="*/ 33 h 3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2" h="33">
                  <a:moveTo>
                    <a:pt x="32" y="12"/>
                  </a:moveTo>
                  <a:cubicBezTo>
                    <a:pt x="30" y="14"/>
                    <a:pt x="25" y="18"/>
                    <a:pt x="22" y="21"/>
                  </a:cubicBezTo>
                  <a:cubicBezTo>
                    <a:pt x="22" y="21"/>
                    <a:pt x="22" y="21"/>
                    <a:pt x="19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1"/>
                    <a:pt x="11" y="17"/>
                    <a:pt x="8" y="15"/>
                  </a:cubicBezTo>
                  <a:cubicBezTo>
                    <a:pt x="8" y="15"/>
                    <a:pt x="8" y="15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" y="16"/>
                    <a:pt x="0" y="17"/>
                    <a:pt x="2" y="19"/>
                  </a:cubicBezTo>
                  <a:cubicBezTo>
                    <a:pt x="2" y="19"/>
                    <a:pt x="2" y="19"/>
                    <a:pt x="4" y="22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9" y="26"/>
                    <a:pt x="13" y="28"/>
                    <a:pt x="15" y="30"/>
                  </a:cubicBezTo>
                  <a:cubicBezTo>
                    <a:pt x="17" y="32"/>
                    <a:pt x="20" y="33"/>
                    <a:pt x="23" y="33"/>
                  </a:cubicBezTo>
                  <a:cubicBezTo>
                    <a:pt x="25" y="33"/>
                    <a:pt x="28" y="31"/>
                    <a:pt x="29" y="29"/>
                  </a:cubicBezTo>
                  <a:cubicBezTo>
                    <a:pt x="30" y="26"/>
                    <a:pt x="31" y="23"/>
                    <a:pt x="31" y="22"/>
                  </a:cubicBezTo>
                  <a:cubicBezTo>
                    <a:pt x="32" y="21"/>
                    <a:pt x="35" y="18"/>
                    <a:pt x="39" y="16"/>
                  </a:cubicBezTo>
                  <a:cubicBezTo>
                    <a:pt x="39" y="16"/>
                    <a:pt x="39" y="16"/>
                    <a:pt x="40" y="15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2"/>
                    <a:pt x="42" y="8"/>
                    <a:pt x="42" y="6"/>
                  </a:cubicBezTo>
                  <a:cubicBezTo>
                    <a:pt x="42" y="4"/>
                    <a:pt x="41" y="5"/>
                    <a:pt x="40" y="0"/>
                  </a:cubicBezTo>
                  <a:cubicBezTo>
                    <a:pt x="40" y="0"/>
                    <a:pt x="40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2"/>
                    <a:pt x="36" y="4"/>
                  </a:cubicBezTo>
                  <a:cubicBezTo>
                    <a:pt x="36" y="6"/>
                    <a:pt x="34" y="10"/>
                    <a:pt x="32" y="12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58" name="Freeform 32">
              <a:extLst>
                <a:ext uri="{FF2B5EF4-FFF2-40B4-BE49-F238E27FC236}">
                  <a16:creationId xmlns:a16="http://schemas.microsoft.com/office/drawing/2014/main" id="{A4DB2095-23DF-4341-8EEB-9781F05EF6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6688" y="1866900"/>
              <a:ext cx="4763" cy="22225"/>
            </a:xfrm>
            <a:custGeom>
              <a:avLst/>
              <a:gdLst>
                <a:gd name="T0" fmla="*/ 1 w 2"/>
                <a:gd name="T1" fmla="*/ 7 h 8"/>
                <a:gd name="T2" fmla="*/ 1 w 2"/>
                <a:gd name="T3" fmla="*/ 2 h 8"/>
                <a:gd name="T4" fmla="*/ 0 w 2"/>
                <a:gd name="T5" fmla="*/ 4 h 8"/>
                <a:gd name="T6" fmla="*/ 1 w 2"/>
                <a:gd name="T7" fmla="*/ 7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8"/>
                <a:gd name="T14" fmla="*/ 2 w 2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8">
                  <a:moveTo>
                    <a:pt x="1" y="7"/>
                  </a:moveTo>
                  <a:cubicBezTo>
                    <a:pt x="2" y="6"/>
                    <a:pt x="2" y="3"/>
                    <a:pt x="1" y="2"/>
                  </a:cubicBezTo>
                  <a:cubicBezTo>
                    <a:pt x="1" y="0"/>
                    <a:pt x="0" y="1"/>
                    <a:pt x="0" y="4"/>
                  </a:cubicBezTo>
                  <a:cubicBezTo>
                    <a:pt x="0" y="7"/>
                    <a:pt x="1" y="8"/>
                    <a:pt x="1" y="7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59" name="Freeform 33">
              <a:extLst>
                <a:ext uri="{FF2B5EF4-FFF2-40B4-BE49-F238E27FC236}">
                  <a16:creationId xmlns:a16="http://schemas.microsoft.com/office/drawing/2014/main" id="{2E062768-25DF-4CA9-92E0-5083150A70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0613" y="2117725"/>
              <a:ext cx="188913" cy="214313"/>
            </a:xfrm>
            <a:custGeom>
              <a:avLst/>
              <a:gdLst>
                <a:gd name="T0" fmla="*/ 59 w 71"/>
                <a:gd name="T1" fmla="*/ 78 h 80"/>
                <a:gd name="T2" fmla="*/ 62 w 71"/>
                <a:gd name="T3" fmla="*/ 74 h 80"/>
                <a:gd name="T4" fmla="*/ 65 w 71"/>
                <a:gd name="T5" fmla="*/ 62 h 80"/>
                <a:gd name="T6" fmla="*/ 68 w 71"/>
                <a:gd name="T7" fmla="*/ 51 h 80"/>
                <a:gd name="T8" fmla="*/ 71 w 71"/>
                <a:gd name="T9" fmla="*/ 24 h 80"/>
                <a:gd name="T10" fmla="*/ 67 w 71"/>
                <a:gd name="T11" fmla="*/ 0 h 80"/>
                <a:gd name="T12" fmla="*/ 59 w 71"/>
                <a:gd name="T13" fmla="*/ 1 h 80"/>
                <a:gd name="T14" fmla="*/ 56 w 71"/>
                <a:gd name="T15" fmla="*/ 6 h 80"/>
                <a:gd name="T16" fmla="*/ 51 w 71"/>
                <a:gd name="T17" fmla="*/ 11 h 80"/>
                <a:gd name="T18" fmla="*/ 44 w 71"/>
                <a:gd name="T19" fmla="*/ 14 h 80"/>
                <a:gd name="T20" fmla="*/ 36 w 71"/>
                <a:gd name="T21" fmla="*/ 20 h 80"/>
                <a:gd name="T22" fmla="*/ 23 w 71"/>
                <a:gd name="T23" fmla="*/ 30 h 80"/>
                <a:gd name="T24" fmla="*/ 14 w 71"/>
                <a:gd name="T25" fmla="*/ 36 h 80"/>
                <a:gd name="T26" fmla="*/ 6 w 71"/>
                <a:gd name="T27" fmla="*/ 38 h 80"/>
                <a:gd name="T28" fmla="*/ 0 w 71"/>
                <a:gd name="T29" fmla="*/ 43 h 80"/>
                <a:gd name="T30" fmla="*/ 3 w 71"/>
                <a:gd name="T31" fmla="*/ 51 h 80"/>
                <a:gd name="T32" fmla="*/ 6 w 71"/>
                <a:gd name="T33" fmla="*/ 61 h 80"/>
                <a:gd name="T34" fmla="*/ 10 w 71"/>
                <a:gd name="T35" fmla="*/ 71 h 80"/>
                <a:gd name="T36" fmla="*/ 17 w 71"/>
                <a:gd name="T37" fmla="*/ 73 h 80"/>
                <a:gd name="T38" fmla="*/ 23 w 71"/>
                <a:gd name="T39" fmla="*/ 75 h 80"/>
                <a:gd name="T40" fmla="*/ 36 w 71"/>
                <a:gd name="T41" fmla="*/ 76 h 80"/>
                <a:gd name="T42" fmla="*/ 47 w 71"/>
                <a:gd name="T43" fmla="*/ 78 h 80"/>
                <a:gd name="T44" fmla="*/ 53 w 71"/>
                <a:gd name="T45" fmla="*/ 80 h 80"/>
                <a:gd name="T46" fmla="*/ 59 w 71"/>
                <a:gd name="T47" fmla="*/ 78 h 8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1"/>
                <a:gd name="T73" fmla="*/ 0 h 80"/>
                <a:gd name="T74" fmla="*/ 71 w 71"/>
                <a:gd name="T75" fmla="*/ 80 h 8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1" h="80">
                  <a:moveTo>
                    <a:pt x="59" y="78"/>
                  </a:moveTo>
                  <a:cubicBezTo>
                    <a:pt x="59" y="76"/>
                    <a:pt x="60" y="74"/>
                    <a:pt x="62" y="74"/>
                  </a:cubicBezTo>
                  <a:cubicBezTo>
                    <a:pt x="64" y="73"/>
                    <a:pt x="65" y="68"/>
                    <a:pt x="65" y="62"/>
                  </a:cubicBezTo>
                  <a:cubicBezTo>
                    <a:pt x="65" y="57"/>
                    <a:pt x="66" y="52"/>
                    <a:pt x="68" y="51"/>
                  </a:cubicBezTo>
                  <a:cubicBezTo>
                    <a:pt x="70" y="49"/>
                    <a:pt x="71" y="37"/>
                    <a:pt x="71" y="24"/>
                  </a:cubicBezTo>
                  <a:cubicBezTo>
                    <a:pt x="71" y="11"/>
                    <a:pt x="69" y="0"/>
                    <a:pt x="67" y="0"/>
                  </a:cubicBezTo>
                  <a:cubicBezTo>
                    <a:pt x="64" y="0"/>
                    <a:pt x="61" y="0"/>
                    <a:pt x="59" y="1"/>
                  </a:cubicBezTo>
                  <a:cubicBezTo>
                    <a:pt x="58" y="2"/>
                    <a:pt x="56" y="4"/>
                    <a:pt x="56" y="6"/>
                  </a:cubicBezTo>
                  <a:cubicBezTo>
                    <a:pt x="55" y="7"/>
                    <a:pt x="53" y="10"/>
                    <a:pt x="51" y="11"/>
                  </a:cubicBezTo>
                  <a:cubicBezTo>
                    <a:pt x="48" y="13"/>
                    <a:pt x="45" y="14"/>
                    <a:pt x="44" y="14"/>
                  </a:cubicBezTo>
                  <a:cubicBezTo>
                    <a:pt x="42" y="14"/>
                    <a:pt x="38" y="16"/>
                    <a:pt x="36" y="20"/>
                  </a:cubicBezTo>
                  <a:cubicBezTo>
                    <a:pt x="33" y="23"/>
                    <a:pt x="27" y="27"/>
                    <a:pt x="23" y="30"/>
                  </a:cubicBezTo>
                  <a:cubicBezTo>
                    <a:pt x="19" y="32"/>
                    <a:pt x="15" y="35"/>
                    <a:pt x="14" y="36"/>
                  </a:cubicBezTo>
                  <a:cubicBezTo>
                    <a:pt x="13" y="37"/>
                    <a:pt x="9" y="38"/>
                    <a:pt x="6" y="38"/>
                  </a:cubicBezTo>
                  <a:cubicBezTo>
                    <a:pt x="3" y="38"/>
                    <a:pt x="0" y="40"/>
                    <a:pt x="0" y="43"/>
                  </a:cubicBezTo>
                  <a:cubicBezTo>
                    <a:pt x="0" y="47"/>
                    <a:pt x="1" y="50"/>
                    <a:pt x="3" y="51"/>
                  </a:cubicBezTo>
                  <a:cubicBezTo>
                    <a:pt x="5" y="52"/>
                    <a:pt x="6" y="57"/>
                    <a:pt x="6" y="61"/>
                  </a:cubicBezTo>
                  <a:cubicBezTo>
                    <a:pt x="6" y="66"/>
                    <a:pt x="8" y="70"/>
                    <a:pt x="10" y="71"/>
                  </a:cubicBezTo>
                  <a:cubicBezTo>
                    <a:pt x="12" y="73"/>
                    <a:pt x="15" y="73"/>
                    <a:pt x="17" y="73"/>
                  </a:cubicBezTo>
                  <a:cubicBezTo>
                    <a:pt x="19" y="73"/>
                    <a:pt x="21" y="74"/>
                    <a:pt x="23" y="75"/>
                  </a:cubicBezTo>
                  <a:cubicBezTo>
                    <a:pt x="24" y="75"/>
                    <a:pt x="30" y="76"/>
                    <a:pt x="36" y="76"/>
                  </a:cubicBezTo>
                  <a:cubicBezTo>
                    <a:pt x="42" y="76"/>
                    <a:pt x="47" y="77"/>
                    <a:pt x="47" y="78"/>
                  </a:cubicBezTo>
                  <a:cubicBezTo>
                    <a:pt x="47" y="79"/>
                    <a:pt x="50" y="80"/>
                    <a:pt x="53" y="80"/>
                  </a:cubicBezTo>
                  <a:cubicBezTo>
                    <a:pt x="57" y="80"/>
                    <a:pt x="59" y="79"/>
                    <a:pt x="59" y="78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60" name="Freeform 34">
              <a:extLst>
                <a:ext uri="{FF2B5EF4-FFF2-40B4-BE49-F238E27FC236}">
                  <a16:creationId xmlns:a16="http://schemas.microsoft.com/office/drawing/2014/main" id="{DAA6F671-2078-48D6-BEF0-CED6AA6AE0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250" y="1984375"/>
              <a:ext cx="92075" cy="138113"/>
            </a:xfrm>
            <a:custGeom>
              <a:avLst/>
              <a:gdLst>
                <a:gd name="T0" fmla="*/ 8 w 35"/>
                <a:gd name="T1" fmla="*/ 36 h 52"/>
                <a:gd name="T2" fmla="*/ 7 w 35"/>
                <a:gd name="T3" fmla="*/ 39 h 52"/>
                <a:gd name="T4" fmla="*/ 12 w 35"/>
                <a:gd name="T5" fmla="*/ 41 h 52"/>
                <a:gd name="T6" fmla="*/ 18 w 35"/>
                <a:gd name="T7" fmla="*/ 45 h 52"/>
                <a:gd name="T8" fmla="*/ 22 w 35"/>
                <a:gd name="T9" fmla="*/ 51 h 52"/>
                <a:gd name="T10" fmla="*/ 25 w 35"/>
                <a:gd name="T11" fmla="*/ 51 h 52"/>
                <a:gd name="T12" fmla="*/ 35 w 35"/>
                <a:gd name="T13" fmla="*/ 46 h 52"/>
                <a:gd name="T14" fmla="*/ 34 w 35"/>
                <a:gd name="T15" fmla="*/ 45 h 52"/>
                <a:gd name="T16" fmla="*/ 33 w 35"/>
                <a:gd name="T17" fmla="*/ 43 h 52"/>
                <a:gd name="T18" fmla="*/ 31 w 35"/>
                <a:gd name="T19" fmla="*/ 22 h 52"/>
                <a:gd name="T20" fmla="*/ 22 w 35"/>
                <a:gd name="T21" fmla="*/ 17 h 52"/>
                <a:gd name="T22" fmla="*/ 14 w 35"/>
                <a:gd name="T23" fmla="*/ 11 h 52"/>
                <a:gd name="T24" fmla="*/ 9 w 35"/>
                <a:gd name="T25" fmla="*/ 5 h 52"/>
                <a:gd name="T26" fmla="*/ 3 w 35"/>
                <a:gd name="T27" fmla="*/ 1 h 52"/>
                <a:gd name="T28" fmla="*/ 3 w 35"/>
                <a:gd name="T29" fmla="*/ 12 h 52"/>
                <a:gd name="T30" fmla="*/ 4 w 35"/>
                <a:gd name="T31" fmla="*/ 15 h 52"/>
                <a:gd name="T32" fmla="*/ 7 w 35"/>
                <a:gd name="T33" fmla="*/ 22 h 52"/>
                <a:gd name="T34" fmla="*/ 11 w 35"/>
                <a:gd name="T35" fmla="*/ 24 h 52"/>
                <a:gd name="T36" fmla="*/ 9 w 35"/>
                <a:gd name="T37" fmla="*/ 34 h 52"/>
                <a:gd name="T38" fmla="*/ 8 w 35"/>
                <a:gd name="T39" fmla="*/ 36 h 5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5"/>
                <a:gd name="T61" fmla="*/ 0 h 52"/>
                <a:gd name="T62" fmla="*/ 35 w 35"/>
                <a:gd name="T63" fmla="*/ 52 h 5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5" h="52">
                  <a:moveTo>
                    <a:pt x="8" y="36"/>
                  </a:moveTo>
                  <a:cubicBezTo>
                    <a:pt x="7" y="36"/>
                    <a:pt x="7" y="38"/>
                    <a:pt x="7" y="39"/>
                  </a:cubicBezTo>
                  <a:cubicBezTo>
                    <a:pt x="8" y="40"/>
                    <a:pt x="10" y="41"/>
                    <a:pt x="12" y="41"/>
                  </a:cubicBezTo>
                  <a:cubicBezTo>
                    <a:pt x="14" y="41"/>
                    <a:pt x="17" y="43"/>
                    <a:pt x="18" y="45"/>
                  </a:cubicBezTo>
                  <a:cubicBezTo>
                    <a:pt x="19" y="47"/>
                    <a:pt x="21" y="49"/>
                    <a:pt x="22" y="51"/>
                  </a:cubicBezTo>
                  <a:cubicBezTo>
                    <a:pt x="22" y="52"/>
                    <a:pt x="24" y="52"/>
                    <a:pt x="25" y="51"/>
                  </a:cubicBezTo>
                  <a:cubicBezTo>
                    <a:pt x="26" y="50"/>
                    <a:pt x="31" y="47"/>
                    <a:pt x="35" y="46"/>
                  </a:cubicBezTo>
                  <a:cubicBezTo>
                    <a:pt x="35" y="46"/>
                    <a:pt x="35" y="46"/>
                    <a:pt x="34" y="45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34"/>
                    <a:pt x="32" y="24"/>
                    <a:pt x="31" y="22"/>
                  </a:cubicBezTo>
                  <a:cubicBezTo>
                    <a:pt x="30" y="20"/>
                    <a:pt x="26" y="18"/>
                    <a:pt x="22" y="17"/>
                  </a:cubicBezTo>
                  <a:cubicBezTo>
                    <a:pt x="19" y="15"/>
                    <a:pt x="15" y="13"/>
                    <a:pt x="14" y="11"/>
                  </a:cubicBezTo>
                  <a:cubicBezTo>
                    <a:pt x="13" y="10"/>
                    <a:pt x="10" y="7"/>
                    <a:pt x="9" y="5"/>
                  </a:cubicBezTo>
                  <a:cubicBezTo>
                    <a:pt x="8" y="3"/>
                    <a:pt x="5" y="1"/>
                    <a:pt x="3" y="1"/>
                  </a:cubicBezTo>
                  <a:cubicBezTo>
                    <a:pt x="1" y="0"/>
                    <a:pt x="0" y="5"/>
                    <a:pt x="3" y="12"/>
                  </a:cubicBezTo>
                  <a:cubicBezTo>
                    <a:pt x="3" y="12"/>
                    <a:pt x="3" y="12"/>
                    <a:pt x="4" y="15"/>
                  </a:cubicBezTo>
                  <a:cubicBezTo>
                    <a:pt x="4" y="17"/>
                    <a:pt x="4" y="20"/>
                    <a:pt x="7" y="22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9"/>
                    <a:pt x="9" y="33"/>
                    <a:pt x="9" y="34"/>
                  </a:cubicBezTo>
                  <a:cubicBezTo>
                    <a:pt x="9" y="35"/>
                    <a:pt x="9" y="36"/>
                    <a:pt x="8" y="36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61" name="Freeform 35">
              <a:extLst>
                <a:ext uri="{FF2B5EF4-FFF2-40B4-BE49-F238E27FC236}">
                  <a16:creationId xmlns:a16="http://schemas.microsoft.com/office/drawing/2014/main" id="{C6F9D7A5-CC65-4425-96C8-E13E98C186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8538" y="2524125"/>
              <a:ext cx="149225" cy="239713"/>
            </a:xfrm>
            <a:custGeom>
              <a:avLst/>
              <a:gdLst>
                <a:gd name="T0" fmla="*/ 52 w 56"/>
                <a:gd name="T1" fmla="*/ 0 h 90"/>
                <a:gd name="T2" fmla="*/ 47 w 56"/>
                <a:gd name="T3" fmla="*/ 0 h 90"/>
                <a:gd name="T4" fmla="*/ 46 w 56"/>
                <a:gd name="T5" fmla="*/ 5 h 90"/>
                <a:gd name="T6" fmla="*/ 45 w 56"/>
                <a:gd name="T7" fmla="*/ 8 h 90"/>
                <a:gd name="T8" fmla="*/ 45 w 56"/>
                <a:gd name="T9" fmla="*/ 8 h 90"/>
                <a:gd name="T10" fmla="*/ 42 w 56"/>
                <a:gd name="T11" fmla="*/ 9 h 90"/>
                <a:gd name="T12" fmla="*/ 39 w 56"/>
                <a:gd name="T13" fmla="*/ 9 h 90"/>
                <a:gd name="T14" fmla="*/ 38 w 56"/>
                <a:gd name="T15" fmla="*/ 13 h 90"/>
                <a:gd name="T16" fmla="*/ 34 w 56"/>
                <a:gd name="T17" fmla="*/ 18 h 90"/>
                <a:gd name="T18" fmla="*/ 26 w 56"/>
                <a:gd name="T19" fmla="*/ 21 h 90"/>
                <a:gd name="T20" fmla="*/ 22 w 56"/>
                <a:gd name="T21" fmla="*/ 26 h 90"/>
                <a:gd name="T22" fmla="*/ 18 w 56"/>
                <a:gd name="T23" fmla="*/ 36 h 90"/>
                <a:gd name="T24" fmla="*/ 19 w 56"/>
                <a:gd name="T25" fmla="*/ 37 h 90"/>
                <a:gd name="T26" fmla="*/ 19 w 56"/>
                <a:gd name="T27" fmla="*/ 38 h 90"/>
                <a:gd name="T28" fmla="*/ 13 w 56"/>
                <a:gd name="T29" fmla="*/ 42 h 90"/>
                <a:gd name="T30" fmla="*/ 9 w 56"/>
                <a:gd name="T31" fmla="*/ 47 h 90"/>
                <a:gd name="T32" fmla="*/ 9 w 56"/>
                <a:gd name="T33" fmla="*/ 58 h 90"/>
                <a:gd name="T34" fmla="*/ 8 w 56"/>
                <a:gd name="T35" fmla="*/ 59 h 90"/>
                <a:gd name="T36" fmla="*/ 7 w 56"/>
                <a:gd name="T37" fmla="*/ 60 h 90"/>
                <a:gd name="T38" fmla="*/ 3 w 56"/>
                <a:gd name="T39" fmla="*/ 62 h 90"/>
                <a:gd name="T40" fmla="*/ 1 w 56"/>
                <a:gd name="T41" fmla="*/ 66 h 90"/>
                <a:gd name="T42" fmla="*/ 1 w 56"/>
                <a:gd name="T43" fmla="*/ 73 h 90"/>
                <a:gd name="T44" fmla="*/ 4 w 56"/>
                <a:gd name="T45" fmla="*/ 81 h 90"/>
                <a:gd name="T46" fmla="*/ 6 w 56"/>
                <a:gd name="T47" fmla="*/ 89 h 90"/>
                <a:gd name="T48" fmla="*/ 13 w 56"/>
                <a:gd name="T49" fmla="*/ 89 h 90"/>
                <a:gd name="T50" fmla="*/ 21 w 56"/>
                <a:gd name="T51" fmla="*/ 84 h 90"/>
                <a:gd name="T52" fmla="*/ 26 w 56"/>
                <a:gd name="T53" fmla="*/ 80 h 90"/>
                <a:gd name="T54" fmla="*/ 31 w 56"/>
                <a:gd name="T55" fmla="*/ 78 h 90"/>
                <a:gd name="T56" fmla="*/ 34 w 56"/>
                <a:gd name="T57" fmla="*/ 77 h 90"/>
                <a:gd name="T58" fmla="*/ 37 w 56"/>
                <a:gd name="T59" fmla="*/ 76 h 90"/>
                <a:gd name="T60" fmla="*/ 39 w 56"/>
                <a:gd name="T61" fmla="*/ 68 h 90"/>
                <a:gd name="T62" fmla="*/ 40 w 56"/>
                <a:gd name="T63" fmla="*/ 58 h 90"/>
                <a:gd name="T64" fmla="*/ 40 w 56"/>
                <a:gd name="T65" fmla="*/ 55 h 90"/>
                <a:gd name="T66" fmla="*/ 40 w 56"/>
                <a:gd name="T67" fmla="*/ 55 h 90"/>
                <a:gd name="T68" fmla="*/ 41 w 56"/>
                <a:gd name="T69" fmla="*/ 54 h 90"/>
                <a:gd name="T70" fmla="*/ 41 w 56"/>
                <a:gd name="T71" fmla="*/ 50 h 90"/>
                <a:gd name="T72" fmla="*/ 45 w 56"/>
                <a:gd name="T73" fmla="*/ 47 h 90"/>
                <a:gd name="T74" fmla="*/ 50 w 56"/>
                <a:gd name="T75" fmla="*/ 43 h 90"/>
                <a:gd name="T76" fmla="*/ 53 w 56"/>
                <a:gd name="T77" fmla="*/ 37 h 90"/>
                <a:gd name="T78" fmla="*/ 56 w 56"/>
                <a:gd name="T79" fmla="*/ 17 h 90"/>
                <a:gd name="T80" fmla="*/ 52 w 56"/>
                <a:gd name="T81" fmla="*/ 0 h 9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6"/>
                <a:gd name="T124" fmla="*/ 0 h 90"/>
                <a:gd name="T125" fmla="*/ 56 w 56"/>
                <a:gd name="T126" fmla="*/ 90 h 9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6" h="90">
                  <a:moveTo>
                    <a:pt x="52" y="0"/>
                  </a:moveTo>
                  <a:cubicBezTo>
                    <a:pt x="49" y="0"/>
                    <a:pt x="47" y="0"/>
                    <a:pt x="47" y="0"/>
                  </a:cubicBezTo>
                  <a:cubicBezTo>
                    <a:pt x="47" y="1"/>
                    <a:pt x="47" y="3"/>
                    <a:pt x="46" y="5"/>
                  </a:cubicBezTo>
                  <a:cubicBezTo>
                    <a:pt x="46" y="7"/>
                    <a:pt x="45" y="8"/>
                    <a:pt x="45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5" y="9"/>
                    <a:pt x="44" y="9"/>
                    <a:pt x="42" y="9"/>
                  </a:cubicBezTo>
                  <a:cubicBezTo>
                    <a:pt x="41" y="9"/>
                    <a:pt x="39" y="9"/>
                    <a:pt x="39" y="9"/>
                  </a:cubicBezTo>
                  <a:cubicBezTo>
                    <a:pt x="39" y="9"/>
                    <a:pt x="38" y="11"/>
                    <a:pt x="38" y="13"/>
                  </a:cubicBezTo>
                  <a:cubicBezTo>
                    <a:pt x="38" y="15"/>
                    <a:pt x="36" y="18"/>
                    <a:pt x="34" y="18"/>
                  </a:cubicBezTo>
                  <a:cubicBezTo>
                    <a:pt x="32" y="18"/>
                    <a:pt x="28" y="20"/>
                    <a:pt x="26" y="21"/>
                  </a:cubicBezTo>
                  <a:cubicBezTo>
                    <a:pt x="24" y="23"/>
                    <a:pt x="22" y="25"/>
                    <a:pt x="22" y="26"/>
                  </a:cubicBezTo>
                  <a:cubicBezTo>
                    <a:pt x="22" y="27"/>
                    <a:pt x="21" y="32"/>
                    <a:pt x="18" y="36"/>
                  </a:cubicBezTo>
                  <a:cubicBezTo>
                    <a:pt x="18" y="36"/>
                    <a:pt x="18" y="36"/>
                    <a:pt x="19" y="37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8" y="40"/>
                    <a:pt x="15" y="42"/>
                    <a:pt x="13" y="42"/>
                  </a:cubicBezTo>
                  <a:cubicBezTo>
                    <a:pt x="11" y="42"/>
                    <a:pt x="9" y="44"/>
                    <a:pt x="9" y="47"/>
                  </a:cubicBezTo>
                  <a:cubicBezTo>
                    <a:pt x="9" y="49"/>
                    <a:pt x="9" y="54"/>
                    <a:pt x="9" y="58"/>
                  </a:cubicBezTo>
                  <a:cubicBezTo>
                    <a:pt x="9" y="58"/>
                    <a:pt x="9" y="58"/>
                    <a:pt x="8" y="59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5" y="61"/>
                    <a:pt x="3" y="62"/>
                    <a:pt x="3" y="62"/>
                  </a:cubicBezTo>
                  <a:cubicBezTo>
                    <a:pt x="3" y="62"/>
                    <a:pt x="2" y="64"/>
                    <a:pt x="1" y="66"/>
                  </a:cubicBezTo>
                  <a:cubicBezTo>
                    <a:pt x="0" y="68"/>
                    <a:pt x="0" y="71"/>
                    <a:pt x="1" y="73"/>
                  </a:cubicBezTo>
                  <a:cubicBezTo>
                    <a:pt x="2" y="74"/>
                    <a:pt x="3" y="78"/>
                    <a:pt x="4" y="81"/>
                  </a:cubicBezTo>
                  <a:cubicBezTo>
                    <a:pt x="4" y="84"/>
                    <a:pt x="5" y="87"/>
                    <a:pt x="6" y="89"/>
                  </a:cubicBezTo>
                  <a:cubicBezTo>
                    <a:pt x="6" y="90"/>
                    <a:pt x="10" y="90"/>
                    <a:pt x="13" y="89"/>
                  </a:cubicBezTo>
                  <a:cubicBezTo>
                    <a:pt x="16" y="87"/>
                    <a:pt x="20" y="85"/>
                    <a:pt x="21" y="84"/>
                  </a:cubicBezTo>
                  <a:cubicBezTo>
                    <a:pt x="23" y="83"/>
                    <a:pt x="25" y="81"/>
                    <a:pt x="26" y="80"/>
                  </a:cubicBezTo>
                  <a:cubicBezTo>
                    <a:pt x="27" y="79"/>
                    <a:pt x="29" y="78"/>
                    <a:pt x="31" y="78"/>
                  </a:cubicBezTo>
                  <a:cubicBezTo>
                    <a:pt x="32" y="78"/>
                    <a:pt x="34" y="77"/>
                    <a:pt x="34" y="77"/>
                  </a:cubicBezTo>
                  <a:cubicBezTo>
                    <a:pt x="35" y="76"/>
                    <a:pt x="36" y="76"/>
                    <a:pt x="37" y="76"/>
                  </a:cubicBezTo>
                  <a:cubicBezTo>
                    <a:pt x="38" y="76"/>
                    <a:pt x="39" y="72"/>
                    <a:pt x="39" y="68"/>
                  </a:cubicBezTo>
                  <a:cubicBezTo>
                    <a:pt x="40" y="63"/>
                    <a:pt x="40" y="59"/>
                    <a:pt x="40" y="58"/>
                  </a:cubicBezTo>
                  <a:cubicBezTo>
                    <a:pt x="40" y="56"/>
                    <a:pt x="40" y="55"/>
                    <a:pt x="40" y="55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40" y="54"/>
                    <a:pt x="41" y="54"/>
                    <a:pt x="41" y="54"/>
                  </a:cubicBezTo>
                  <a:cubicBezTo>
                    <a:pt x="41" y="53"/>
                    <a:pt x="41" y="52"/>
                    <a:pt x="41" y="50"/>
                  </a:cubicBezTo>
                  <a:cubicBezTo>
                    <a:pt x="42" y="49"/>
                    <a:pt x="44" y="47"/>
                    <a:pt x="45" y="47"/>
                  </a:cubicBezTo>
                  <a:cubicBezTo>
                    <a:pt x="47" y="46"/>
                    <a:pt x="49" y="45"/>
                    <a:pt x="50" y="43"/>
                  </a:cubicBezTo>
                  <a:cubicBezTo>
                    <a:pt x="50" y="41"/>
                    <a:pt x="52" y="39"/>
                    <a:pt x="53" y="37"/>
                  </a:cubicBezTo>
                  <a:cubicBezTo>
                    <a:pt x="55" y="36"/>
                    <a:pt x="56" y="27"/>
                    <a:pt x="56" y="17"/>
                  </a:cubicBezTo>
                  <a:cubicBezTo>
                    <a:pt x="56" y="7"/>
                    <a:pt x="54" y="0"/>
                    <a:pt x="52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62" name="Freeform 36">
              <a:extLst>
                <a:ext uri="{FF2B5EF4-FFF2-40B4-BE49-F238E27FC236}">
                  <a16:creationId xmlns:a16="http://schemas.microsoft.com/office/drawing/2014/main" id="{60F66DC5-C3D3-4FEC-88D3-B9181A9B82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8713" y="0"/>
              <a:ext cx="1306513" cy="736600"/>
            </a:xfrm>
            <a:custGeom>
              <a:avLst/>
              <a:gdLst>
                <a:gd name="T0" fmla="*/ 385 w 490"/>
                <a:gd name="T1" fmla="*/ 166 h 276"/>
                <a:gd name="T2" fmla="*/ 387 w 490"/>
                <a:gd name="T3" fmla="*/ 152 h 276"/>
                <a:gd name="T4" fmla="*/ 409 w 490"/>
                <a:gd name="T5" fmla="*/ 153 h 276"/>
                <a:gd name="T6" fmla="*/ 401 w 490"/>
                <a:gd name="T7" fmla="*/ 146 h 276"/>
                <a:gd name="T8" fmla="*/ 389 w 490"/>
                <a:gd name="T9" fmla="*/ 132 h 276"/>
                <a:gd name="T10" fmla="*/ 417 w 490"/>
                <a:gd name="T11" fmla="*/ 123 h 276"/>
                <a:gd name="T12" fmla="*/ 417 w 490"/>
                <a:gd name="T13" fmla="*/ 124 h 276"/>
                <a:gd name="T14" fmla="*/ 416 w 490"/>
                <a:gd name="T15" fmla="*/ 126 h 276"/>
                <a:gd name="T16" fmla="*/ 417 w 490"/>
                <a:gd name="T17" fmla="*/ 126 h 276"/>
                <a:gd name="T18" fmla="*/ 428 w 490"/>
                <a:gd name="T19" fmla="*/ 102 h 276"/>
                <a:gd name="T20" fmla="*/ 428 w 490"/>
                <a:gd name="T21" fmla="*/ 75 h 276"/>
                <a:gd name="T22" fmla="*/ 429 w 490"/>
                <a:gd name="T23" fmla="*/ 49 h 276"/>
                <a:gd name="T24" fmla="*/ 463 w 490"/>
                <a:gd name="T25" fmla="*/ 34 h 276"/>
                <a:gd name="T26" fmla="*/ 477 w 490"/>
                <a:gd name="T27" fmla="*/ 15 h 276"/>
                <a:gd name="T28" fmla="*/ 435 w 490"/>
                <a:gd name="T29" fmla="*/ 20 h 276"/>
                <a:gd name="T30" fmla="*/ 399 w 490"/>
                <a:gd name="T31" fmla="*/ 28 h 276"/>
                <a:gd name="T32" fmla="*/ 399 w 490"/>
                <a:gd name="T33" fmla="*/ 28 h 276"/>
                <a:gd name="T34" fmla="*/ 399 w 490"/>
                <a:gd name="T35" fmla="*/ 27 h 276"/>
                <a:gd name="T36" fmla="*/ 402 w 490"/>
                <a:gd name="T37" fmla="*/ 4 h 276"/>
                <a:gd name="T38" fmla="*/ 344 w 490"/>
                <a:gd name="T39" fmla="*/ 6 h 276"/>
                <a:gd name="T40" fmla="*/ 320 w 490"/>
                <a:gd name="T41" fmla="*/ 7 h 276"/>
                <a:gd name="T42" fmla="*/ 249 w 490"/>
                <a:gd name="T43" fmla="*/ 10 h 276"/>
                <a:gd name="T44" fmla="*/ 180 w 490"/>
                <a:gd name="T45" fmla="*/ 16 h 276"/>
                <a:gd name="T46" fmla="*/ 172 w 490"/>
                <a:gd name="T47" fmla="*/ 29 h 276"/>
                <a:gd name="T48" fmla="*/ 149 w 490"/>
                <a:gd name="T49" fmla="*/ 15 h 276"/>
                <a:gd name="T50" fmla="*/ 98 w 490"/>
                <a:gd name="T51" fmla="*/ 29 h 276"/>
                <a:gd name="T52" fmla="*/ 71 w 490"/>
                <a:gd name="T53" fmla="*/ 34 h 276"/>
                <a:gd name="T54" fmla="*/ 40 w 490"/>
                <a:gd name="T55" fmla="*/ 34 h 276"/>
                <a:gd name="T56" fmla="*/ 66 w 490"/>
                <a:gd name="T57" fmla="*/ 38 h 276"/>
                <a:gd name="T58" fmla="*/ 69 w 490"/>
                <a:gd name="T59" fmla="*/ 43 h 276"/>
                <a:gd name="T60" fmla="*/ 70 w 490"/>
                <a:gd name="T61" fmla="*/ 44 h 276"/>
                <a:gd name="T62" fmla="*/ 62 w 490"/>
                <a:gd name="T63" fmla="*/ 56 h 276"/>
                <a:gd name="T64" fmla="*/ 15 w 490"/>
                <a:gd name="T65" fmla="*/ 58 h 276"/>
                <a:gd name="T66" fmla="*/ 24 w 490"/>
                <a:gd name="T67" fmla="*/ 67 h 276"/>
                <a:gd name="T68" fmla="*/ 44 w 490"/>
                <a:gd name="T69" fmla="*/ 77 h 276"/>
                <a:gd name="T70" fmla="*/ 31 w 490"/>
                <a:gd name="T71" fmla="*/ 85 h 276"/>
                <a:gd name="T72" fmla="*/ 75 w 490"/>
                <a:gd name="T73" fmla="*/ 95 h 276"/>
                <a:gd name="T74" fmla="*/ 160 w 490"/>
                <a:gd name="T75" fmla="*/ 167 h 276"/>
                <a:gd name="T76" fmla="*/ 174 w 490"/>
                <a:gd name="T77" fmla="*/ 180 h 276"/>
                <a:gd name="T78" fmla="*/ 163 w 490"/>
                <a:gd name="T79" fmla="*/ 197 h 276"/>
                <a:gd name="T80" fmla="*/ 162 w 490"/>
                <a:gd name="T81" fmla="*/ 200 h 276"/>
                <a:gd name="T82" fmla="*/ 175 w 490"/>
                <a:gd name="T83" fmla="*/ 212 h 276"/>
                <a:gd name="T84" fmla="*/ 175 w 490"/>
                <a:gd name="T85" fmla="*/ 214 h 276"/>
                <a:gd name="T86" fmla="*/ 180 w 490"/>
                <a:gd name="T87" fmla="*/ 228 h 276"/>
                <a:gd name="T88" fmla="*/ 207 w 490"/>
                <a:gd name="T89" fmla="*/ 266 h 276"/>
                <a:gd name="T90" fmla="*/ 234 w 490"/>
                <a:gd name="T91" fmla="*/ 273 h 276"/>
                <a:gd name="T92" fmla="*/ 262 w 490"/>
                <a:gd name="T93" fmla="*/ 236 h 276"/>
                <a:gd name="T94" fmla="*/ 280 w 490"/>
                <a:gd name="T95" fmla="*/ 213 h 276"/>
                <a:gd name="T96" fmla="*/ 315 w 490"/>
                <a:gd name="T97" fmla="*/ 209 h 276"/>
                <a:gd name="T98" fmla="*/ 344 w 490"/>
                <a:gd name="T99" fmla="*/ 195 h 276"/>
                <a:gd name="T100" fmla="*/ 384 w 490"/>
                <a:gd name="T101" fmla="*/ 186 h 27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90"/>
                <a:gd name="T154" fmla="*/ 0 h 276"/>
                <a:gd name="T155" fmla="*/ 490 w 490"/>
                <a:gd name="T156" fmla="*/ 276 h 27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90" h="276">
                  <a:moveTo>
                    <a:pt x="384" y="186"/>
                  </a:moveTo>
                  <a:cubicBezTo>
                    <a:pt x="389" y="181"/>
                    <a:pt x="393" y="175"/>
                    <a:pt x="393" y="172"/>
                  </a:cubicBezTo>
                  <a:cubicBezTo>
                    <a:pt x="393" y="169"/>
                    <a:pt x="389" y="167"/>
                    <a:pt x="385" y="166"/>
                  </a:cubicBezTo>
                  <a:cubicBezTo>
                    <a:pt x="381" y="165"/>
                    <a:pt x="380" y="162"/>
                    <a:pt x="382" y="158"/>
                  </a:cubicBezTo>
                  <a:cubicBezTo>
                    <a:pt x="385" y="155"/>
                    <a:pt x="387" y="152"/>
                    <a:pt x="387" y="152"/>
                  </a:cubicBezTo>
                  <a:cubicBezTo>
                    <a:pt x="387" y="152"/>
                    <a:pt x="387" y="152"/>
                    <a:pt x="387" y="152"/>
                  </a:cubicBezTo>
                  <a:cubicBezTo>
                    <a:pt x="387" y="152"/>
                    <a:pt x="390" y="153"/>
                    <a:pt x="394" y="153"/>
                  </a:cubicBezTo>
                  <a:cubicBezTo>
                    <a:pt x="397" y="154"/>
                    <a:pt x="402" y="154"/>
                    <a:pt x="404" y="154"/>
                  </a:cubicBezTo>
                  <a:cubicBezTo>
                    <a:pt x="407" y="153"/>
                    <a:pt x="409" y="153"/>
                    <a:pt x="409" y="153"/>
                  </a:cubicBezTo>
                  <a:cubicBezTo>
                    <a:pt x="409" y="153"/>
                    <a:pt x="409" y="153"/>
                    <a:pt x="408" y="152"/>
                  </a:cubicBezTo>
                  <a:cubicBezTo>
                    <a:pt x="407" y="150"/>
                    <a:pt x="405" y="147"/>
                    <a:pt x="404" y="147"/>
                  </a:cubicBezTo>
                  <a:cubicBezTo>
                    <a:pt x="401" y="146"/>
                    <a:pt x="401" y="146"/>
                    <a:pt x="401" y="146"/>
                  </a:cubicBezTo>
                  <a:cubicBezTo>
                    <a:pt x="394" y="141"/>
                    <a:pt x="389" y="136"/>
                    <a:pt x="389" y="135"/>
                  </a:cubicBezTo>
                  <a:cubicBezTo>
                    <a:pt x="389" y="135"/>
                    <a:pt x="389" y="135"/>
                    <a:pt x="389" y="134"/>
                  </a:cubicBezTo>
                  <a:cubicBezTo>
                    <a:pt x="389" y="134"/>
                    <a:pt x="389" y="133"/>
                    <a:pt x="389" y="132"/>
                  </a:cubicBezTo>
                  <a:cubicBezTo>
                    <a:pt x="389" y="130"/>
                    <a:pt x="389" y="129"/>
                    <a:pt x="390" y="127"/>
                  </a:cubicBezTo>
                  <a:cubicBezTo>
                    <a:pt x="392" y="124"/>
                    <a:pt x="393" y="121"/>
                    <a:pt x="395" y="121"/>
                  </a:cubicBezTo>
                  <a:cubicBezTo>
                    <a:pt x="398" y="121"/>
                    <a:pt x="417" y="121"/>
                    <a:pt x="417" y="123"/>
                  </a:cubicBezTo>
                  <a:cubicBezTo>
                    <a:pt x="417" y="124"/>
                    <a:pt x="417" y="124"/>
                    <a:pt x="417" y="124"/>
                  </a:cubicBezTo>
                  <a:cubicBezTo>
                    <a:pt x="417" y="124"/>
                    <a:pt x="417" y="124"/>
                    <a:pt x="417" y="124"/>
                  </a:cubicBezTo>
                  <a:cubicBezTo>
                    <a:pt x="417" y="124"/>
                    <a:pt x="417" y="124"/>
                    <a:pt x="417" y="124"/>
                  </a:cubicBezTo>
                  <a:cubicBezTo>
                    <a:pt x="417" y="125"/>
                    <a:pt x="417" y="125"/>
                    <a:pt x="417" y="125"/>
                  </a:cubicBezTo>
                  <a:cubicBezTo>
                    <a:pt x="417" y="125"/>
                    <a:pt x="414" y="125"/>
                    <a:pt x="414" y="125"/>
                  </a:cubicBezTo>
                  <a:cubicBezTo>
                    <a:pt x="415" y="125"/>
                    <a:pt x="416" y="126"/>
                    <a:pt x="416" y="126"/>
                  </a:cubicBezTo>
                  <a:cubicBezTo>
                    <a:pt x="416" y="126"/>
                    <a:pt x="416" y="126"/>
                    <a:pt x="416" y="126"/>
                  </a:cubicBezTo>
                  <a:cubicBezTo>
                    <a:pt x="416" y="126"/>
                    <a:pt x="416" y="126"/>
                    <a:pt x="416" y="126"/>
                  </a:cubicBezTo>
                  <a:cubicBezTo>
                    <a:pt x="416" y="126"/>
                    <a:pt x="416" y="126"/>
                    <a:pt x="417" y="126"/>
                  </a:cubicBezTo>
                  <a:cubicBezTo>
                    <a:pt x="421" y="126"/>
                    <a:pt x="421" y="126"/>
                    <a:pt x="421" y="126"/>
                  </a:cubicBezTo>
                  <a:cubicBezTo>
                    <a:pt x="423" y="124"/>
                    <a:pt x="425" y="121"/>
                    <a:pt x="426" y="118"/>
                  </a:cubicBezTo>
                  <a:cubicBezTo>
                    <a:pt x="427" y="116"/>
                    <a:pt x="428" y="109"/>
                    <a:pt x="428" y="102"/>
                  </a:cubicBezTo>
                  <a:cubicBezTo>
                    <a:pt x="428" y="95"/>
                    <a:pt x="427" y="89"/>
                    <a:pt x="425" y="87"/>
                  </a:cubicBezTo>
                  <a:cubicBezTo>
                    <a:pt x="423" y="86"/>
                    <a:pt x="423" y="83"/>
                    <a:pt x="425" y="81"/>
                  </a:cubicBezTo>
                  <a:cubicBezTo>
                    <a:pt x="427" y="79"/>
                    <a:pt x="428" y="76"/>
                    <a:pt x="428" y="75"/>
                  </a:cubicBezTo>
                  <a:cubicBezTo>
                    <a:pt x="428" y="73"/>
                    <a:pt x="426" y="72"/>
                    <a:pt x="422" y="72"/>
                  </a:cubicBezTo>
                  <a:cubicBezTo>
                    <a:pt x="419" y="72"/>
                    <a:pt x="417" y="68"/>
                    <a:pt x="417" y="63"/>
                  </a:cubicBezTo>
                  <a:cubicBezTo>
                    <a:pt x="417" y="58"/>
                    <a:pt x="422" y="51"/>
                    <a:pt x="429" y="49"/>
                  </a:cubicBezTo>
                  <a:cubicBezTo>
                    <a:pt x="436" y="46"/>
                    <a:pt x="443" y="43"/>
                    <a:pt x="446" y="42"/>
                  </a:cubicBezTo>
                  <a:cubicBezTo>
                    <a:pt x="446" y="42"/>
                    <a:pt x="446" y="42"/>
                    <a:pt x="450" y="40"/>
                  </a:cubicBezTo>
                  <a:cubicBezTo>
                    <a:pt x="455" y="38"/>
                    <a:pt x="462" y="35"/>
                    <a:pt x="463" y="34"/>
                  </a:cubicBezTo>
                  <a:cubicBezTo>
                    <a:pt x="466" y="33"/>
                    <a:pt x="478" y="30"/>
                    <a:pt x="485" y="27"/>
                  </a:cubicBezTo>
                  <a:cubicBezTo>
                    <a:pt x="489" y="25"/>
                    <a:pt x="489" y="25"/>
                    <a:pt x="489" y="25"/>
                  </a:cubicBezTo>
                  <a:cubicBezTo>
                    <a:pt x="490" y="19"/>
                    <a:pt x="485" y="15"/>
                    <a:pt x="477" y="15"/>
                  </a:cubicBezTo>
                  <a:cubicBezTo>
                    <a:pt x="470" y="15"/>
                    <a:pt x="453" y="15"/>
                    <a:pt x="440" y="15"/>
                  </a:cubicBezTo>
                  <a:cubicBezTo>
                    <a:pt x="440" y="15"/>
                    <a:pt x="440" y="15"/>
                    <a:pt x="437" y="17"/>
                  </a:cubicBezTo>
                  <a:cubicBezTo>
                    <a:pt x="434" y="20"/>
                    <a:pt x="435" y="20"/>
                    <a:pt x="435" y="20"/>
                  </a:cubicBezTo>
                  <a:cubicBezTo>
                    <a:pt x="424" y="23"/>
                    <a:pt x="411" y="28"/>
                    <a:pt x="399" y="30"/>
                  </a:cubicBezTo>
                  <a:cubicBezTo>
                    <a:pt x="399" y="30"/>
                    <a:pt x="399" y="30"/>
                    <a:pt x="399" y="28"/>
                  </a:cubicBezTo>
                  <a:cubicBezTo>
                    <a:pt x="399" y="28"/>
                    <a:pt x="399" y="28"/>
                    <a:pt x="399" y="28"/>
                  </a:cubicBezTo>
                  <a:cubicBezTo>
                    <a:pt x="399" y="28"/>
                    <a:pt x="399" y="28"/>
                    <a:pt x="399" y="28"/>
                  </a:cubicBezTo>
                  <a:cubicBezTo>
                    <a:pt x="399" y="28"/>
                    <a:pt x="399" y="28"/>
                    <a:pt x="399" y="28"/>
                  </a:cubicBezTo>
                  <a:cubicBezTo>
                    <a:pt x="399" y="28"/>
                    <a:pt x="399" y="28"/>
                    <a:pt x="399" y="28"/>
                  </a:cubicBezTo>
                  <a:cubicBezTo>
                    <a:pt x="399" y="27"/>
                    <a:pt x="399" y="27"/>
                    <a:pt x="399" y="27"/>
                  </a:cubicBezTo>
                  <a:cubicBezTo>
                    <a:pt x="399" y="27"/>
                    <a:pt x="399" y="27"/>
                    <a:pt x="399" y="27"/>
                  </a:cubicBezTo>
                  <a:cubicBezTo>
                    <a:pt x="399" y="27"/>
                    <a:pt x="399" y="27"/>
                    <a:pt x="399" y="27"/>
                  </a:cubicBezTo>
                  <a:cubicBezTo>
                    <a:pt x="399" y="25"/>
                    <a:pt x="399" y="25"/>
                    <a:pt x="399" y="25"/>
                  </a:cubicBezTo>
                  <a:cubicBezTo>
                    <a:pt x="403" y="16"/>
                    <a:pt x="405" y="7"/>
                    <a:pt x="404" y="6"/>
                  </a:cubicBezTo>
                  <a:cubicBezTo>
                    <a:pt x="403" y="5"/>
                    <a:pt x="402" y="4"/>
                    <a:pt x="402" y="4"/>
                  </a:cubicBezTo>
                  <a:cubicBezTo>
                    <a:pt x="402" y="3"/>
                    <a:pt x="398" y="3"/>
                    <a:pt x="393" y="2"/>
                  </a:cubicBezTo>
                  <a:cubicBezTo>
                    <a:pt x="389" y="1"/>
                    <a:pt x="376" y="0"/>
                    <a:pt x="366" y="0"/>
                  </a:cubicBezTo>
                  <a:cubicBezTo>
                    <a:pt x="355" y="0"/>
                    <a:pt x="345" y="3"/>
                    <a:pt x="344" y="6"/>
                  </a:cubicBezTo>
                  <a:cubicBezTo>
                    <a:pt x="342" y="9"/>
                    <a:pt x="339" y="9"/>
                    <a:pt x="337" y="6"/>
                  </a:cubicBezTo>
                  <a:cubicBezTo>
                    <a:pt x="335" y="3"/>
                    <a:pt x="331" y="0"/>
                    <a:pt x="328" y="0"/>
                  </a:cubicBezTo>
                  <a:cubicBezTo>
                    <a:pt x="325" y="0"/>
                    <a:pt x="322" y="3"/>
                    <a:pt x="320" y="7"/>
                  </a:cubicBezTo>
                  <a:cubicBezTo>
                    <a:pt x="318" y="10"/>
                    <a:pt x="312" y="12"/>
                    <a:pt x="306" y="11"/>
                  </a:cubicBezTo>
                  <a:cubicBezTo>
                    <a:pt x="301" y="11"/>
                    <a:pt x="293" y="10"/>
                    <a:pt x="289" y="10"/>
                  </a:cubicBezTo>
                  <a:cubicBezTo>
                    <a:pt x="249" y="10"/>
                    <a:pt x="249" y="10"/>
                    <a:pt x="249" y="10"/>
                  </a:cubicBezTo>
                  <a:cubicBezTo>
                    <a:pt x="231" y="10"/>
                    <a:pt x="216" y="12"/>
                    <a:pt x="214" y="14"/>
                  </a:cubicBezTo>
                  <a:cubicBezTo>
                    <a:pt x="213" y="16"/>
                    <a:pt x="207" y="18"/>
                    <a:pt x="202" y="17"/>
                  </a:cubicBezTo>
                  <a:cubicBezTo>
                    <a:pt x="197" y="16"/>
                    <a:pt x="186" y="16"/>
                    <a:pt x="180" y="16"/>
                  </a:cubicBezTo>
                  <a:cubicBezTo>
                    <a:pt x="180" y="16"/>
                    <a:pt x="180" y="16"/>
                    <a:pt x="180" y="20"/>
                  </a:cubicBezTo>
                  <a:cubicBezTo>
                    <a:pt x="180" y="24"/>
                    <a:pt x="180" y="24"/>
                    <a:pt x="180" y="24"/>
                  </a:cubicBezTo>
                  <a:cubicBezTo>
                    <a:pt x="180" y="26"/>
                    <a:pt x="176" y="29"/>
                    <a:pt x="172" y="29"/>
                  </a:cubicBezTo>
                  <a:cubicBezTo>
                    <a:pt x="167" y="29"/>
                    <a:pt x="163" y="27"/>
                    <a:pt x="161" y="24"/>
                  </a:cubicBezTo>
                  <a:cubicBezTo>
                    <a:pt x="160" y="22"/>
                    <a:pt x="159" y="20"/>
                    <a:pt x="158" y="19"/>
                  </a:cubicBezTo>
                  <a:cubicBezTo>
                    <a:pt x="157" y="19"/>
                    <a:pt x="153" y="17"/>
                    <a:pt x="149" y="15"/>
                  </a:cubicBezTo>
                  <a:cubicBezTo>
                    <a:pt x="145" y="14"/>
                    <a:pt x="133" y="13"/>
                    <a:pt x="124" y="13"/>
                  </a:cubicBezTo>
                  <a:cubicBezTo>
                    <a:pt x="115" y="14"/>
                    <a:pt x="105" y="17"/>
                    <a:pt x="103" y="20"/>
                  </a:cubicBezTo>
                  <a:cubicBezTo>
                    <a:pt x="101" y="24"/>
                    <a:pt x="99" y="28"/>
                    <a:pt x="98" y="29"/>
                  </a:cubicBezTo>
                  <a:cubicBezTo>
                    <a:pt x="97" y="30"/>
                    <a:pt x="96" y="31"/>
                    <a:pt x="95" y="31"/>
                  </a:cubicBezTo>
                  <a:cubicBezTo>
                    <a:pt x="95" y="32"/>
                    <a:pt x="90" y="32"/>
                    <a:pt x="85" y="33"/>
                  </a:cubicBezTo>
                  <a:cubicBezTo>
                    <a:pt x="79" y="33"/>
                    <a:pt x="73" y="34"/>
                    <a:pt x="71" y="34"/>
                  </a:cubicBezTo>
                  <a:cubicBezTo>
                    <a:pt x="69" y="34"/>
                    <a:pt x="63" y="33"/>
                    <a:pt x="59" y="33"/>
                  </a:cubicBezTo>
                  <a:cubicBezTo>
                    <a:pt x="54" y="32"/>
                    <a:pt x="49" y="32"/>
                    <a:pt x="46" y="32"/>
                  </a:cubicBezTo>
                  <a:cubicBezTo>
                    <a:pt x="43" y="33"/>
                    <a:pt x="40" y="34"/>
                    <a:pt x="40" y="34"/>
                  </a:cubicBezTo>
                  <a:cubicBezTo>
                    <a:pt x="40" y="34"/>
                    <a:pt x="40" y="34"/>
                    <a:pt x="41" y="34"/>
                  </a:cubicBezTo>
                  <a:cubicBezTo>
                    <a:pt x="47" y="34"/>
                    <a:pt x="55" y="38"/>
                    <a:pt x="61" y="38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8" y="38"/>
                    <a:pt x="68" y="43"/>
                    <a:pt x="68" y="43"/>
                  </a:cubicBezTo>
                  <a:cubicBezTo>
                    <a:pt x="68" y="43"/>
                    <a:pt x="68" y="43"/>
                    <a:pt x="68" y="43"/>
                  </a:cubicBezTo>
                  <a:cubicBezTo>
                    <a:pt x="68" y="43"/>
                    <a:pt x="69" y="43"/>
                    <a:pt x="69" y="43"/>
                  </a:cubicBezTo>
                  <a:cubicBezTo>
                    <a:pt x="69" y="43"/>
                    <a:pt x="69" y="44"/>
                    <a:pt x="69" y="44"/>
                  </a:cubicBezTo>
                  <a:cubicBezTo>
                    <a:pt x="69" y="44"/>
                    <a:pt x="69" y="44"/>
                    <a:pt x="69" y="44"/>
                  </a:cubicBezTo>
                  <a:cubicBezTo>
                    <a:pt x="69" y="44"/>
                    <a:pt x="70" y="44"/>
                    <a:pt x="70" y="44"/>
                  </a:cubicBezTo>
                  <a:cubicBezTo>
                    <a:pt x="70" y="44"/>
                    <a:pt x="69" y="45"/>
                    <a:pt x="68" y="47"/>
                  </a:cubicBezTo>
                  <a:cubicBezTo>
                    <a:pt x="67" y="49"/>
                    <a:pt x="66" y="50"/>
                    <a:pt x="66" y="50"/>
                  </a:cubicBezTo>
                  <a:cubicBezTo>
                    <a:pt x="66" y="50"/>
                    <a:pt x="64" y="52"/>
                    <a:pt x="62" y="56"/>
                  </a:cubicBezTo>
                  <a:cubicBezTo>
                    <a:pt x="59" y="59"/>
                    <a:pt x="51" y="62"/>
                    <a:pt x="44" y="62"/>
                  </a:cubicBezTo>
                  <a:cubicBezTo>
                    <a:pt x="37" y="62"/>
                    <a:pt x="28" y="61"/>
                    <a:pt x="23" y="59"/>
                  </a:cubicBezTo>
                  <a:cubicBezTo>
                    <a:pt x="19" y="57"/>
                    <a:pt x="15" y="57"/>
                    <a:pt x="15" y="58"/>
                  </a:cubicBezTo>
                  <a:cubicBezTo>
                    <a:pt x="15" y="59"/>
                    <a:pt x="8" y="62"/>
                    <a:pt x="0" y="67"/>
                  </a:cubicBezTo>
                  <a:cubicBezTo>
                    <a:pt x="0" y="67"/>
                    <a:pt x="0" y="67"/>
                    <a:pt x="6" y="67"/>
                  </a:cubicBezTo>
                  <a:cubicBezTo>
                    <a:pt x="13" y="67"/>
                    <a:pt x="20" y="66"/>
                    <a:pt x="24" y="67"/>
                  </a:cubicBezTo>
                  <a:cubicBezTo>
                    <a:pt x="24" y="67"/>
                    <a:pt x="25" y="67"/>
                    <a:pt x="25" y="67"/>
                  </a:cubicBezTo>
                  <a:cubicBezTo>
                    <a:pt x="30" y="69"/>
                    <a:pt x="30" y="68"/>
                    <a:pt x="30" y="68"/>
                  </a:cubicBezTo>
                  <a:cubicBezTo>
                    <a:pt x="38" y="73"/>
                    <a:pt x="44" y="77"/>
                    <a:pt x="44" y="77"/>
                  </a:cubicBezTo>
                  <a:cubicBezTo>
                    <a:pt x="44" y="77"/>
                    <a:pt x="43" y="78"/>
                    <a:pt x="41" y="79"/>
                  </a:cubicBezTo>
                  <a:cubicBezTo>
                    <a:pt x="39" y="80"/>
                    <a:pt x="36" y="81"/>
                    <a:pt x="35" y="82"/>
                  </a:cubicBezTo>
                  <a:cubicBezTo>
                    <a:pt x="34" y="83"/>
                    <a:pt x="32" y="84"/>
                    <a:pt x="31" y="85"/>
                  </a:cubicBezTo>
                  <a:cubicBezTo>
                    <a:pt x="31" y="86"/>
                    <a:pt x="32" y="88"/>
                    <a:pt x="35" y="89"/>
                  </a:cubicBezTo>
                  <a:cubicBezTo>
                    <a:pt x="37" y="90"/>
                    <a:pt x="39" y="92"/>
                    <a:pt x="40" y="93"/>
                  </a:cubicBezTo>
                  <a:cubicBezTo>
                    <a:pt x="40" y="94"/>
                    <a:pt x="56" y="95"/>
                    <a:pt x="75" y="95"/>
                  </a:cubicBezTo>
                  <a:cubicBezTo>
                    <a:pt x="93" y="95"/>
                    <a:pt x="121" y="107"/>
                    <a:pt x="135" y="122"/>
                  </a:cubicBezTo>
                  <a:cubicBezTo>
                    <a:pt x="150" y="137"/>
                    <a:pt x="162" y="153"/>
                    <a:pt x="162" y="158"/>
                  </a:cubicBezTo>
                  <a:cubicBezTo>
                    <a:pt x="162" y="163"/>
                    <a:pt x="161" y="167"/>
                    <a:pt x="160" y="167"/>
                  </a:cubicBezTo>
                  <a:cubicBezTo>
                    <a:pt x="159" y="167"/>
                    <a:pt x="160" y="169"/>
                    <a:pt x="162" y="171"/>
                  </a:cubicBezTo>
                  <a:cubicBezTo>
                    <a:pt x="163" y="174"/>
                    <a:pt x="167" y="176"/>
                    <a:pt x="169" y="176"/>
                  </a:cubicBezTo>
                  <a:cubicBezTo>
                    <a:pt x="172" y="176"/>
                    <a:pt x="174" y="178"/>
                    <a:pt x="174" y="180"/>
                  </a:cubicBezTo>
                  <a:cubicBezTo>
                    <a:pt x="174" y="182"/>
                    <a:pt x="172" y="186"/>
                    <a:pt x="169" y="189"/>
                  </a:cubicBezTo>
                  <a:cubicBezTo>
                    <a:pt x="166" y="192"/>
                    <a:pt x="163" y="194"/>
                    <a:pt x="163" y="194"/>
                  </a:cubicBezTo>
                  <a:cubicBezTo>
                    <a:pt x="163" y="195"/>
                    <a:pt x="163" y="196"/>
                    <a:pt x="163" y="197"/>
                  </a:cubicBezTo>
                  <a:cubicBezTo>
                    <a:pt x="163" y="198"/>
                    <a:pt x="162" y="199"/>
                    <a:pt x="162" y="19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2" y="200"/>
                    <a:pt x="164" y="200"/>
                    <a:pt x="166" y="200"/>
                  </a:cubicBezTo>
                  <a:cubicBezTo>
                    <a:pt x="169" y="200"/>
                    <a:pt x="172" y="203"/>
                    <a:pt x="173" y="206"/>
                  </a:cubicBezTo>
                  <a:cubicBezTo>
                    <a:pt x="174" y="209"/>
                    <a:pt x="175" y="212"/>
                    <a:pt x="175" y="212"/>
                  </a:cubicBezTo>
                  <a:cubicBezTo>
                    <a:pt x="175" y="212"/>
                    <a:pt x="175" y="212"/>
                    <a:pt x="175" y="213"/>
                  </a:cubicBezTo>
                  <a:cubicBezTo>
                    <a:pt x="175" y="213"/>
                    <a:pt x="175" y="213"/>
                    <a:pt x="175" y="213"/>
                  </a:cubicBezTo>
                  <a:cubicBezTo>
                    <a:pt x="175" y="214"/>
                    <a:pt x="175" y="214"/>
                    <a:pt x="175" y="214"/>
                  </a:cubicBezTo>
                  <a:cubicBezTo>
                    <a:pt x="175" y="214"/>
                    <a:pt x="174" y="216"/>
                    <a:pt x="173" y="219"/>
                  </a:cubicBezTo>
                  <a:cubicBezTo>
                    <a:pt x="172" y="223"/>
                    <a:pt x="172" y="226"/>
                    <a:pt x="173" y="227"/>
                  </a:cubicBezTo>
                  <a:cubicBezTo>
                    <a:pt x="174" y="228"/>
                    <a:pt x="177" y="228"/>
                    <a:pt x="180" y="228"/>
                  </a:cubicBezTo>
                  <a:cubicBezTo>
                    <a:pt x="184" y="228"/>
                    <a:pt x="186" y="234"/>
                    <a:pt x="186" y="241"/>
                  </a:cubicBezTo>
                  <a:cubicBezTo>
                    <a:pt x="186" y="247"/>
                    <a:pt x="189" y="256"/>
                    <a:pt x="192" y="259"/>
                  </a:cubicBezTo>
                  <a:cubicBezTo>
                    <a:pt x="195" y="262"/>
                    <a:pt x="202" y="265"/>
                    <a:pt x="207" y="266"/>
                  </a:cubicBezTo>
                  <a:cubicBezTo>
                    <a:pt x="212" y="267"/>
                    <a:pt x="216" y="270"/>
                    <a:pt x="216" y="272"/>
                  </a:cubicBezTo>
                  <a:cubicBezTo>
                    <a:pt x="216" y="274"/>
                    <a:pt x="219" y="276"/>
                    <a:pt x="224" y="276"/>
                  </a:cubicBezTo>
                  <a:cubicBezTo>
                    <a:pt x="228" y="276"/>
                    <a:pt x="233" y="275"/>
                    <a:pt x="234" y="273"/>
                  </a:cubicBezTo>
                  <a:cubicBezTo>
                    <a:pt x="235" y="272"/>
                    <a:pt x="238" y="266"/>
                    <a:pt x="241" y="261"/>
                  </a:cubicBezTo>
                  <a:cubicBezTo>
                    <a:pt x="244" y="255"/>
                    <a:pt x="250" y="249"/>
                    <a:pt x="253" y="247"/>
                  </a:cubicBezTo>
                  <a:cubicBezTo>
                    <a:pt x="256" y="245"/>
                    <a:pt x="260" y="240"/>
                    <a:pt x="262" y="236"/>
                  </a:cubicBezTo>
                  <a:cubicBezTo>
                    <a:pt x="265" y="232"/>
                    <a:pt x="268" y="226"/>
                    <a:pt x="269" y="222"/>
                  </a:cubicBezTo>
                  <a:cubicBezTo>
                    <a:pt x="270" y="218"/>
                    <a:pt x="272" y="214"/>
                    <a:pt x="273" y="214"/>
                  </a:cubicBezTo>
                  <a:cubicBezTo>
                    <a:pt x="274" y="214"/>
                    <a:pt x="280" y="213"/>
                    <a:pt x="280" y="213"/>
                  </a:cubicBezTo>
                  <a:cubicBezTo>
                    <a:pt x="280" y="213"/>
                    <a:pt x="291" y="209"/>
                    <a:pt x="304" y="209"/>
                  </a:cubicBezTo>
                  <a:cubicBezTo>
                    <a:pt x="304" y="209"/>
                    <a:pt x="304" y="209"/>
                    <a:pt x="308" y="209"/>
                  </a:cubicBezTo>
                  <a:cubicBezTo>
                    <a:pt x="315" y="209"/>
                    <a:pt x="315" y="209"/>
                    <a:pt x="315" y="209"/>
                  </a:cubicBezTo>
                  <a:cubicBezTo>
                    <a:pt x="319" y="205"/>
                    <a:pt x="326" y="195"/>
                    <a:pt x="332" y="195"/>
                  </a:cubicBezTo>
                  <a:cubicBezTo>
                    <a:pt x="332" y="195"/>
                    <a:pt x="332" y="195"/>
                    <a:pt x="338" y="195"/>
                  </a:cubicBezTo>
                  <a:cubicBezTo>
                    <a:pt x="344" y="195"/>
                    <a:pt x="344" y="195"/>
                    <a:pt x="344" y="195"/>
                  </a:cubicBezTo>
                  <a:cubicBezTo>
                    <a:pt x="351" y="190"/>
                    <a:pt x="361" y="186"/>
                    <a:pt x="366" y="186"/>
                  </a:cubicBezTo>
                  <a:cubicBezTo>
                    <a:pt x="366" y="186"/>
                    <a:pt x="366" y="186"/>
                    <a:pt x="375" y="186"/>
                  </a:cubicBezTo>
                  <a:cubicBezTo>
                    <a:pt x="384" y="186"/>
                    <a:pt x="384" y="186"/>
                    <a:pt x="384" y="186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63" name="Freeform 37">
              <a:extLst>
                <a:ext uri="{FF2B5EF4-FFF2-40B4-BE49-F238E27FC236}">
                  <a16:creationId xmlns:a16="http://schemas.microsoft.com/office/drawing/2014/main" id="{C0398F84-7370-4C2F-9EE8-CD2841720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9675" y="2179638"/>
              <a:ext cx="4763" cy="4763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0 h 2"/>
                <a:gd name="T4" fmla="*/ 0 w 2"/>
                <a:gd name="T5" fmla="*/ 1 h 2"/>
                <a:gd name="T6" fmla="*/ 2 w 2"/>
                <a:gd name="T7" fmla="*/ 2 h 2"/>
                <a:gd name="T8" fmla="*/ 2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2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1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64" name="Freeform 38">
              <a:extLst>
                <a:ext uri="{FF2B5EF4-FFF2-40B4-BE49-F238E27FC236}">
                  <a16:creationId xmlns:a16="http://schemas.microsoft.com/office/drawing/2014/main" id="{E9F54ADA-62AB-4EAA-B9C8-19319A4113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5663" y="639763"/>
              <a:ext cx="228600" cy="80963"/>
            </a:xfrm>
            <a:custGeom>
              <a:avLst/>
              <a:gdLst>
                <a:gd name="T0" fmla="*/ 43 w 86"/>
                <a:gd name="T1" fmla="*/ 23 h 30"/>
                <a:gd name="T2" fmla="*/ 43 w 86"/>
                <a:gd name="T3" fmla="*/ 22 h 30"/>
                <a:gd name="T4" fmla="*/ 43 w 86"/>
                <a:gd name="T5" fmla="*/ 22 h 30"/>
                <a:gd name="T6" fmla="*/ 43 w 86"/>
                <a:gd name="T7" fmla="*/ 22 h 30"/>
                <a:gd name="T8" fmla="*/ 43 w 86"/>
                <a:gd name="T9" fmla="*/ 22 h 30"/>
                <a:gd name="T10" fmla="*/ 43 w 86"/>
                <a:gd name="T11" fmla="*/ 22 h 30"/>
                <a:gd name="T12" fmla="*/ 56 w 86"/>
                <a:gd name="T13" fmla="*/ 23 h 30"/>
                <a:gd name="T14" fmla="*/ 58 w 86"/>
                <a:gd name="T15" fmla="*/ 23 h 30"/>
                <a:gd name="T16" fmla="*/ 69 w 86"/>
                <a:gd name="T17" fmla="*/ 25 h 30"/>
                <a:gd name="T18" fmla="*/ 70 w 86"/>
                <a:gd name="T19" fmla="*/ 25 h 30"/>
                <a:gd name="T20" fmla="*/ 72 w 86"/>
                <a:gd name="T21" fmla="*/ 19 h 30"/>
                <a:gd name="T22" fmla="*/ 79 w 86"/>
                <a:gd name="T23" fmla="*/ 10 h 30"/>
                <a:gd name="T24" fmla="*/ 86 w 86"/>
                <a:gd name="T25" fmla="*/ 8 h 30"/>
                <a:gd name="T26" fmla="*/ 85 w 86"/>
                <a:gd name="T27" fmla="*/ 7 h 30"/>
                <a:gd name="T28" fmla="*/ 83 w 86"/>
                <a:gd name="T29" fmla="*/ 6 h 30"/>
                <a:gd name="T30" fmla="*/ 82 w 86"/>
                <a:gd name="T31" fmla="*/ 6 h 30"/>
                <a:gd name="T32" fmla="*/ 82 w 86"/>
                <a:gd name="T33" fmla="*/ 6 h 30"/>
                <a:gd name="T34" fmla="*/ 80 w 86"/>
                <a:gd name="T35" fmla="*/ 5 h 30"/>
                <a:gd name="T36" fmla="*/ 79 w 86"/>
                <a:gd name="T37" fmla="*/ 3 h 30"/>
                <a:gd name="T38" fmla="*/ 79 w 86"/>
                <a:gd name="T39" fmla="*/ 3 h 30"/>
                <a:gd name="T40" fmla="*/ 70 w 86"/>
                <a:gd name="T41" fmla="*/ 1 h 30"/>
                <a:gd name="T42" fmla="*/ 55 w 86"/>
                <a:gd name="T43" fmla="*/ 3 h 30"/>
                <a:gd name="T44" fmla="*/ 53 w 86"/>
                <a:gd name="T45" fmla="*/ 3 h 30"/>
                <a:gd name="T46" fmla="*/ 42 w 86"/>
                <a:gd name="T47" fmla="*/ 3 h 30"/>
                <a:gd name="T48" fmla="*/ 31 w 86"/>
                <a:gd name="T49" fmla="*/ 5 h 30"/>
                <a:gd name="T50" fmla="*/ 21 w 86"/>
                <a:gd name="T51" fmla="*/ 7 h 30"/>
                <a:gd name="T52" fmla="*/ 14 w 86"/>
                <a:gd name="T53" fmla="*/ 4 h 30"/>
                <a:gd name="T54" fmla="*/ 10 w 86"/>
                <a:gd name="T55" fmla="*/ 0 h 30"/>
                <a:gd name="T56" fmla="*/ 8 w 86"/>
                <a:gd name="T57" fmla="*/ 0 h 30"/>
                <a:gd name="T58" fmla="*/ 0 w 86"/>
                <a:gd name="T59" fmla="*/ 7 h 30"/>
                <a:gd name="T60" fmla="*/ 0 w 86"/>
                <a:gd name="T61" fmla="*/ 8 h 30"/>
                <a:gd name="T62" fmla="*/ 3 w 86"/>
                <a:gd name="T63" fmla="*/ 14 h 30"/>
                <a:gd name="T64" fmla="*/ 4 w 86"/>
                <a:gd name="T65" fmla="*/ 16 h 30"/>
                <a:gd name="T66" fmla="*/ 13 w 86"/>
                <a:gd name="T67" fmla="*/ 22 h 30"/>
                <a:gd name="T68" fmla="*/ 14 w 86"/>
                <a:gd name="T69" fmla="*/ 23 h 30"/>
                <a:gd name="T70" fmla="*/ 26 w 86"/>
                <a:gd name="T71" fmla="*/ 29 h 30"/>
                <a:gd name="T72" fmla="*/ 32 w 86"/>
                <a:gd name="T73" fmla="*/ 28 h 30"/>
                <a:gd name="T74" fmla="*/ 38 w 86"/>
                <a:gd name="T75" fmla="*/ 27 h 30"/>
                <a:gd name="T76" fmla="*/ 44 w 86"/>
                <a:gd name="T77" fmla="*/ 27 h 30"/>
                <a:gd name="T78" fmla="*/ 44 w 86"/>
                <a:gd name="T79" fmla="*/ 26 h 30"/>
                <a:gd name="T80" fmla="*/ 44 w 86"/>
                <a:gd name="T81" fmla="*/ 25 h 30"/>
                <a:gd name="T82" fmla="*/ 43 w 86"/>
                <a:gd name="T83" fmla="*/ 23 h 30"/>
                <a:gd name="T84" fmla="*/ 43 w 86"/>
                <a:gd name="T85" fmla="*/ 23 h 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6"/>
                <a:gd name="T130" fmla="*/ 0 h 30"/>
                <a:gd name="T131" fmla="*/ 86 w 86"/>
                <a:gd name="T132" fmla="*/ 30 h 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6" h="30">
                  <a:moveTo>
                    <a:pt x="43" y="23"/>
                  </a:moveTo>
                  <a:cubicBezTo>
                    <a:pt x="43" y="22"/>
                    <a:pt x="43" y="22"/>
                    <a:pt x="43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4" y="22"/>
                    <a:pt x="49" y="22"/>
                    <a:pt x="56" y="23"/>
                  </a:cubicBezTo>
                  <a:cubicBezTo>
                    <a:pt x="56" y="23"/>
                    <a:pt x="56" y="23"/>
                    <a:pt x="58" y="23"/>
                  </a:cubicBezTo>
                  <a:cubicBezTo>
                    <a:pt x="59" y="23"/>
                    <a:pt x="65" y="24"/>
                    <a:pt x="69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71" y="25"/>
                    <a:pt x="72" y="22"/>
                    <a:pt x="72" y="19"/>
                  </a:cubicBezTo>
                  <a:cubicBezTo>
                    <a:pt x="72" y="16"/>
                    <a:pt x="75" y="12"/>
                    <a:pt x="79" y="10"/>
                  </a:cubicBezTo>
                  <a:cubicBezTo>
                    <a:pt x="83" y="9"/>
                    <a:pt x="86" y="8"/>
                    <a:pt x="86" y="8"/>
                  </a:cubicBezTo>
                  <a:cubicBezTo>
                    <a:pt x="86" y="8"/>
                    <a:pt x="85" y="7"/>
                    <a:pt x="85" y="7"/>
                  </a:cubicBezTo>
                  <a:cubicBezTo>
                    <a:pt x="85" y="7"/>
                    <a:pt x="83" y="6"/>
                    <a:pt x="83" y="6"/>
                  </a:cubicBezTo>
                  <a:cubicBezTo>
                    <a:pt x="83" y="6"/>
                    <a:pt x="83" y="6"/>
                    <a:pt x="82" y="6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81" y="6"/>
                    <a:pt x="81" y="5"/>
                    <a:pt x="80" y="5"/>
                  </a:cubicBezTo>
                  <a:cubicBezTo>
                    <a:pt x="80" y="4"/>
                    <a:pt x="79" y="3"/>
                    <a:pt x="79" y="3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7" y="3"/>
                    <a:pt x="71" y="0"/>
                    <a:pt x="70" y="1"/>
                  </a:cubicBezTo>
                  <a:cubicBezTo>
                    <a:pt x="69" y="2"/>
                    <a:pt x="59" y="3"/>
                    <a:pt x="55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2" y="3"/>
                    <a:pt x="47" y="3"/>
                    <a:pt x="42" y="3"/>
                  </a:cubicBezTo>
                  <a:cubicBezTo>
                    <a:pt x="36" y="3"/>
                    <a:pt x="31" y="4"/>
                    <a:pt x="31" y="5"/>
                  </a:cubicBezTo>
                  <a:cubicBezTo>
                    <a:pt x="30" y="6"/>
                    <a:pt x="24" y="7"/>
                    <a:pt x="21" y="7"/>
                  </a:cubicBezTo>
                  <a:cubicBezTo>
                    <a:pt x="18" y="7"/>
                    <a:pt x="15" y="6"/>
                    <a:pt x="14" y="4"/>
                  </a:cubicBezTo>
                  <a:cubicBezTo>
                    <a:pt x="14" y="2"/>
                    <a:pt x="12" y="1"/>
                    <a:pt x="10" y="0"/>
                  </a:cubicBezTo>
                  <a:cubicBezTo>
                    <a:pt x="10" y="0"/>
                    <a:pt x="10" y="0"/>
                    <a:pt x="8" y="0"/>
                  </a:cubicBezTo>
                  <a:cubicBezTo>
                    <a:pt x="5" y="1"/>
                    <a:pt x="2" y="5"/>
                    <a:pt x="0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1" y="11"/>
                    <a:pt x="3" y="14"/>
                  </a:cubicBezTo>
                  <a:cubicBezTo>
                    <a:pt x="3" y="14"/>
                    <a:pt x="3" y="14"/>
                    <a:pt x="4" y="16"/>
                  </a:cubicBezTo>
                  <a:cubicBezTo>
                    <a:pt x="5" y="18"/>
                    <a:pt x="12" y="21"/>
                    <a:pt x="13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8" y="27"/>
                    <a:pt x="23" y="30"/>
                    <a:pt x="26" y="29"/>
                  </a:cubicBezTo>
                  <a:cubicBezTo>
                    <a:pt x="29" y="28"/>
                    <a:pt x="32" y="28"/>
                    <a:pt x="32" y="28"/>
                  </a:cubicBezTo>
                  <a:cubicBezTo>
                    <a:pt x="32" y="28"/>
                    <a:pt x="35" y="28"/>
                    <a:pt x="38" y="27"/>
                  </a:cubicBezTo>
                  <a:cubicBezTo>
                    <a:pt x="41" y="27"/>
                    <a:pt x="44" y="27"/>
                    <a:pt x="44" y="27"/>
                  </a:cubicBezTo>
                  <a:cubicBezTo>
                    <a:pt x="44" y="27"/>
                    <a:pt x="44" y="27"/>
                    <a:pt x="44" y="26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44" y="24"/>
                    <a:pt x="43" y="23"/>
                    <a:pt x="43" y="23"/>
                  </a:cubicBezTo>
                  <a:cubicBezTo>
                    <a:pt x="43" y="23"/>
                    <a:pt x="43" y="23"/>
                    <a:pt x="43" y="23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65" name="Freeform 39">
              <a:extLst>
                <a:ext uri="{FF2B5EF4-FFF2-40B4-BE49-F238E27FC236}">
                  <a16:creationId xmlns:a16="http://schemas.microsoft.com/office/drawing/2014/main" id="{70F7442F-F854-4A17-9096-9519451290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5463" y="2438400"/>
              <a:ext cx="3175" cy="4763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1 w 1"/>
                <a:gd name="T5" fmla="*/ 0 h 2"/>
                <a:gd name="T6" fmla="*/ 0 60000 65536"/>
                <a:gd name="T7" fmla="*/ 0 60000 65536"/>
                <a:gd name="T8" fmla="*/ 0 60000 65536"/>
                <a:gd name="T9" fmla="*/ 0 w 1"/>
                <a:gd name="T10" fmla="*/ 0 h 2"/>
                <a:gd name="T11" fmla="*/ 1 w 1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2"/>
                    <a:pt x="1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66" name="Freeform 40">
              <a:extLst>
                <a:ext uri="{FF2B5EF4-FFF2-40B4-BE49-F238E27FC236}">
                  <a16:creationId xmlns:a16="http://schemas.microsoft.com/office/drawing/2014/main" id="{A2366191-B187-454E-84F0-44190A5131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9750" y="973138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67" name="Freeform 41">
              <a:extLst>
                <a:ext uri="{FF2B5EF4-FFF2-40B4-BE49-F238E27FC236}">
                  <a16:creationId xmlns:a16="http://schemas.microsoft.com/office/drawing/2014/main" id="{DB8BE5E2-0002-49DE-824C-50A6CA1339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9800" y="576263"/>
              <a:ext cx="1" cy="317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1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68" name="Freeform 42">
              <a:extLst>
                <a:ext uri="{FF2B5EF4-FFF2-40B4-BE49-F238E27FC236}">
                  <a16:creationId xmlns:a16="http://schemas.microsoft.com/office/drawing/2014/main" id="{76DFFE29-E53D-4F93-A8AB-561D8077E8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2963" y="1533525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69" name="Freeform 43">
              <a:extLst>
                <a:ext uri="{FF2B5EF4-FFF2-40B4-BE49-F238E27FC236}">
                  <a16:creationId xmlns:a16="http://schemas.microsoft.com/office/drawing/2014/main" id="{6357EB17-C5B9-415F-ADB3-89A4E03365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9963" y="1408113"/>
              <a:ext cx="1466850" cy="1576388"/>
            </a:xfrm>
            <a:custGeom>
              <a:avLst/>
              <a:gdLst>
                <a:gd name="T0" fmla="*/ 528 w 550"/>
                <a:gd name="T1" fmla="*/ 218 h 591"/>
                <a:gd name="T2" fmla="*/ 511 w 550"/>
                <a:gd name="T3" fmla="*/ 222 h 591"/>
                <a:gd name="T4" fmla="*/ 499 w 550"/>
                <a:gd name="T5" fmla="*/ 218 h 591"/>
                <a:gd name="T6" fmla="*/ 496 w 550"/>
                <a:gd name="T7" fmla="*/ 209 h 591"/>
                <a:gd name="T8" fmla="*/ 484 w 550"/>
                <a:gd name="T9" fmla="*/ 205 h 591"/>
                <a:gd name="T10" fmla="*/ 469 w 550"/>
                <a:gd name="T11" fmla="*/ 199 h 591"/>
                <a:gd name="T12" fmla="*/ 465 w 550"/>
                <a:gd name="T13" fmla="*/ 195 h 591"/>
                <a:gd name="T14" fmla="*/ 461 w 550"/>
                <a:gd name="T15" fmla="*/ 191 h 591"/>
                <a:gd name="T16" fmla="*/ 454 w 550"/>
                <a:gd name="T17" fmla="*/ 179 h 591"/>
                <a:gd name="T18" fmla="*/ 431 w 550"/>
                <a:gd name="T19" fmla="*/ 144 h 591"/>
                <a:gd name="T20" fmla="*/ 420 w 550"/>
                <a:gd name="T21" fmla="*/ 98 h 591"/>
                <a:gd name="T22" fmla="*/ 406 w 550"/>
                <a:gd name="T23" fmla="*/ 67 h 591"/>
                <a:gd name="T24" fmla="*/ 395 w 550"/>
                <a:gd name="T25" fmla="*/ 63 h 591"/>
                <a:gd name="T26" fmla="*/ 348 w 550"/>
                <a:gd name="T27" fmla="*/ 55 h 591"/>
                <a:gd name="T28" fmla="*/ 298 w 550"/>
                <a:gd name="T29" fmla="*/ 50 h 591"/>
                <a:gd name="T30" fmla="*/ 297 w 550"/>
                <a:gd name="T31" fmla="*/ 59 h 591"/>
                <a:gd name="T32" fmla="*/ 297 w 550"/>
                <a:gd name="T33" fmla="*/ 59 h 591"/>
                <a:gd name="T34" fmla="*/ 293 w 550"/>
                <a:gd name="T35" fmla="*/ 62 h 591"/>
                <a:gd name="T36" fmla="*/ 277 w 550"/>
                <a:gd name="T37" fmla="*/ 53 h 591"/>
                <a:gd name="T38" fmla="*/ 253 w 550"/>
                <a:gd name="T39" fmla="*/ 44 h 591"/>
                <a:gd name="T40" fmla="*/ 219 w 550"/>
                <a:gd name="T41" fmla="*/ 22 h 591"/>
                <a:gd name="T42" fmla="*/ 181 w 550"/>
                <a:gd name="T43" fmla="*/ 0 h 591"/>
                <a:gd name="T44" fmla="*/ 126 w 550"/>
                <a:gd name="T45" fmla="*/ 12 h 591"/>
                <a:gd name="T46" fmla="*/ 108 w 550"/>
                <a:gd name="T47" fmla="*/ 18 h 591"/>
                <a:gd name="T48" fmla="*/ 95 w 550"/>
                <a:gd name="T49" fmla="*/ 20 h 591"/>
                <a:gd name="T50" fmla="*/ 83 w 550"/>
                <a:gd name="T51" fmla="*/ 23 h 591"/>
                <a:gd name="T52" fmla="*/ 53 w 550"/>
                <a:gd name="T53" fmla="*/ 59 h 591"/>
                <a:gd name="T54" fmla="*/ 0 w 550"/>
                <a:gd name="T55" fmla="*/ 153 h 591"/>
                <a:gd name="T56" fmla="*/ 29 w 550"/>
                <a:gd name="T57" fmla="*/ 224 h 591"/>
                <a:gd name="T58" fmla="*/ 44 w 550"/>
                <a:gd name="T59" fmla="*/ 242 h 591"/>
                <a:gd name="T60" fmla="*/ 62 w 550"/>
                <a:gd name="T61" fmla="*/ 264 h 591"/>
                <a:gd name="T62" fmla="*/ 122 w 550"/>
                <a:gd name="T63" fmla="*/ 272 h 591"/>
                <a:gd name="T64" fmla="*/ 157 w 550"/>
                <a:gd name="T65" fmla="*/ 260 h 591"/>
                <a:gd name="T66" fmla="*/ 215 w 550"/>
                <a:gd name="T67" fmla="*/ 277 h 591"/>
                <a:gd name="T68" fmla="*/ 231 w 550"/>
                <a:gd name="T69" fmla="*/ 332 h 591"/>
                <a:gd name="T70" fmla="*/ 249 w 550"/>
                <a:gd name="T71" fmla="*/ 371 h 591"/>
                <a:gd name="T72" fmla="*/ 255 w 550"/>
                <a:gd name="T73" fmla="*/ 377 h 591"/>
                <a:gd name="T74" fmla="*/ 255 w 550"/>
                <a:gd name="T75" fmla="*/ 403 h 591"/>
                <a:gd name="T76" fmla="*/ 237 w 550"/>
                <a:gd name="T77" fmla="*/ 443 h 591"/>
                <a:gd name="T78" fmla="*/ 254 w 550"/>
                <a:gd name="T79" fmla="*/ 511 h 591"/>
                <a:gd name="T80" fmla="*/ 269 w 550"/>
                <a:gd name="T81" fmla="*/ 580 h 591"/>
                <a:gd name="T82" fmla="*/ 287 w 550"/>
                <a:gd name="T83" fmla="*/ 590 h 591"/>
                <a:gd name="T84" fmla="*/ 370 w 550"/>
                <a:gd name="T85" fmla="*/ 562 h 591"/>
                <a:gd name="T86" fmla="*/ 395 w 550"/>
                <a:gd name="T87" fmla="*/ 535 h 591"/>
                <a:gd name="T88" fmla="*/ 395 w 550"/>
                <a:gd name="T89" fmla="*/ 525 h 591"/>
                <a:gd name="T90" fmla="*/ 414 w 550"/>
                <a:gd name="T91" fmla="*/ 485 h 591"/>
                <a:gd name="T92" fmla="*/ 461 w 550"/>
                <a:gd name="T93" fmla="*/ 415 h 591"/>
                <a:gd name="T94" fmla="*/ 453 w 550"/>
                <a:gd name="T95" fmla="*/ 375 h 591"/>
                <a:gd name="T96" fmla="*/ 454 w 550"/>
                <a:gd name="T97" fmla="*/ 363 h 591"/>
                <a:gd name="T98" fmla="*/ 462 w 550"/>
                <a:gd name="T99" fmla="*/ 348 h 591"/>
                <a:gd name="T100" fmla="*/ 477 w 550"/>
                <a:gd name="T101" fmla="*/ 326 h 591"/>
                <a:gd name="T102" fmla="*/ 508 w 550"/>
                <a:gd name="T103" fmla="*/ 300 h 591"/>
                <a:gd name="T104" fmla="*/ 550 w 550"/>
                <a:gd name="T105" fmla="*/ 228 h 59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50"/>
                <a:gd name="T160" fmla="*/ 0 h 591"/>
                <a:gd name="T161" fmla="*/ 550 w 550"/>
                <a:gd name="T162" fmla="*/ 591 h 59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50" h="591">
                  <a:moveTo>
                    <a:pt x="545" y="217"/>
                  </a:moveTo>
                  <a:cubicBezTo>
                    <a:pt x="543" y="215"/>
                    <a:pt x="535" y="216"/>
                    <a:pt x="528" y="218"/>
                  </a:cubicBezTo>
                  <a:cubicBezTo>
                    <a:pt x="522" y="220"/>
                    <a:pt x="516" y="221"/>
                    <a:pt x="516" y="222"/>
                  </a:cubicBezTo>
                  <a:cubicBezTo>
                    <a:pt x="516" y="222"/>
                    <a:pt x="514" y="222"/>
                    <a:pt x="511" y="222"/>
                  </a:cubicBezTo>
                  <a:cubicBezTo>
                    <a:pt x="508" y="223"/>
                    <a:pt x="505" y="222"/>
                    <a:pt x="503" y="221"/>
                  </a:cubicBezTo>
                  <a:cubicBezTo>
                    <a:pt x="501" y="219"/>
                    <a:pt x="499" y="218"/>
                    <a:pt x="499" y="218"/>
                  </a:cubicBezTo>
                  <a:cubicBezTo>
                    <a:pt x="499" y="218"/>
                    <a:pt x="500" y="217"/>
                    <a:pt x="500" y="216"/>
                  </a:cubicBezTo>
                  <a:cubicBezTo>
                    <a:pt x="501" y="214"/>
                    <a:pt x="499" y="211"/>
                    <a:pt x="496" y="209"/>
                  </a:cubicBezTo>
                  <a:cubicBezTo>
                    <a:pt x="494" y="207"/>
                    <a:pt x="493" y="205"/>
                    <a:pt x="492" y="204"/>
                  </a:cubicBezTo>
                  <a:cubicBezTo>
                    <a:pt x="490" y="205"/>
                    <a:pt x="487" y="205"/>
                    <a:pt x="484" y="205"/>
                  </a:cubicBezTo>
                  <a:cubicBezTo>
                    <a:pt x="479" y="205"/>
                    <a:pt x="474" y="204"/>
                    <a:pt x="473" y="203"/>
                  </a:cubicBezTo>
                  <a:cubicBezTo>
                    <a:pt x="472" y="202"/>
                    <a:pt x="470" y="200"/>
                    <a:pt x="469" y="199"/>
                  </a:cubicBezTo>
                  <a:cubicBezTo>
                    <a:pt x="467" y="198"/>
                    <a:pt x="466" y="197"/>
                    <a:pt x="466" y="196"/>
                  </a:cubicBezTo>
                  <a:cubicBezTo>
                    <a:pt x="466" y="196"/>
                    <a:pt x="466" y="195"/>
                    <a:pt x="465" y="195"/>
                  </a:cubicBezTo>
                  <a:cubicBezTo>
                    <a:pt x="465" y="194"/>
                    <a:pt x="464" y="194"/>
                    <a:pt x="464" y="194"/>
                  </a:cubicBezTo>
                  <a:cubicBezTo>
                    <a:pt x="464" y="194"/>
                    <a:pt x="463" y="193"/>
                    <a:pt x="461" y="191"/>
                  </a:cubicBezTo>
                  <a:cubicBezTo>
                    <a:pt x="460" y="190"/>
                    <a:pt x="459" y="188"/>
                    <a:pt x="459" y="188"/>
                  </a:cubicBezTo>
                  <a:cubicBezTo>
                    <a:pt x="459" y="188"/>
                    <a:pt x="456" y="184"/>
                    <a:pt x="454" y="179"/>
                  </a:cubicBezTo>
                  <a:cubicBezTo>
                    <a:pt x="451" y="174"/>
                    <a:pt x="446" y="166"/>
                    <a:pt x="443" y="162"/>
                  </a:cubicBezTo>
                  <a:cubicBezTo>
                    <a:pt x="441" y="157"/>
                    <a:pt x="435" y="149"/>
                    <a:pt x="431" y="144"/>
                  </a:cubicBezTo>
                  <a:cubicBezTo>
                    <a:pt x="427" y="139"/>
                    <a:pt x="423" y="128"/>
                    <a:pt x="423" y="120"/>
                  </a:cubicBezTo>
                  <a:cubicBezTo>
                    <a:pt x="422" y="112"/>
                    <a:pt x="421" y="102"/>
                    <a:pt x="420" y="98"/>
                  </a:cubicBezTo>
                  <a:cubicBezTo>
                    <a:pt x="418" y="94"/>
                    <a:pt x="416" y="89"/>
                    <a:pt x="414" y="87"/>
                  </a:cubicBezTo>
                  <a:cubicBezTo>
                    <a:pt x="412" y="86"/>
                    <a:pt x="408" y="76"/>
                    <a:pt x="406" y="67"/>
                  </a:cubicBezTo>
                  <a:cubicBezTo>
                    <a:pt x="405" y="66"/>
                    <a:pt x="405" y="63"/>
                    <a:pt x="405" y="63"/>
                  </a:cubicBezTo>
                  <a:cubicBezTo>
                    <a:pt x="395" y="63"/>
                    <a:pt x="395" y="63"/>
                    <a:pt x="395" y="63"/>
                  </a:cubicBezTo>
                  <a:cubicBezTo>
                    <a:pt x="389" y="63"/>
                    <a:pt x="382" y="62"/>
                    <a:pt x="380" y="59"/>
                  </a:cubicBezTo>
                  <a:cubicBezTo>
                    <a:pt x="377" y="56"/>
                    <a:pt x="362" y="55"/>
                    <a:pt x="348" y="55"/>
                  </a:cubicBezTo>
                  <a:cubicBezTo>
                    <a:pt x="313" y="55"/>
                    <a:pt x="313" y="55"/>
                    <a:pt x="313" y="55"/>
                  </a:cubicBezTo>
                  <a:cubicBezTo>
                    <a:pt x="309" y="55"/>
                    <a:pt x="303" y="52"/>
                    <a:pt x="298" y="50"/>
                  </a:cubicBezTo>
                  <a:cubicBezTo>
                    <a:pt x="293" y="48"/>
                    <a:pt x="291" y="49"/>
                    <a:pt x="293" y="53"/>
                  </a:cubicBezTo>
                  <a:cubicBezTo>
                    <a:pt x="295" y="57"/>
                    <a:pt x="297" y="59"/>
                    <a:pt x="297" y="59"/>
                  </a:cubicBezTo>
                  <a:cubicBezTo>
                    <a:pt x="297" y="59"/>
                    <a:pt x="297" y="59"/>
                    <a:pt x="297" y="59"/>
                  </a:cubicBezTo>
                  <a:cubicBezTo>
                    <a:pt x="297" y="59"/>
                    <a:pt x="297" y="59"/>
                    <a:pt x="297" y="59"/>
                  </a:cubicBezTo>
                  <a:cubicBezTo>
                    <a:pt x="297" y="59"/>
                    <a:pt x="297" y="60"/>
                    <a:pt x="295" y="61"/>
                  </a:cubicBezTo>
                  <a:cubicBezTo>
                    <a:pt x="293" y="62"/>
                    <a:pt x="293" y="62"/>
                    <a:pt x="293" y="62"/>
                  </a:cubicBezTo>
                  <a:cubicBezTo>
                    <a:pt x="293" y="58"/>
                    <a:pt x="293" y="58"/>
                    <a:pt x="293" y="58"/>
                  </a:cubicBezTo>
                  <a:cubicBezTo>
                    <a:pt x="293" y="57"/>
                    <a:pt x="285" y="54"/>
                    <a:pt x="277" y="53"/>
                  </a:cubicBezTo>
                  <a:cubicBezTo>
                    <a:pt x="269" y="52"/>
                    <a:pt x="261" y="50"/>
                    <a:pt x="261" y="49"/>
                  </a:cubicBezTo>
                  <a:cubicBezTo>
                    <a:pt x="261" y="47"/>
                    <a:pt x="257" y="45"/>
                    <a:pt x="253" y="44"/>
                  </a:cubicBezTo>
                  <a:cubicBezTo>
                    <a:pt x="249" y="43"/>
                    <a:pt x="240" y="42"/>
                    <a:pt x="233" y="42"/>
                  </a:cubicBezTo>
                  <a:cubicBezTo>
                    <a:pt x="225" y="42"/>
                    <a:pt x="219" y="33"/>
                    <a:pt x="219" y="22"/>
                  </a:cubicBezTo>
                  <a:cubicBezTo>
                    <a:pt x="219" y="11"/>
                    <a:pt x="217" y="1"/>
                    <a:pt x="214" y="1"/>
                  </a:cubicBezTo>
                  <a:cubicBezTo>
                    <a:pt x="211" y="0"/>
                    <a:pt x="197" y="0"/>
                    <a:pt x="181" y="0"/>
                  </a:cubicBezTo>
                  <a:cubicBezTo>
                    <a:pt x="166" y="0"/>
                    <a:pt x="149" y="2"/>
                    <a:pt x="144" y="5"/>
                  </a:cubicBezTo>
                  <a:cubicBezTo>
                    <a:pt x="139" y="8"/>
                    <a:pt x="131" y="11"/>
                    <a:pt x="126" y="12"/>
                  </a:cubicBezTo>
                  <a:cubicBezTo>
                    <a:pt x="122" y="13"/>
                    <a:pt x="117" y="14"/>
                    <a:pt x="116" y="14"/>
                  </a:cubicBezTo>
                  <a:cubicBezTo>
                    <a:pt x="115" y="15"/>
                    <a:pt x="111" y="16"/>
                    <a:pt x="108" y="18"/>
                  </a:cubicBezTo>
                  <a:cubicBezTo>
                    <a:pt x="104" y="19"/>
                    <a:pt x="101" y="21"/>
                    <a:pt x="101" y="20"/>
                  </a:cubicBezTo>
                  <a:cubicBezTo>
                    <a:pt x="101" y="20"/>
                    <a:pt x="98" y="20"/>
                    <a:pt x="95" y="20"/>
                  </a:cubicBezTo>
                  <a:cubicBezTo>
                    <a:pt x="92" y="21"/>
                    <a:pt x="89" y="20"/>
                    <a:pt x="89" y="19"/>
                  </a:cubicBezTo>
                  <a:cubicBezTo>
                    <a:pt x="89" y="18"/>
                    <a:pt x="86" y="20"/>
                    <a:pt x="83" y="23"/>
                  </a:cubicBezTo>
                  <a:cubicBezTo>
                    <a:pt x="81" y="27"/>
                    <a:pt x="73" y="32"/>
                    <a:pt x="66" y="35"/>
                  </a:cubicBezTo>
                  <a:cubicBezTo>
                    <a:pt x="59" y="38"/>
                    <a:pt x="53" y="49"/>
                    <a:pt x="53" y="59"/>
                  </a:cubicBezTo>
                  <a:cubicBezTo>
                    <a:pt x="53" y="69"/>
                    <a:pt x="41" y="83"/>
                    <a:pt x="27" y="92"/>
                  </a:cubicBezTo>
                  <a:cubicBezTo>
                    <a:pt x="12" y="100"/>
                    <a:pt x="0" y="128"/>
                    <a:pt x="0" y="153"/>
                  </a:cubicBezTo>
                  <a:cubicBezTo>
                    <a:pt x="0" y="178"/>
                    <a:pt x="4" y="203"/>
                    <a:pt x="9" y="207"/>
                  </a:cubicBezTo>
                  <a:cubicBezTo>
                    <a:pt x="13" y="211"/>
                    <a:pt x="23" y="219"/>
                    <a:pt x="29" y="224"/>
                  </a:cubicBezTo>
                  <a:cubicBezTo>
                    <a:pt x="36" y="230"/>
                    <a:pt x="42" y="235"/>
                    <a:pt x="42" y="235"/>
                  </a:cubicBezTo>
                  <a:cubicBezTo>
                    <a:pt x="43" y="235"/>
                    <a:pt x="43" y="239"/>
                    <a:pt x="44" y="242"/>
                  </a:cubicBezTo>
                  <a:cubicBezTo>
                    <a:pt x="44" y="246"/>
                    <a:pt x="48" y="251"/>
                    <a:pt x="53" y="254"/>
                  </a:cubicBezTo>
                  <a:cubicBezTo>
                    <a:pt x="58" y="257"/>
                    <a:pt x="62" y="261"/>
                    <a:pt x="62" y="264"/>
                  </a:cubicBezTo>
                  <a:cubicBezTo>
                    <a:pt x="63" y="267"/>
                    <a:pt x="76" y="270"/>
                    <a:pt x="93" y="271"/>
                  </a:cubicBezTo>
                  <a:cubicBezTo>
                    <a:pt x="109" y="272"/>
                    <a:pt x="122" y="272"/>
                    <a:pt x="122" y="272"/>
                  </a:cubicBezTo>
                  <a:cubicBezTo>
                    <a:pt x="122" y="272"/>
                    <a:pt x="126" y="270"/>
                    <a:pt x="131" y="267"/>
                  </a:cubicBezTo>
                  <a:cubicBezTo>
                    <a:pt x="136" y="264"/>
                    <a:pt x="148" y="261"/>
                    <a:pt x="157" y="260"/>
                  </a:cubicBezTo>
                  <a:cubicBezTo>
                    <a:pt x="167" y="259"/>
                    <a:pt x="184" y="261"/>
                    <a:pt x="195" y="265"/>
                  </a:cubicBezTo>
                  <a:cubicBezTo>
                    <a:pt x="205" y="269"/>
                    <a:pt x="215" y="274"/>
                    <a:pt x="215" y="277"/>
                  </a:cubicBezTo>
                  <a:cubicBezTo>
                    <a:pt x="215" y="281"/>
                    <a:pt x="217" y="292"/>
                    <a:pt x="218" y="302"/>
                  </a:cubicBezTo>
                  <a:cubicBezTo>
                    <a:pt x="219" y="312"/>
                    <a:pt x="225" y="325"/>
                    <a:pt x="231" y="332"/>
                  </a:cubicBezTo>
                  <a:cubicBezTo>
                    <a:pt x="236" y="339"/>
                    <a:pt x="241" y="349"/>
                    <a:pt x="242" y="355"/>
                  </a:cubicBezTo>
                  <a:cubicBezTo>
                    <a:pt x="243" y="361"/>
                    <a:pt x="248" y="368"/>
                    <a:pt x="249" y="371"/>
                  </a:cubicBezTo>
                  <a:cubicBezTo>
                    <a:pt x="251" y="374"/>
                    <a:pt x="255" y="377"/>
                    <a:pt x="255" y="377"/>
                  </a:cubicBezTo>
                  <a:cubicBezTo>
                    <a:pt x="255" y="377"/>
                    <a:pt x="255" y="377"/>
                    <a:pt x="255" y="377"/>
                  </a:cubicBezTo>
                  <a:cubicBezTo>
                    <a:pt x="255" y="377"/>
                    <a:pt x="255" y="381"/>
                    <a:pt x="255" y="385"/>
                  </a:cubicBezTo>
                  <a:cubicBezTo>
                    <a:pt x="255" y="403"/>
                    <a:pt x="255" y="403"/>
                    <a:pt x="255" y="403"/>
                  </a:cubicBezTo>
                  <a:cubicBezTo>
                    <a:pt x="255" y="408"/>
                    <a:pt x="248" y="414"/>
                    <a:pt x="244" y="417"/>
                  </a:cubicBezTo>
                  <a:cubicBezTo>
                    <a:pt x="239" y="420"/>
                    <a:pt x="235" y="431"/>
                    <a:pt x="237" y="443"/>
                  </a:cubicBezTo>
                  <a:cubicBezTo>
                    <a:pt x="239" y="454"/>
                    <a:pt x="242" y="469"/>
                    <a:pt x="246" y="476"/>
                  </a:cubicBezTo>
                  <a:cubicBezTo>
                    <a:pt x="249" y="483"/>
                    <a:pt x="252" y="498"/>
                    <a:pt x="254" y="511"/>
                  </a:cubicBezTo>
                  <a:cubicBezTo>
                    <a:pt x="256" y="524"/>
                    <a:pt x="259" y="542"/>
                    <a:pt x="260" y="553"/>
                  </a:cubicBezTo>
                  <a:cubicBezTo>
                    <a:pt x="262" y="563"/>
                    <a:pt x="266" y="575"/>
                    <a:pt x="269" y="580"/>
                  </a:cubicBezTo>
                  <a:cubicBezTo>
                    <a:pt x="272" y="584"/>
                    <a:pt x="277" y="589"/>
                    <a:pt x="280" y="590"/>
                  </a:cubicBezTo>
                  <a:cubicBezTo>
                    <a:pt x="283" y="591"/>
                    <a:pt x="286" y="591"/>
                    <a:pt x="287" y="590"/>
                  </a:cubicBezTo>
                  <a:cubicBezTo>
                    <a:pt x="288" y="589"/>
                    <a:pt x="301" y="589"/>
                    <a:pt x="316" y="589"/>
                  </a:cubicBezTo>
                  <a:cubicBezTo>
                    <a:pt x="331" y="589"/>
                    <a:pt x="355" y="577"/>
                    <a:pt x="370" y="562"/>
                  </a:cubicBezTo>
                  <a:cubicBezTo>
                    <a:pt x="384" y="548"/>
                    <a:pt x="396" y="536"/>
                    <a:pt x="396" y="535"/>
                  </a:cubicBezTo>
                  <a:cubicBezTo>
                    <a:pt x="396" y="535"/>
                    <a:pt x="396" y="535"/>
                    <a:pt x="395" y="535"/>
                  </a:cubicBezTo>
                  <a:cubicBezTo>
                    <a:pt x="394" y="535"/>
                    <a:pt x="394" y="535"/>
                    <a:pt x="393" y="535"/>
                  </a:cubicBezTo>
                  <a:cubicBezTo>
                    <a:pt x="393" y="535"/>
                    <a:pt x="394" y="530"/>
                    <a:pt x="395" y="525"/>
                  </a:cubicBezTo>
                  <a:cubicBezTo>
                    <a:pt x="397" y="518"/>
                    <a:pt x="402" y="511"/>
                    <a:pt x="406" y="507"/>
                  </a:cubicBezTo>
                  <a:cubicBezTo>
                    <a:pt x="410" y="503"/>
                    <a:pt x="414" y="494"/>
                    <a:pt x="414" y="485"/>
                  </a:cubicBezTo>
                  <a:cubicBezTo>
                    <a:pt x="414" y="477"/>
                    <a:pt x="424" y="464"/>
                    <a:pt x="437" y="456"/>
                  </a:cubicBezTo>
                  <a:cubicBezTo>
                    <a:pt x="450" y="449"/>
                    <a:pt x="461" y="430"/>
                    <a:pt x="461" y="415"/>
                  </a:cubicBezTo>
                  <a:cubicBezTo>
                    <a:pt x="461" y="399"/>
                    <a:pt x="459" y="386"/>
                    <a:pt x="456" y="384"/>
                  </a:cubicBezTo>
                  <a:cubicBezTo>
                    <a:pt x="454" y="383"/>
                    <a:pt x="452" y="379"/>
                    <a:pt x="453" y="375"/>
                  </a:cubicBezTo>
                  <a:cubicBezTo>
                    <a:pt x="453" y="372"/>
                    <a:pt x="454" y="368"/>
                    <a:pt x="454" y="367"/>
                  </a:cubicBezTo>
                  <a:cubicBezTo>
                    <a:pt x="454" y="365"/>
                    <a:pt x="454" y="364"/>
                    <a:pt x="454" y="363"/>
                  </a:cubicBezTo>
                  <a:cubicBezTo>
                    <a:pt x="454" y="363"/>
                    <a:pt x="455" y="361"/>
                    <a:pt x="456" y="359"/>
                  </a:cubicBezTo>
                  <a:cubicBezTo>
                    <a:pt x="457" y="357"/>
                    <a:pt x="460" y="352"/>
                    <a:pt x="462" y="348"/>
                  </a:cubicBezTo>
                  <a:cubicBezTo>
                    <a:pt x="464" y="345"/>
                    <a:pt x="466" y="341"/>
                    <a:pt x="466" y="340"/>
                  </a:cubicBezTo>
                  <a:cubicBezTo>
                    <a:pt x="467" y="339"/>
                    <a:pt x="472" y="333"/>
                    <a:pt x="477" y="326"/>
                  </a:cubicBezTo>
                  <a:cubicBezTo>
                    <a:pt x="482" y="319"/>
                    <a:pt x="490" y="313"/>
                    <a:pt x="493" y="313"/>
                  </a:cubicBezTo>
                  <a:cubicBezTo>
                    <a:pt x="497" y="313"/>
                    <a:pt x="503" y="307"/>
                    <a:pt x="508" y="300"/>
                  </a:cubicBezTo>
                  <a:cubicBezTo>
                    <a:pt x="513" y="293"/>
                    <a:pt x="525" y="276"/>
                    <a:pt x="534" y="262"/>
                  </a:cubicBezTo>
                  <a:cubicBezTo>
                    <a:pt x="542" y="249"/>
                    <a:pt x="550" y="233"/>
                    <a:pt x="550" y="228"/>
                  </a:cubicBezTo>
                  <a:cubicBezTo>
                    <a:pt x="550" y="223"/>
                    <a:pt x="548" y="218"/>
                    <a:pt x="545" y="217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70" name="Freeform 44">
              <a:extLst>
                <a:ext uri="{FF2B5EF4-FFF2-40B4-BE49-F238E27FC236}">
                  <a16:creationId xmlns:a16="http://schemas.microsoft.com/office/drawing/2014/main" id="{2A22F117-4581-415D-A2EB-F8891520A279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670300" y="314325"/>
              <a:ext cx="4271963" cy="2132013"/>
            </a:xfrm>
            <a:custGeom>
              <a:avLst/>
              <a:gdLst>
                <a:gd name="T0" fmla="*/ 1487 w 1603"/>
                <a:gd name="T1" fmla="*/ 96 h 799"/>
                <a:gd name="T2" fmla="*/ 1262 w 1603"/>
                <a:gd name="T3" fmla="*/ 66 h 799"/>
                <a:gd name="T4" fmla="*/ 1050 w 1603"/>
                <a:gd name="T5" fmla="*/ 56 h 799"/>
                <a:gd name="T6" fmla="*/ 990 w 1603"/>
                <a:gd name="T7" fmla="*/ 39 h 799"/>
                <a:gd name="T8" fmla="*/ 959 w 1603"/>
                <a:gd name="T9" fmla="*/ 11 h 799"/>
                <a:gd name="T10" fmla="*/ 818 w 1603"/>
                <a:gd name="T11" fmla="*/ 31 h 799"/>
                <a:gd name="T12" fmla="*/ 744 w 1603"/>
                <a:gd name="T13" fmla="*/ 68 h 799"/>
                <a:gd name="T14" fmla="*/ 692 w 1603"/>
                <a:gd name="T15" fmla="*/ 115 h 799"/>
                <a:gd name="T16" fmla="*/ 640 w 1603"/>
                <a:gd name="T17" fmla="*/ 92 h 799"/>
                <a:gd name="T18" fmla="*/ 570 w 1603"/>
                <a:gd name="T19" fmla="*/ 92 h 799"/>
                <a:gd name="T20" fmla="*/ 469 w 1603"/>
                <a:gd name="T21" fmla="*/ 120 h 799"/>
                <a:gd name="T22" fmla="*/ 423 w 1603"/>
                <a:gd name="T23" fmla="*/ 127 h 799"/>
                <a:gd name="T24" fmla="*/ 401 w 1603"/>
                <a:gd name="T25" fmla="*/ 99 h 799"/>
                <a:gd name="T26" fmla="*/ 213 w 1603"/>
                <a:gd name="T27" fmla="*/ 102 h 799"/>
                <a:gd name="T28" fmla="*/ 146 w 1603"/>
                <a:gd name="T29" fmla="*/ 205 h 799"/>
                <a:gd name="T30" fmla="*/ 225 w 1603"/>
                <a:gd name="T31" fmla="*/ 205 h 799"/>
                <a:gd name="T32" fmla="*/ 271 w 1603"/>
                <a:gd name="T33" fmla="*/ 131 h 799"/>
                <a:gd name="T34" fmla="*/ 296 w 1603"/>
                <a:gd name="T35" fmla="*/ 191 h 799"/>
                <a:gd name="T36" fmla="*/ 274 w 1603"/>
                <a:gd name="T37" fmla="*/ 223 h 799"/>
                <a:gd name="T38" fmla="*/ 247 w 1603"/>
                <a:gd name="T39" fmla="*/ 241 h 799"/>
                <a:gd name="T40" fmla="*/ 147 w 1603"/>
                <a:gd name="T41" fmla="*/ 237 h 799"/>
                <a:gd name="T42" fmla="*/ 68 w 1603"/>
                <a:gd name="T43" fmla="*/ 343 h 799"/>
                <a:gd name="T44" fmla="*/ 28 w 1603"/>
                <a:gd name="T45" fmla="*/ 410 h 799"/>
                <a:gd name="T46" fmla="*/ 68 w 1603"/>
                <a:gd name="T47" fmla="*/ 403 h 799"/>
                <a:gd name="T48" fmla="*/ 96 w 1603"/>
                <a:gd name="T49" fmla="*/ 375 h 799"/>
                <a:gd name="T50" fmla="*/ 176 w 1603"/>
                <a:gd name="T51" fmla="*/ 365 h 799"/>
                <a:gd name="T52" fmla="*/ 196 w 1603"/>
                <a:gd name="T53" fmla="*/ 336 h 799"/>
                <a:gd name="T54" fmla="*/ 232 w 1603"/>
                <a:gd name="T55" fmla="*/ 391 h 799"/>
                <a:gd name="T56" fmla="*/ 243 w 1603"/>
                <a:gd name="T57" fmla="*/ 408 h 799"/>
                <a:gd name="T58" fmla="*/ 252 w 1603"/>
                <a:gd name="T59" fmla="*/ 408 h 799"/>
                <a:gd name="T60" fmla="*/ 260 w 1603"/>
                <a:gd name="T61" fmla="*/ 400 h 799"/>
                <a:gd name="T62" fmla="*/ 269 w 1603"/>
                <a:gd name="T63" fmla="*/ 386 h 799"/>
                <a:gd name="T64" fmla="*/ 300 w 1603"/>
                <a:gd name="T65" fmla="*/ 423 h 799"/>
                <a:gd name="T66" fmla="*/ 351 w 1603"/>
                <a:gd name="T67" fmla="*/ 462 h 799"/>
                <a:gd name="T68" fmla="*/ 407 w 1603"/>
                <a:gd name="T69" fmla="*/ 562 h 799"/>
                <a:gd name="T70" fmla="*/ 431 w 1603"/>
                <a:gd name="T71" fmla="*/ 610 h 799"/>
                <a:gd name="T72" fmla="*/ 478 w 1603"/>
                <a:gd name="T73" fmla="*/ 610 h 799"/>
                <a:gd name="T74" fmla="*/ 514 w 1603"/>
                <a:gd name="T75" fmla="*/ 586 h 799"/>
                <a:gd name="T76" fmla="*/ 555 w 1603"/>
                <a:gd name="T77" fmla="*/ 538 h 799"/>
                <a:gd name="T78" fmla="*/ 629 w 1603"/>
                <a:gd name="T79" fmla="*/ 538 h 799"/>
                <a:gd name="T80" fmla="*/ 719 w 1603"/>
                <a:gd name="T81" fmla="*/ 667 h 799"/>
                <a:gd name="T82" fmla="*/ 735 w 1603"/>
                <a:gd name="T83" fmla="*/ 596 h 799"/>
                <a:gd name="T84" fmla="*/ 858 w 1603"/>
                <a:gd name="T85" fmla="*/ 597 h 799"/>
                <a:gd name="T86" fmla="*/ 882 w 1603"/>
                <a:gd name="T87" fmla="*/ 694 h 799"/>
                <a:gd name="T88" fmla="*/ 880 w 1603"/>
                <a:gd name="T89" fmla="*/ 728 h 799"/>
                <a:gd name="T90" fmla="*/ 947 w 1603"/>
                <a:gd name="T91" fmla="*/ 794 h 799"/>
                <a:gd name="T92" fmla="*/ 922 w 1603"/>
                <a:gd name="T93" fmla="*/ 735 h 799"/>
                <a:gd name="T94" fmla="*/ 912 w 1603"/>
                <a:gd name="T95" fmla="*/ 689 h 799"/>
                <a:gd name="T96" fmla="*/ 937 w 1603"/>
                <a:gd name="T97" fmla="*/ 650 h 799"/>
                <a:gd name="T98" fmla="*/ 942 w 1603"/>
                <a:gd name="T99" fmla="*/ 564 h 799"/>
                <a:gd name="T100" fmla="*/ 1059 w 1603"/>
                <a:gd name="T101" fmla="*/ 458 h 799"/>
                <a:gd name="T102" fmla="*/ 1088 w 1603"/>
                <a:gd name="T103" fmla="*/ 426 h 799"/>
                <a:gd name="T104" fmla="*/ 1185 w 1603"/>
                <a:gd name="T105" fmla="*/ 358 h 799"/>
                <a:gd name="T106" fmla="*/ 1246 w 1603"/>
                <a:gd name="T107" fmla="*/ 329 h 799"/>
                <a:gd name="T108" fmla="*/ 1197 w 1603"/>
                <a:gd name="T109" fmla="*/ 258 h 799"/>
                <a:gd name="T110" fmla="*/ 1330 w 1603"/>
                <a:gd name="T111" fmla="*/ 210 h 799"/>
                <a:gd name="T112" fmla="*/ 1355 w 1603"/>
                <a:gd name="T113" fmla="*/ 280 h 799"/>
                <a:gd name="T114" fmla="*/ 1497 w 1603"/>
                <a:gd name="T115" fmla="*/ 180 h 799"/>
                <a:gd name="T116" fmla="*/ 1603 w 1603"/>
                <a:gd name="T117" fmla="*/ 148 h 799"/>
                <a:gd name="T118" fmla="*/ 483 w 1603"/>
                <a:gd name="T119" fmla="*/ 411 h 799"/>
                <a:gd name="T120" fmla="*/ 494 w 1603"/>
                <a:gd name="T121" fmla="*/ 339 h 799"/>
                <a:gd name="T122" fmla="*/ 526 w 1603"/>
                <a:gd name="T123" fmla="*/ 410 h 79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03"/>
                <a:gd name="T187" fmla="*/ 0 h 799"/>
                <a:gd name="T188" fmla="*/ 1603 w 1603"/>
                <a:gd name="T189" fmla="*/ 799 h 79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03" h="799">
                  <a:moveTo>
                    <a:pt x="1573" y="134"/>
                  </a:moveTo>
                  <a:cubicBezTo>
                    <a:pt x="1569" y="134"/>
                    <a:pt x="1563" y="132"/>
                    <a:pt x="1560" y="130"/>
                  </a:cubicBezTo>
                  <a:cubicBezTo>
                    <a:pt x="1557" y="128"/>
                    <a:pt x="1559" y="129"/>
                    <a:pt x="1566" y="132"/>
                  </a:cubicBezTo>
                  <a:cubicBezTo>
                    <a:pt x="1566" y="132"/>
                    <a:pt x="1566" y="132"/>
                    <a:pt x="1562" y="127"/>
                  </a:cubicBezTo>
                  <a:cubicBezTo>
                    <a:pt x="1558" y="122"/>
                    <a:pt x="1558" y="122"/>
                    <a:pt x="1558" y="122"/>
                  </a:cubicBezTo>
                  <a:cubicBezTo>
                    <a:pt x="1550" y="120"/>
                    <a:pt x="1539" y="116"/>
                    <a:pt x="1535" y="114"/>
                  </a:cubicBezTo>
                  <a:cubicBezTo>
                    <a:pt x="1531" y="112"/>
                    <a:pt x="1526" y="109"/>
                    <a:pt x="1523" y="108"/>
                  </a:cubicBezTo>
                  <a:cubicBezTo>
                    <a:pt x="1521" y="106"/>
                    <a:pt x="1515" y="103"/>
                    <a:pt x="1510" y="101"/>
                  </a:cubicBezTo>
                  <a:cubicBezTo>
                    <a:pt x="1505" y="98"/>
                    <a:pt x="1495" y="96"/>
                    <a:pt x="1487" y="96"/>
                  </a:cubicBezTo>
                  <a:cubicBezTo>
                    <a:pt x="1480" y="96"/>
                    <a:pt x="1470" y="100"/>
                    <a:pt x="1465" y="105"/>
                  </a:cubicBezTo>
                  <a:cubicBezTo>
                    <a:pt x="1461" y="110"/>
                    <a:pt x="1455" y="114"/>
                    <a:pt x="1452" y="115"/>
                  </a:cubicBezTo>
                  <a:cubicBezTo>
                    <a:pt x="1449" y="115"/>
                    <a:pt x="1446" y="114"/>
                    <a:pt x="1444" y="113"/>
                  </a:cubicBezTo>
                  <a:cubicBezTo>
                    <a:pt x="1443" y="111"/>
                    <a:pt x="1428" y="107"/>
                    <a:pt x="1412" y="107"/>
                  </a:cubicBezTo>
                  <a:cubicBezTo>
                    <a:pt x="1412" y="107"/>
                    <a:pt x="1412" y="107"/>
                    <a:pt x="1403" y="107"/>
                  </a:cubicBezTo>
                  <a:cubicBezTo>
                    <a:pt x="1394" y="107"/>
                    <a:pt x="1394" y="107"/>
                    <a:pt x="1394" y="107"/>
                  </a:cubicBezTo>
                  <a:cubicBezTo>
                    <a:pt x="1380" y="92"/>
                    <a:pt x="1357" y="87"/>
                    <a:pt x="1343" y="87"/>
                  </a:cubicBezTo>
                  <a:cubicBezTo>
                    <a:pt x="1330" y="87"/>
                    <a:pt x="1312" y="83"/>
                    <a:pt x="1305" y="78"/>
                  </a:cubicBezTo>
                  <a:cubicBezTo>
                    <a:pt x="1298" y="73"/>
                    <a:pt x="1278" y="68"/>
                    <a:pt x="1262" y="66"/>
                  </a:cubicBezTo>
                  <a:cubicBezTo>
                    <a:pt x="1245" y="65"/>
                    <a:pt x="1217" y="66"/>
                    <a:pt x="1200" y="69"/>
                  </a:cubicBezTo>
                  <a:cubicBezTo>
                    <a:pt x="1183" y="72"/>
                    <a:pt x="1165" y="76"/>
                    <a:pt x="1161" y="78"/>
                  </a:cubicBezTo>
                  <a:cubicBezTo>
                    <a:pt x="1156" y="81"/>
                    <a:pt x="1150" y="81"/>
                    <a:pt x="1147" y="78"/>
                  </a:cubicBezTo>
                  <a:cubicBezTo>
                    <a:pt x="1144" y="76"/>
                    <a:pt x="1137" y="73"/>
                    <a:pt x="1132" y="71"/>
                  </a:cubicBezTo>
                  <a:cubicBezTo>
                    <a:pt x="1126" y="70"/>
                    <a:pt x="1122" y="65"/>
                    <a:pt x="1122" y="61"/>
                  </a:cubicBezTo>
                  <a:cubicBezTo>
                    <a:pt x="1122" y="57"/>
                    <a:pt x="1115" y="53"/>
                    <a:pt x="1106" y="53"/>
                  </a:cubicBezTo>
                  <a:cubicBezTo>
                    <a:pt x="1097" y="53"/>
                    <a:pt x="1087" y="55"/>
                    <a:pt x="1083" y="57"/>
                  </a:cubicBezTo>
                  <a:cubicBezTo>
                    <a:pt x="1079" y="59"/>
                    <a:pt x="1072" y="60"/>
                    <a:pt x="1066" y="60"/>
                  </a:cubicBezTo>
                  <a:cubicBezTo>
                    <a:pt x="1060" y="60"/>
                    <a:pt x="1053" y="58"/>
                    <a:pt x="1050" y="56"/>
                  </a:cubicBezTo>
                  <a:cubicBezTo>
                    <a:pt x="1047" y="55"/>
                    <a:pt x="1036" y="53"/>
                    <a:pt x="1028" y="53"/>
                  </a:cubicBezTo>
                  <a:cubicBezTo>
                    <a:pt x="1020" y="53"/>
                    <a:pt x="1011" y="54"/>
                    <a:pt x="1011" y="54"/>
                  </a:cubicBezTo>
                  <a:cubicBezTo>
                    <a:pt x="1011" y="56"/>
                    <a:pt x="1011" y="56"/>
                    <a:pt x="1011" y="56"/>
                  </a:cubicBezTo>
                  <a:cubicBezTo>
                    <a:pt x="1011" y="57"/>
                    <a:pt x="1004" y="58"/>
                    <a:pt x="992" y="58"/>
                  </a:cubicBezTo>
                  <a:cubicBezTo>
                    <a:pt x="981" y="58"/>
                    <a:pt x="972" y="56"/>
                    <a:pt x="971" y="53"/>
                  </a:cubicBezTo>
                  <a:cubicBezTo>
                    <a:pt x="970" y="51"/>
                    <a:pt x="970" y="49"/>
                    <a:pt x="970" y="49"/>
                  </a:cubicBezTo>
                  <a:cubicBezTo>
                    <a:pt x="970" y="49"/>
                    <a:pt x="970" y="48"/>
                    <a:pt x="970" y="46"/>
                  </a:cubicBezTo>
                  <a:cubicBezTo>
                    <a:pt x="970" y="45"/>
                    <a:pt x="973" y="44"/>
                    <a:pt x="976" y="44"/>
                  </a:cubicBezTo>
                  <a:cubicBezTo>
                    <a:pt x="980" y="44"/>
                    <a:pt x="986" y="42"/>
                    <a:pt x="990" y="39"/>
                  </a:cubicBezTo>
                  <a:cubicBezTo>
                    <a:pt x="994" y="36"/>
                    <a:pt x="998" y="34"/>
                    <a:pt x="998" y="33"/>
                  </a:cubicBezTo>
                  <a:cubicBezTo>
                    <a:pt x="999" y="33"/>
                    <a:pt x="1001" y="31"/>
                    <a:pt x="1004" y="29"/>
                  </a:cubicBezTo>
                  <a:cubicBezTo>
                    <a:pt x="1007" y="27"/>
                    <a:pt x="1010" y="23"/>
                    <a:pt x="1010" y="20"/>
                  </a:cubicBezTo>
                  <a:cubicBezTo>
                    <a:pt x="1010" y="17"/>
                    <a:pt x="1005" y="14"/>
                    <a:pt x="1000" y="13"/>
                  </a:cubicBezTo>
                  <a:cubicBezTo>
                    <a:pt x="1000" y="13"/>
                    <a:pt x="1000" y="13"/>
                    <a:pt x="991" y="13"/>
                  </a:cubicBezTo>
                  <a:cubicBezTo>
                    <a:pt x="988" y="14"/>
                    <a:pt x="987" y="14"/>
                    <a:pt x="985" y="15"/>
                  </a:cubicBezTo>
                  <a:cubicBezTo>
                    <a:pt x="984" y="15"/>
                    <a:pt x="982" y="16"/>
                    <a:pt x="979" y="16"/>
                  </a:cubicBezTo>
                  <a:cubicBezTo>
                    <a:pt x="972" y="16"/>
                    <a:pt x="972" y="16"/>
                    <a:pt x="972" y="16"/>
                  </a:cubicBezTo>
                  <a:cubicBezTo>
                    <a:pt x="965" y="15"/>
                    <a:pt x="959" y="13"/>
                    <a:pt x="959" y="11"/>
                  </a:cubicBezTo>
                  <a:cubicBezTo>
                    <a:pt x="958" y="10"/>
                    <a:pt x="953" y="6"/>
                    <a:pt x="949" y="3"/>
                  </a:cubicBezTo>
                  <a:cubicBezTo>
                    <a:pt x="944" y="0"/>
                    <a:pt x="932" y="2"/>
                    <a:pt x="923" y="6"/>
                  </a:cubicBezTo>
                  <a:cubicBezTo>
                    <a:pt x="913" y="11"/>
                    <a:pt x="897" y="16"/>
                    <a:pt x="886" y="18"/>
                  </a:cubicBezTo>
                  <a:cubicBezTo>
                    <a:pt x="875" y="19"/>
                    <a:pt x="863" y="20"/>
                    <a:pt x="859" y="20"/>
                  </a:cubicBezTo>
                  <a:cubicBezTo>
                    <a:pt x="854" y="20"/>
                    <a:pt x="851" y="21"/>
                    <a:pt x="851" y="21"/>
                  </a:cubicBezTo>
                  <a:cubicBezTo>
                    <a:pt x="851" y="23"/>
                    <a:pt x="851" y="23"/>
                    <a:pt x="851" y="23"/>
                  </a:cubicBezTo>
                  <a:cubicBezTo>
                    <a:pt x="851" y="24"/>
                    <a:pt x="844" y="25"/>
                    <a:pt x="836" y="25"/>
                  </a:cubicBezTo>
                  <a:cubicBezTo>
                    <a:pt x="828" y="25"/>
                    <a:pt x="821" y="26"/>
                    <a:pt x="821" y="28"/>
                  </a:cubicBezTo>
                  <a:cubicBezTo>
                    <a:pt x="821" y="29"/>
                    <a:pt x="819" y="31"/>
                    <a:pt x="818" y="31"/>
                  </a:cubicBezTo>
                  <a:cubicBezTo>
                    <a:pt x="809" y="31"/>
                    <a:pt x="809" y="31"/>
                    <a:pt x="809" y="31"/>
                  </a:cubicBezTo>
                  <a:cubicBezTo>
                    <a:pt x="806" y="31"/>
                    <a:pt x="802" y="33"/>
                    <a:pt x="800" y="36"/>
                  </a:cubicBezTo>
                  <a:cubicBezTo>
                    <a:pt x="798" y="39"/>
                    <a:pt x="795" y="42"/>
                    <a:pt x="795" y="45"/>
                  </a:cubicBezTo>
                  <a:cubicBezTo>
                    <a:pt x="794" y="47"/>
                    <a:pt x="783" y="49"/>
                    <a:pt x="771" y="49"/>
                  </a:cubicBezTo>
                  <a:cubicBezTo>
                    <a:pt x="758" y="49"/>
                    <a:pt x="746" y="51"/>
                    <a:pt x="744" y="53"/>
                  </a:cubicBezTo>
                  <a:cubicBezTo>
                    <a:pt x="742" y="55"/>
                    <a:pt x="741" y="59"/>
                    <a:pt x="743" y="61"/>
                  </a:cubicBezTo>
                  <a:cubicBezTo>
                    <a:pt x="745" y="63"/>
                    <a:pt x="746" y="65"/>
                    <a:pt x="746" y="66"/>
                  </a:cubicBezTo>
                  <a:cubicBezTo>
                    <a:pt x="745" y="67"/>
                    <a:pt x="744" y="68"/>
                    <a:pt x="744" y="68"/>
                  </a:cubicBezTo>
                  <a:cubicBezTo>
                    <a:pt x="744" y="68"/>
                    <a:pt x="744" y="68"/>
                    <a:pt x="744" y="68"/>
                  </a:cubicBezTo>
                  <a:cubicBezTo>
                    <a:pt x="744" y="68"/>
                    <a:pt x="741" y="66"/>
                    <a:pt x="737" y="64"/>
                  </a:cubicBezTo>
                  <a:cubicBezTo>
                    <a:pt x="733" y="62"/>
                    <a:pt x="727" y="60"/>
                    <a:pt x="723" y="60"/>
                  </a:cubicBezTo>
                  <a:cubicBezTo>
                    <a:pt x="720" y="61"/>
                    <a:pt x="713" y="64"/>
                    <a:pt x="709" y="68"/>
                  </a:cubicBezTo>
                  <a:cubicBezTo>
                    <a:pt x="705" y="71"/>
                    <a:pt x="700" y="76"/>
                    <a:pt x="699" y="78"/>
                  </a:cubicBezTo>
                  <a:cubicBezTo>
                    <a:pt x="698" y="81"/>
                    <a:pt x="697" y="84"/>
                    <a:pt x="697" y="87"/>
                  </a:cubicBezTo>
                  <a:cubicBezTo>
                    <a:pt x="697" y="90"/>
                    <a:pt x="699" y="92"/>
                    <a:pt x="702" y="93"/>
                  </a:cubicBezTo>
                  <a:cubicBezTo>
                    <a:pt x="704" y="93"/>
                    <a:pt x="706" y="96"/>
                    <a:pt x="706" y="98"/>
                  </a:cubicBezTo>
                  <a:cubicBezTo>
                    <a:pt x="705" y="101"/>
                    <a:pt x="703" y="105"/>
                    <a:pt x="701" y="107"/>
                  </a:cubicBezTo>
                  <a:cubicBezTo>
                    <a:pt x="699" y="110"/>
                    <a:pt x="695" y="113"/>
                    <a:pt x="692" y="115"/>
                  </a:cubicBezTo>
                  <a:cubicBezTo>
                    <a:pt x="688" y="117"/>
                    <a:pt x="683" y="115"/>
                    <a:pt x="681" y="109"/>
                  </a:cubicBezTo>
                  <a:cubicBezTo>
                    <a:pt x="678" y="104"/>
                    <a:pt x="675" y="97"/>
                    <a:pt x="674" y="94"/>
                  </a:cubicBezTo>
                  <a:cubicBezTo>
                    <a:pt x="672" y="91"/>
                    <a:pt x="672" y="85"/>
                    <a:pt x="672" y="81"/>
                  </a:cubicBezTo>
                  <a:cubicBezTo>
                    <a:pt x="673" y="78"/>
                    <a:pt x="671" y="70"/>
                    <a:pt x="668" y="64"/>
                  </a:cubicBezTo>
                  <a:cubicBezTo>
                    <a:pt x="665" y="58"/>
                    <a:pt x="659" y="54"/>
                    <a:pt x="655" y="54"/>
                  </a:cubicBezTo>
                  <a:cubicBezTo>
                    <a:pt x="651" y="55"/>
                    <a:pt x="646" y="58"/>
                    <a:pt x="645" y="62"/>
                  </a:cubicBezTo>
                  <a:cubicBezTo>
                    <a:pt x="643" y="65"/>
                    <a:pt x="639" y="70"/>
                    <a:pt x="636" y="71"/>
                  </a:cubicBezTo>
                  <a:cubicBezTo>
                    <a:pt x="632" y="73"/>
                    <a:pt x="630" y="77"/>
                    <a:pt x="632" y="80"/>
                  </a:cubicBezTo>
                  <a:cubicBezTo>
                    <a:pt x="633" y="84"/>
                    <a:pt x="636" y="89"/>
                    <a:pt x="640" y="92"/>
                  </a:cubicBezTo>
                  <a:cubicBezTo>
                    <a:pt x="643" y="95"/>
                    <a:pt x="645" y="98"/>
                    <a:pt x="645" y="98"/>
                  </a:cubicBezTo>
                  <a:cubicBezTo>
                    <a:pt x="645" y="98"/>
                    <a:pt x="645" y="98"/>
                    <a:pt x="645" y="98"/>
                  </a:cubicBezTo>
                  <a:cubicBezTo>
                    <a:pt x="645" y="98"/>
                    <a:pt x="645" y="100"/>
                    <a:pt x="644" y="102"/>
                  </a:cubicBezTo>
                  <a:cubicBezTo>
                    <a:pt x="642" y="105"/>
                    <a:pt x="640" y="104"/>
                    <a:pt x="637" y="101"/>
                  </a:cubicBezTo>
                  <a:cubicBezTo>
                    <a:pt x="634" y="98"/>
                    <a:pt x="629" y="94"/>
                    <a:pt x="627" y="93"/>
                  </a:cubicBezTo>
                  <a:cubicBezTo>
                    <a:pt x="624" y="93"/>
                    <a:pt x="619" y="92"/>
                    <a:pt x="615" y="91"/>
                  </a:cubicBezTo>
                  <a:cubicBezTo>
                    <a:pt x="611" y="91"/>
                    <a:pt x="606" y="90"/>
                    <a:pt x="604" y="89"/>
                  </a:cubicBezTo>
                  <a:cubicBezTo>
                    <a:pt x="601" y="87"/>
                    <a:pt x="592" y="87"/>
                    <a:pt x="584" y="87"/>
                  </a:cubicBezTo>
                  <a:cubicBezTo>
                    <a:pt x="576" y="87"/>
                    <a:pt x="570" y="89"/>
                    <a:pt x="570" y="92"/>
                  </a:cubicBezTo>
                  <a:cubicBezTo>
                    <a:pt x="571" y="94"/>
                    <a:pt x="571" y="96"/>
                    <a:pt x="571" y="96"/>
                  </a:cubicBezTo>
                  <a:cubicBezTo>
                    <a:pt x="571" y="96"/>
                    <a:pt x="571" y="97"/>
                    <a:pt x="571" y="97"/>
                  </a:cubicBezTo>
                  <a:cubicBezTo>
                    <a:pt x="571" y="98"/>
                    <a:pt x="567" y="100"/>
                    <a:pt x="561" y="102"/>
                  </a:cubicBezTo>
                  <a:cubicBezTo>
                    <a:pt x="556" y="104"/>
                    <a:pt x="548" y="106"/>
                    <a:pt x="543" y="106"/>
                  </a:cubicBezTo>
                  <a:cubicBezTo>
                    <a:pt x="539" y="106"/>
                    <a:pt x="533" y="104"/>
                    <a:pt x="530" y="102"/>
                  </a:cubicBezTo>
                  <a:cubicBezTo>
                    <a:pt x="527" y="99"/>
                    <a:pt x="521" y="97"/>
                    <a:pt x="516" y="96"/>
                  </a:cubicBezTo>
                  <a:cubicBezTo>
                    <a:pt x="511" y="96"/>
                    <a:pt x="499" y="101"/>
                    <a:pt x="488" y="108"/>
                  </a:cubicBezTo>
                  <a:cubicBezTo>
                    <a:pt x="478" y="115"/>
                    <a:pt x="469" y="120"/>
                    <a:pt x="469" y="120"/>
                  </a:cubicBezTo>
                  <a:cubicBezTo>
                    <a:pt x="469" y="120"/>
                    <a:pt x="469" y="120"/>
                    <a:pt x="469" y="120"/>
                  </a:cubicBezTo>
                  <a:cubicBezTo>
                    <a:pt x="469" y="120"/>
                    <a:pt x="467" y="119"/>
                    <a:pt x="465" y="118"/>
                  </a:cubicBezTo>
                  <a:cubicBezTo>
                    <a:pt x="462" y="116"/>
                    <a:pt x="460" y="112"/>
                    <a:pt x="459" y="109"/>
                  </a:cubicBezTo>
                  <a:cubicBezTo>
                    <a:pt x="459" y="105"/>
                    <a:pt x="456" y="101"/>
                    <a:pt x="453" y="99"/>
                  </a:cubicBezTo>
                  <a:cubicBezTo>
                    <a:pt x="450" y="97"/>
                    <a:pt x="446" y="98"/>
                    <a:pt x="445" y="100"/>
                  </a:cubicBezTo>
                  <a:cubicBezTo>
                    <a:pt x="443" y="102"/>
                    <a:pt x="442" y="107"/>
                    <a:pt x="442" y="111"/>
                  </a:cubicBezTo>
                  <a:cubicBezTo>
                    <a:pt x="442" y="115"/>
                    <a:pt x="441" y="120"/>
                    <a:pt x="439" y="122"/>
                  </a:cubicBezTo>
                  <a:cubicBezTo>
                    <a:pt x="437" y="124"/>
                    <a:pt x="433" y="126"/>
                    <a:pt x="430" y="127"/>
                  </a:cubicBezTo>
                  <a:cubicBezTo>
                    <a:pt x="427" y="127"/>
                    <a:pt x="424" y="127"/>
                    <a:pt x="424" y="127"/>
                  </a:cubicBezTo>
                  <a:cubicBezTo>
                    <a:pt x="425" y="127"/>
                    <a:pt x="424" y="127"/>
                    <a:pt x="423" y="127"/>
                  </a:cubicBezTo>
                  <a:cubicBezTo>
                    <a:pt x="422" y="127"/>
                    <a:pt x="418" y="124"/>
                    <a:pt x="414" y="120"/>
                  </a:cubicBezTo>
                  <a:cubicBezTo>
                    <a:pt x="410" y="116"/>
                    <a:pt x="407" y="111"/>
                    <a:pt x="407" y="109"/>
                  </a:cubicBezTo>
                  <a:cubicBezTo>
                    <a:pt x="407" y="107"/>
                    <a:pt x="407" y="105"/>
                    <a:pt x="408" y="105"/>
                  </a:cubicBezTo>
                  <a:cubicBezTo>
                    <a:pt x="408" y="105"/>
                    <a:pt x="408" y="104"/>
                    <a:pt x="408" y="104"/>
                  </a:cubicBezTo>
                  <a:cubicBezTo>
                    <a:pt x="407" y="103"/>
                    <a:pt x="407" y="103"/>
                    <a:pt x="407" y="103"/>
                  </a:cubicBezTo>
                  <a:cubicBezTo>
                    <a:pt x="407" y="102"/>
                    <a:pt x="406" y="101"/>
                    <a:pt x="404" y="100"/>
                  </a:cubicBezTo>
                  <a:cubicBezTo>
                    <a:pt x="403" y="99"/>
                    <a:pt x="401" y="99"/>
                    <a:pt x="401" y="99"/>
                  </a:cubicBezTo>
                  <a:cubicBezTo>
                    <a:pt x="401" y="98"/>
                    <a:pt x="401" y="99"/>
                    <a:pt x="401" y="99"/>
                  </a:cubicBezTo>
                  <a:cubicBezTo>
                    <a:pt x="401" y="99"/>
                    <a:pt x="401" y="99"/>
                    <a:pt x="401" y="99"/>
                  </a:cubicBezTo>
                  <a:cubicBezTo>
                    <a:pt x="400" y="99"/>
                    <a:pt x="401" y="98"/>
                    <a:pt x="401" y="98"/>
                  </a:cubicBezTo>
                  <a:cubicBezTo>
                    <a:pt x="401" y="97"/>
                    <a:pt x="394" y="96"/>
                    <a:pt x="384" y="96"/>
                  </a:cubicBezTo>
                  <a:cubicBezTo>
                    <a:pt x="374" y="96"/>
                    <a:pt x="361" y="95"/>
                    <a:pt x="356" y="95"/>
                  </a:cubicBezTo>
                  <a:cubicBezTo>
                    <a:pt x="350" y="94"/>
                    <a:pt x="344" y="91"/>
                    <a:pt x="341" y="87"/>
                  </a:cubicBezTo>
                  <a:cubicBezTo>
                    <a:pt x="339" y="84"/>
                    <a:pt x="321" y="82"/>
                    <a:pt x="302" y="82"/>
                  </a:cubicBezTo>
                  <a:cubicBezTo>
                    <a:pt x="283" y="82"/>
                    <a:pt x="262" y="85"/>
                    <a:pt x="256" y="88"/>
                  </a:cubicBezTo>
                  <a:cubicBezTo>
                    <a:pt x="249" y="92"/>
                    <a:pt x="240" y="94"/>
                    <a:pt x="234" y="94"/>
                  </a:cubicBezTo>
                  <a:cubicBezTo>
                    <a:pt x="228" y="94"/>
                    <a:pt x="223" y="94"/>
                    <a:pt x="222" y="94"/>
                  </a:cubicBezTo>
                  <a:cubicBezTo>
                    <a:pt x="221" y="94"/>
                    <a:pt x="217" y="97"/>
                    <a:pt x="213" y="102"/>
                  </a:cubicBezTo>
                  <a:cubicBezTo>
                    <a:pt x="209" y="106"/>
                    <a:pt x="206" y="112"/>
                    <a:pt x="206" y="116"/>
                  </a:cubicBezTo>
                  <a:cubicBezTo>
                    <a:pt x="206" y="119"/>
                    <a:pt x="199" y="125"/>
                    <a:pt x="191" y="129"/>
                  </a:cubicBezTo>
                  <a:cubicBezTo>
                    <a:pt x="183" y="133"/>
                    <a:pt x="175" y="140"/>
                    <a:pt x="174" y="144"/>
                  </a:cubicBezTo>
                  <a:cubicBezTo>
                    <a:pt x="173" y="148"/>
                    <a:pt x="162" y="155"/>
                    <a:pt x="150" y="160"/>
                  </a:cubicBezTo>
                  <a:cubicBezTo>
                    <a:pt x="137" y="165"/>
                    <a:pt x="126" y="171"/>
                    <a:pt x="126" y="173"/>
                  </a:cubicBezTo>
                  <a:cubicBezTo>
                    <a:pt x="125" y="176"/>
                    <a:pt x="127" y="181"/>
                    <a:pt x="130" y="184"/>
                  </a:cubicBezTo>
                  <a:cubicBezTo>
                    <a:pt x="133" y="187"/>
                    <a:pt x="135" y="193"/>
                    <a:pt x="134" y="196"/>
                  </a:cubicBezTo>
                  <a:cubicBezTo>
                    <a:pt x="134" y="199"/>
                    <a:pt x="134" y="202"/>
                    <a:pt x="134" y="202"/>
                  </a:cubicBezTo>
                  <a:cubicBezTo>
                    <a:pt x="134" y="202"/>
                    <a:pt x="139" y="203"/>
                    <a:pt x="146" y="205"/>
                  </a:cubicBezTo>
                  <a:cubicBezTo>
                    <a:pt x="153" y="206"/>
                    <a:pt x="164" y="206"/>
                    <a:pt x="169" y="205"/>
                  </a:cubicBezTo>
                  <a:cubicBezTo>
                    <a:pt x="174" y="204"/>
                    <a:pt x="180" y="203"/>
                    <a:pt x="180" y="203"/>
                  </a:cubicBezTo>
                  <a:cubicBezTo>
                    <a:pt x="180" y="212"/>
                    <a:pt x="180" y="212"/>
                    <a:pt x="180" y="212"/>
                  </a:cubicBezTo>
                  <a:cubicBezTo>
                    <a:pt x="180" y="217"/>
                    <a:pt x="181" y="222"/>
                    <a:pt x="185" y="224"/>
                  </a:cubicBezTo>
                  <a:cubicBezTo>
                    <a:pt x="189" y="226"/>
                    <a:pt x="191" y="230"/>
                    <a:pt x="190" y="233"/>
                  </a:cubicBezTo>
                  <a:cubicBezTo>
                    <a:pt x="189" y="236"/>
                    <a:pt x="188" y="239"/>
                    <a:pt x="188" y="239"/>
                  </a:cubicBezTo>
                  <a:cubicBezTo>
                    <a:pt x="188" y="239"/>
                    <a:pt x="190" y="237"/>
                    <a:pt x="193" y="233"/>
                  </a:cubicBezTo>
                  <a:cubicBezTo>
                    <a:pt x="196" y="229"/>
                    <a:pt x="202" y="222"/>
                    <a:pt x="208" y="216"/>
                  </a:cubicBezTo>
                  <a:cubicBezTo>
                    <a:pt x="213" y="210"/>
                    <a:pt x="221" y="205"/>
                    <a:pt x="225" y="205"/>
                  </a:cubicBezTo>
                  <a:cubicBezTo>
                    <a:pt x="230" y="205"/>
                    <a:pt x="233" y="202"/>
                    <a:pt x="232" y="198"/>
                  </a:cubicBezTo>
                  <a:cubicBezTo>
                    <a:pt x="231" y="194"/>
                    <a:pt x="228" y="189"/>
                    <a:pt x="224" y="186"/>
                  </a:cubicBezTo>
                  <a:cubicBezTo>
                    <a:pt x="221" y="183"/>
                    <a:pt x="222" y="175"/>
                    <a:pt x="229" y="169"/>
                  </a:cubicBezTo>
                  <a:cubicBezTo>
                    <a:pt x="235" y="163"/>
                    <a:pt x="241" y="158"/>
                    <a:pt x="244" y="158"/>
                  </a:cubicBezTo>
                  <a:cubicBezTo>
                    <a:pt x="246" y="158"/>
                    <a:pt x="247" y="154"/>
                    <a:pt x="247" y="150"/>
                  </a:cubicBezTo>
                  <a:cubicBezTo>
                    <a:pt x="247" y="145"/>
                    <a:pt x="250" y="139"/>
                    <a:pt x="252" y="136"/>
                  </a:cubicBezTo>
                  <a:cubicBezTo>
                    <a:pt x="255" y="133"/>
                    <a:pt x="260" y="128"/>
                    <a:pt x="264" y="126"/>
                  </a:cubicBezTo>
                  <a:cubicBezTo>
                    <a:pt x="268" y="123"/>
                    <a:pt x="271" y="122"/>
                    <a:pt x="271" y="122"/>
                  </a:cubicBezTo>
                  <a:cubicBezTo>
                    <a:pt x="271" y="131"/>
                    <a:pt x="271" y="131"/>
                    <a:pt x="271" y="131"/>
                  </a:cubicBezTo>
                  <a:cubicBezTo>
                    <a:pt x="271" y="135"/>
                    <a:pt x="273" y="137"/>
                    <a:pt x="275" y="137"/>
                  </a:cubicBezTo>
                  <a:cubicBezTo>
                    <a:pt x="280" y="137"/>
                    <a:pt x="280" y="137"/>
                    <a:pt x="280" y="137"/>
                  </a:cubicBezTo>
                  <a:cubicBezTo>
                    <a:pt x="280" y="137"/>
                    <a:pt x="278" y="142"/>
                    <a:pt x="275" y="148"/>
                  </a:cubicBezTo>
                  <a:cubicBezTo>
                    <a:pt x="272" y="153"/>
                    <a:pt x="268" y="157"/>
                    <a:pt x="265" y="157"/>
                  </a:cubicBezTo>
                  <a:cubicBezTo>
                    <a:pt x="262" y="157"/>
                    <a:pt x="259" y="163"/>
                    <a:pt x="259" y="169"/>
                  </a:cubicBezTo>
                  <a:cubicBezTo>
                    <a:pt x="259" y="175"/>
                    <a:pt x="260" y="183"/>
                    <a:pt x="262" y="188"/>
                  </a:cubicBezTo>
                  <a:cubicBezTo>
                    <a:pt x="263" y="192"/>
                    <a:pt x="267" y="196"/>
                    <a:pt x="270" y="196"/>
                  </a:cubicBezTo>
                  <a:cubicBezTo>
                    <a:pt x="273" y="196"/>
                    <a:pt x="279" y="195"/>
                    <a:pt x="283" y="193"/>
                  </a:cubicBezTo>
                  <a:cubicBezTo>
                    <a:pt x="288" y="192"/>
                    <a:pt x="294" y="191"/>
                    <a:pt x="296" y="191"/>
                  </a:cubicBezTo>
                  <a:cubicBezTo>
                    <a:pt x="299" y="191"/>
                    <a:pt x="301" y="193"/>
                    <a:pt x="301" y="196"/>
                  </a:cubicBezTo>
                  <a:cubicBezTo>
                    <a:pt x="301" y="198"/>
                    <a:pt x="297" y="201"/>
                    <a:pt x="292" y="201"/>
                  </a:cubicBezTo>
                  <a:cubicBezTo>
                    <a:pt x="288" y="201"/>
                    <a:pt x="285" y="200"/>
                    <a:pt x="283" y="200"/>
                  </a:cubicBezTo>
                  <a:cubicBezTo>
                    <a:pt x="281" y="200"/>
                    <a:pt x="279" y="200"/>
                    <a:pt x="279" y="201"/>
                  </a:cubicBezTo>
                  <a:cubicBezTo>
                    <a:pt x="279" y="201"/>
                    <a:pt x="279" y="201"/>
                    <a:pt x="279" y="201"/>
                  </a:cubicBezTo>
                  <a:cubicBezTo>
                    <a:pt x="279" y="202"/>
                    <a:pt x="279" y="204"/>
                    <a:pt x="279" y="207"/>
                  </a:cubicBezTo>
                  <a:cubicBezTo>
                    <a:pt x="280" y="212"/>
                    <a:pt x="279" y="212"/>
                    <a:pt x="279" y="212"/>
                  </a:cubicBezTo>
                  <a:cubicBezTo>
                    <a:pt x="278" y="216"/>
                    <a:pt x="277" y="220"/>
                    <a:pt x="277" y="221"/>
                  </a:cubicBezTo>
                  <a:cubicBezTo>
                    <a:pt x="277" y="222"/>
                    <a:pt x="276" y="223"/>
                    <a:pt x="274" y="223"/>
                  </a:cubicBezTo>
                  <a:cubicBezTo>
                    <a:pt x="273" y="223"/>
                    <a:pt x="271" y="223"/>
                    <a:pt x="271" y="223"/>
                  </a:cubicBezTo>
                  <a:cubicBezTo>
                    <a:pt x="271" y="223"/>
                    <a:pt x="267" y="222"/>
                    <a:pt x="262" y="221"/>
                  </a:cubicBezTo>
                  <a:cubicBezTo>
                    <a:pt x="257" y="219"/>
                    <a:pt x="253" y="216"/>
                    <a:pt x="254" y="214"/>
                  </a:cubicBezTo>
                  <a:cubicBezTo>
                    <a:pt x="255" y="211"/>
                    <a:pt x="255" y="207"/>
                    <a:pt x="255" y="207"/>
                  </a:cubicBezTo>
                  <a:cubicBezTo>
                    <a:pt x="255" y="207"/>
                    <a:pt x="255" y="207"/>
                    <a:pt x="255" y="208"/>
                  </a:cubicBezTo>
                  <a:cubicBezTo>
                    <a:pt x="252" y="213"/>
                    <a:pt x="252" y="213"/>
                    <a:pt x="252" y="213"/>
                  </a:cubicBezTo>
                  <a:cubicBezTo>
                    <a:pt x="248" y="225"/>
                    <a:pt x="245" y="235"/>
                    <a:pt x="245" y="235"/>
                  </a:cubicBezTo>
                  <a:cubicBezTo>
                    <a:pt x="245" y="235"/>
                    <a:pt x="245" y="235"/>
                    <a:pt x="245" y="235"/>
                  </a:cubicBezTo>
                  <a:cubicBezTo>
                    <a:pt x="245" y="235"/>
                    <a:pt x="246" y="237"/>
                    <a:pt x="247" y="241"/>
                  </a:cubicBezTo>
                  <a:cubicBezTo>
                    <a:pt x="249" y="244"/>
                    <a:pt x="245" y="249"/>
                    <a:pt x="240" y="250"/>
                  </a:cubicBezTo>
                  <a:cubicBezTo>
                    <a:pt x="235" y="252"/>
                    <a:pt x="231" y="253"/>
                    <a:pt x="230" y="253"/>
                  </a:cubicBezTo>
                  <a:cubicBezTo>
                    <a:pt x="230" y="253"/>
                    <a:pt x="230" y="253"/>
                    <a:pt x="230" y="254"/>
                  </a:cubicBezTo>
                  <a:cubicBezTo>
                    <a:pt x="230" y="254"/>
                    <a:pt x="224" y="253"/>
                    <a:pt x="218" y="251"/>
                  </a:cubicBezTo>
                  <a:cubicBezTo>
                    <a:pt x="211" y="250"/>
                    <a:pt x="197" y="248"/>
                    <a:pt x="187" y="248"/>
                  </a:cubicBezTo>
                  <a:cubicBezTo>
                    <a:pt x="177" y="248"/>
                    <a:pt x="169" y="245"/>
                    <a:pt x="168" y="242"/>
                  </a:cubicBezTo>
                  <a:cubicBezTo>
                    <a:pt x="168" y="239"/>
                    <a:pt x="165" y="233"/>
                    <a:pt x="163" y="230"/>
                  </a:cubicBezTo>
                  <a:cubicBezTo>
                    <a:pt x="160" y="226"/>
                    <a:pt x="155" y="224"/>
                    <a:pt x="152" y="225"/>
                  </a:cubicBezTo>
                  <a:cubicBezTo>
                    <a:pt x="149" y="226"/>
                    <a:pt x="147" y="231"/>
                    <a:pt x="147" y="237"/>
                  </a:cubicBezTo>
                  <a:cubicBezTo>
                    <a:pt x="147" y="243"/>
                    <a:pt x="147" y="251"/>
                    <a:pt x="147" y="254"/>
                  </a:cubicBezTo>
                  <a:cubicBezTo>
                    <a:pt x="147" y="258"/>
                    <a:pt x="147" y="260"/>
                    <a:pt x="147" y="261"/>
                  </a:cubicBezTo>
                  <a:cubicBezTo>
                    <a:pt x="146" y="261"/>
                    <a:pt x="142" y="262"/>
                    <a:pt x="137" y="264"/>
                  </a:cubicBezTo>
                  <a:cubicBezTo>
                    <a:pt x="131" y="266"/>
                    <a:pt x="123" y="267"/>
                    <a:pt x="120" y="267"/>
                  </a:cubicBezTo>
                  <a:cubicBezTo>
                    <a:pt x="116" y="267"/>
                    <a:pt x="105" y="275"/>
                    <a:pt x="95" y="286"/>
                  </a:cubicBezTo>
                  <a:cubicBezTo>
                    <a:pt x="85" y="296"/>
                    <a:pt x="70" y="305"/>
                    <a:pt x="61" y="306"/>
                  </a:cubicBezTo>
                  <a:cubicBezTo>
                    <a:pt x="53" y="308"/>
                    <a:pt x="50" y="313"/>
                    <a:pt x="56" y="319"/>
                  </a:cubicBezTo>
                  <a:cubicBezTo>
                    <a:pt x="62" y="324"/>
                    <a:pt x="67" y="332"/>
                    <a:pt x="68" y="336"/>
                  </a:cubicBezTo>
                  <a:cubicBezTo>
                    <a:pt x="68" y="340"/>
                    <a:pt x="68" y="343"/>
                    <a:pt x="68" y="343"/>
                  </a:cubicBezTo>
                  <a:cubicBezTo>
                    <a:pt x="68" y="343"/>
                    <a:pt x="68" y="344"/>
                    <a:pt x="68" y="346"/>
                  </a:cubicBezTo>
                  <a:cubicBezTo>
                    <a:pt x="68" y="347"/>
                    <a:pt x="66" y="348"/>
                    <a:pt x="62" y="348"/>
                  </a:cubicBezTo>
                  <a:cubicBezTo>
                    <a:pt x="59" y="348"/>
                    <a:pt x="54" y="349"/>
                    <a:pt x="51" y="350"/>
                  </a:cubicBezTo>
                  <a:cubicBezTo>
                    <a:pt x="47" y="352"/>
                    <a:pt x="39" y="353"/>
                    <a:pt x="32" y="353"/>
                  </a:cubicBezTo>
                  <a:cubicBezTo>
                    <a:pt x="25" y="353"/>
                    <a:pt x="15" y="353"/>
                    <a:pt x="10" y="353"/>
                  </a:cubicBezTo>
                  <a:cubicBezTo>
                    <a:pt x="5" y="353"/>
                    <a:pt x="1" y="362"/>
                    <a:pt x="0" y="374"/>
                  </a:cubicBezTo>
                  <a:cubicBezTo>
                    <a:pt x="0" y="385"/>
                    <a:pt x="1" y="398"/>
                    <a:pt x="2" y="401"/>
                  </a:cubicBezTo>
                  <a:cubicBezTo>
                    <a:pt x="4" y="405"/>
                    <a:pt x="9" y="409"/>
                    <a:pt x="14" y="409"/>
                  </a:cubicBezTo>
                  <a:cubicBezTo>
                    <a:pt x="20" y="409"/>
                    <a:pt x="26" y="410"/>
                    <a:pt x="28" y="410"/>
                  </a:cubicBezTo>
                  <a:cubicBezTo>
                    <a:pt x="30" y="410"/>
                    <a:pt x="32" y="411"/>
                    <a:pt x="33" y="412"/>
                  </a:cubicBezTo>
                  <a:cubicBezTo>
                    <a:pt x="34" y="414"/>
                    <a:pt x="35" y="416"/>
                    <a:pt x="36" y="417"/>
                  </a:cubicBezTo>
                  <a:cubicBezTo>
                    <a:pt x="36" y="418"/>
                    <a:pt x="37" y="419"/>
                    <a:pt x="38" y="419"/>
                  </a:cubicBezTo>
                  <a:cubicBezTo>
                    <a:pt x="38" y="419"/>
                    <a:pt x="40" y="419"/>
                    <a:pt x="43" y="417"/>
                  </a:cubicBezTo>
                  <a:cubicBezTo>
                    <a:pt x="45" y="416"/>
                    <a:pt x="48" y="415"/>
                    <a:pt x="48" y="415"/>
                  </a:cubicBezTo>
                  <a:cubicBezTo>
                    <a:pt x="48" y="415"/>
                    <a:pt x="48" y="415"/>
                    <a:pt x="48" y="415"/>
                  </a:cubicBezTo>
                  <a:cubicBezTo>
                    <a:pt x="51" y="414"/>
                    <a:pt x="58" y="412"/>
                    <a:pt x="61" y="412"/>
                  </a:cubicBezTo>
                  <a:cubicBezTo>
                    <a:pt x="64" y="412"/>
                    <a:pt x="64" y="412"/>
                    <a:pt x="64" y="412"/>
                  </a:cubicBezTo>
                  <a:cubicBezTo>
                    <a:pt x="66" y="412"/>
                    <a:pt x="68" y="404"/>
                    <a:pt x="68" y="403"/>
                  </a:cubicBezTo>
                  <a:cubicBezTo>
                    <a:pt x="68" y="401"/>
                    <a:pt x="69" y="397"/>
                    <a:pt x="69" y="393"/>
                  </a:cubicBezTo>
                  <a:cubicBezTo>
                    <a:pt x="70" y="390"/>
                    <a:pt x="69" y="384"/>
                    <a:pt x="68" y="382"/>
                  </a:cubicBezTo>
                  <a:cubicBezTo>
                    <a:pt x="67" y="379"/>
                    <a:pt x="70" y="381"/>
                    <a:pt x="70" y="381"/>
                  </a:cubicBezTo>
                  <a:cubicBezTo>
                    <a:pt x="70" y="381"/>
                    <a:pt x="70" y="381"/>
                    <a:pt x="70" y="381"/>
                  </a:cubicBezTo>
                  <a:cubicBezTo>
                    <a:pt x="70" y="381"/>
                    <a:pt x="70" y="381"/>
                    <a:pt x="70" y="381"/>
                  </a:cubicBezTo>
                  <a:cubicBezTo>
                    <a:pt x="70" y="381"/>
                    <a:pt x="70" y="381"/>
                    <a:pt x="70" y="381"/>
                  </a:cubicBezTo>
                  <a:cubicBezTo>
                    <a:pt x="71" y="381"/>
                    <a:pt x="74" y="381"/>
                    <a:pt x="77" y="381"/>
                  </a:cubicBezTo>
                  <a:cubicBezTo>
                    <a:pt x="83" y="381"/>
                    <a:pt x="83" y="381"/>
                    <a:pt x="83" y="381"/>
                  </a:cubicBezTo>
                  <a:cubicBezTo>
                    <a:pt x="88" y="381"/>
                    <a:pt x="93" y="378"/>
                    <a:pt x="96" y="375"/>
                  </a:cubicBezTo>
                  <a:cubicBezTo>
                    <a:pt x="98" y="372"/>
                    <a:pt x="100" y="367"/>
                    <a:pt x="100" y="365"/>
                  </a:cubicBezTo>
                  <a:cubicBezTo>
                    <a:pt x="100" y="363"/>
                    <a:pt x="101" y="360"/>
                    <a:pt x="103" y="360"/>
                  </a:cubicBezTo>
                  <a:cubicBezTo>
                    <a:pt x="105" y="359"/>
                    <a:pt x="110" y="357"/>
                    <a:pt x="115" y="356"/>
                  </a:cubicBezTo>
                  <a:cubicBezTo>
                    <a:pt x="120" y="354"/>
                    <a:pt x="126" y="352"/>
                    <a:pt x="130" y="352"/>
                  </a:cubicBezTo>
                  <a:cubicBezTo>
                    <a:pt x="133" y="352"/>
                    <a:pt x="137" y="351"/>
                    <a:pt x="138" y="351"/>
                  </a:cubicBezTo>
                  <a:cubicBezTo>
                    <a:pt x="138" y="351"/>
                    <a:pt x="138" y="351"/>
                    <a:pt x="145" y="351"/>
                  </a:cubicBezTo>
                  <a:cubicBezTo>
                    <a:pt x="158" y="351"/>
                    <a:pt x="158" y="351"/>
                    <a:pt x="158" y="351"/>
                  </a:cubicBezTo>
                  <a:cubicBezTo>
                    <a:pt x="160" y="351"/>
                    <a:pt x="166" y="360"/>
                    <a:pt x="171" y="363"/>
                  </a:cubicBezTo>
                  <a:cubicBezTo>
                    <a:pt x="171" y="363"/>
                    <a:pt x="171" y="364"/>
                    <a:pt x="176" y="365"/>
                  </a:cubicBezTo>
                  <a:cubicBezTo>
                    <a:pt x="180" y="366"/>
                    <a:pt x="181" y="374"/>
                    <a:pt x="185" y="376"/>
                  </a:cubicBezTo>
                  <a:cubicBezTo>
                    <a:pt x="189" y="378"/>
                    <a:pt x="189" y="378"/>
                    <a:pt x="189" y="378"/>
                  </a:cubicBezTo>
                  <a:cubicBezTo>
                    <a:pt x="198" y="384"/>
                    <a:pt x="206" y="387"/>
                    <a:pt x="207" y="387"/>
                  </a:cubicBezTo>
                  <a:cubicBezTo>
                    <a:pt x="208" y="386"/>
                    <a:pt x="208" y="383"/>
                    <a:pt x="207" y="380"/>
                  </a:cubicBezTo>
                  <a:cubicBezTo>
                    <a:pt x="206" y="378"/>
                    <a:pt x="198" y="371"/>
                    <a:pt x="191" y="366"/>
                  </a:cubicBezTo>
                  <a:cubicBezTo>
                    <a:pt x="191" y="366"/>
                    <a:pt x="191" y="366"/>
                    <a:pt x="188" y="364"/>
                  </a:cubicBezTo>
                  <a:cubicBezTo>
                    <a:pt x="185" y="361"/>
                    <a:pt x="185" y="361"/>
                    <a:pt x="185" y="361"/>
                  </a:cubicBezTo>
                  <a:cubicBezTo>
                    <a:pt x="183" y="357"/>
                    <a:pt x="181" y="351"/>
                    <a:pt x="182" y="348"/>
                  </a:cubicBezTo>
                  <a:cubicBezTo>
                    <a:pt x="182" y="346"/>
                    <a:pt x="188" y="340"/>
                    <a:pt x="196" y="336"/>
                  </a:cubicBezTo>
                  <a:cubicBezTo>
                    <a:pt x="196" y="336"/>
                    <a:pt x="196" y="336"/>
                    <a:pt x="201" y="344"/>
                  </a:cubicBezTo>
                  <a:cubicBezTo>
                    <a:pt x="205" y="353"/>
                    <a:pt x="213" y="362"/>
                    <a:pt x="216" y="362"/>
                  </a:cubicBezTo>
                  <a:cubicBezTo>
                    <a:pt x="219" y="363"/>
                    <a:pt x="228" y="370"/>
                    <a:pt x="228" y="372"/>
                  </a:cubicBezTo>
                  <a:cubicBezTo>
                    <a:pt x="228" y="372"/>
                    <a:pt x="228" y="372"/>
                    <a:pt x="229" y="373"/>
                  </a:cubicBezTo>
                  <a:cubicBezTo>
                    <a:pt x="229" y="373"/>
                    <a:pt x="229" y="373"/>
                    <a:pt x="229" y="374"/>
                  </a:cubicBezTo>
                  <a:cubicBezTo>
                    <a:pt x="230" y="377"/>
                    <a:pt x="232" y="384"/>
                    <a:pt x="232" y="386"/>
                  </a:cubicBezTo>
                  <a:cubicBezTo>
                    <a:pt x="232" y="387"/>
                    <a:pt x="232" y="387"/>
                    <a:pt x="232" y="387"/>
                  </a:cubicBezTo>
                  <a:cubicBezTo>
                    <a:pt x="232" y="387"/>
                    <a:pt x="232" y="388"/>
                    <a:pt x="232" y="389"/>
                  </a:cubicBezTo>
                  <a:cubicBezTo>
                    <a:pt x="232" y="389"/>
                    <a:pt x="232" y="389"/>
                    <a:pt x="232" y="391"/>
                  </a:cubicBezTo>
                  <a:cubicBezTo>
                    <a:pt x="232" y="394"/>
                    <a:pt x="233" y="399"/>
                    <a:pt x="235" y="400"/>
                  </a:cubicBezTo>
                  <a:cubicBezTo>
                    <a:pt x="235" y="400"/>
                    <a:pt x="235" y="400"/>
                    <a:pt x="235" y="400"/>
                  </a:cubicBezTo>
                  <a:cubicBezTo>
                    <a:pt x="235" y="400"/>
                    <a:pt x="235" y="400"/>
                    <a:pt x="235" y="400"/>
                  </a:cubicBezTo>
                  <a:cubicBezTo>
                    <a:pt x="233" y="399"/>
                    <a:pt x="232" y="394"/>
                    <a:pt x="232" y="391"/>
                  </a:cubicBezTo>
                  <a:cubicBezTo>
                    <a:pt x="232" y="394"/>
                    <a:pt x="233" y="399"/>
                    <a:pt x="235" y="400"/>
                  </a:cubicBezTo>
                  <a:cubicBezTo>
                    <a:pt x="236" y="400"/>
                    <a:pt x="236" y="400"/>
                    <a:pt x="236" y="400"/>
                  </a:cubicBezTo>
                  <a:cubicBezTo>
                    <a:pt x="238" y="400"/>
                    <a:pt x="238" y="400"/>
                    <a:pt x="238" y="400"/>
                  </a:cubicBezTo>
                  <a:cubicBezTo>
                    <a:pt x="242" y="404"/>
                    <a:pt x="245" y="407"/>
                    <a:pt x="245" y="407"/>
                  </a:cubicBezTo>
                  <a:cubicBezTo>
                    <a:pt x="245" y="407"/>
                    <a:pt x="243" y="408"/>
                    <a:pt x="243" y="408"/>
                  </a:cubicBezTo>
                  <a:cubicBezTo>
                    <a:pt x="243" y="408"/>
                    <a:pt x="241" y="408"/>
                    <a:pt x="241" y="408"/>
                  </a:cubicBezTo>
                  <a:cubicBezTo>
                    <a:pt x="241" y="408"/>
                    <a:pt x="241" y="408"/>
                    <a:pt x="241" y="408"/>
                  </a:cubicBezTo>
                  <a:cubicBezTo>
                    <a:pt x="241" y="408"/>
                    <a:pt x="244" y="408"/>
                    <a:pt x="244" y="408"/>
                  </a:cubicBezTo>
                  <a:cubicBezTo>
                    <a:pt x="244" y="408"/>
                    <a:pt x="245" y="408"/>
                    <a:pt x="245" y="408"/>
                  </a:cubicBezTo>
                  <a:cubicBezTo>
                    <a:pt x="245" y="408"/>
                    <a:pt x="246" y="408"/>
                    <a:pt x="246" y="408"/>
                  </a:cubicBezTo>
                  <a:cubicBezTo>
                    <a:pt x="246" y="408"/>
                    <a:pt x="246" y="408"/>
                    <a:pt x="246" y="408"/>
                  </a:cubicBezTo>
                  <a:cubicBezTo>
                    <a:pt x="246" y="408"/>
                    <a:pt x="248" y="408"/>
                    <a:pt x="250" y="408"/>
                  </a:cubicBezTo>
                  <a:cubicBezTo>
                    <a:pt x="250" y="408"/>
                    <a:pt x="250" y="408"/>
                    <a:pt x="251" y="408"/>
                  </a:cubicBezTo>
                  <a:cubicBezTo>
                    <a:pt x="252" y="408"/>
                    <a:pt x="252" y="408"/>
                    <a:pt x="252" y="408"/>
                  </a:cubicBezTo>
                  <a:cubicBezTo>
                    <a:pt x="256" y="408"/>
                    <a:pt x="259" y="409"/>
                    <a:pt x="259" y="409"/>
                  </a:cubicBezTo>
                  <a:cubicBezTo>
                    <a:pt x="259" y="411"/>
                    <a:pt x="256" y="414"/>
                    <a:pt x="256" y="416"/>
                  </a:cubicBezTo>
                  <a:cubicBezTo>
                    <a:pt x="256" y="417"/>
                    <a:pt x="256" y="417"/>
                    <a:pt x="256" y="417"/>
                  </a:cubicBezTo>
                  <a:cubicBezTo>
                    <a:pt x="256" y="417"/>
                    <a:pt x="257" y="417"/>
                    <a:pt x="259" y="416"/>
                  </a:cubicBezTo>
                  <a:cubicBezTo>
                    <a:pt x="260" y="414"/>
                    <a:pt x="263" y="412"/>
                    <a:pt x="264" y="411"/>
                  </a:cubicBezTo>
                  <a:cubicBezTo>
                    <a:pt x="265" y="409"/>
                    <a:pt x="267" y="407"/>
                    <a:pt x="269" y="406"/>
                  </a:cubicBezTo>
                  <a:cubicBezTo>
                    <a:pt x="270" y="405"/>
                    <a:pt x="269" y="404"/>
                    <a:pt x="267" y="403"/>
                  </a:cubicBezTo>
                  <a:cubicBezTo>
                    <a:pt x="264" y="402"/>
                    <a:pt x="262" y="401"/>
                    <a:pt x="261" y="401"/>
                  </a:cubicBezTo>
                  <a:cubicBezTo>
                    <a:pt x="261" y="401"/>
                    <a:pt x="260" y="400"/>
                    <a:pt x="260" y="400"/>
                  </a:cubicBezTo>
                  <a:cubicBezTo>
                    <a:pt x="259" y="400"/>
                    <a:pt x="257" y="400"/>
                    <a:pt x="257" y="399"/>
                  </a:cubicBezTo>
                  <a:cubicBezTo>
                    <a:pt x="257" y="398"/>
                    <a:pt x="256" y="398"/>
                    <a:pt x="256" y="398"/>
                  </a:cubicBezTo>
                  <a:cubicBezTo>
                    <a:pt x="256" y="398"/>
                    <a:pt x="256" y="398"/>
                    <a:pt x="256" y="398"/>
                  </a:cubicBezTo>
                  <a:cubicBezTo>
                    <a:pt x="256" y="398"/>
                    <a:pt x="256" y="398"/>
                    <a:pt x="256" y="398"/>
                  </a:cubicBezTo>
                  <a:cubicBezTo>
                    <a:pt x="264" y="398"/>
                    <a:pt x="264" y="397"/>
                    <a:pt x="264" y="397"/>
                  </a:cubicBezTo>
                  <a:cubicBezTo>
                    <a:pt x="264" y="397"/>
                    <a:pt x="264" y="397"/>
                    <a:pt x="264" y="397"/>
                  </a:cubicBezTo>
                  <a:cubicBezTo>
                    <a:pt x="264" y="395"/>
                    <a:pt x="264" y="386"/>
                    <a:pt x="264" y="385"/>
                  </a:cubicBezTo>
                  <a:cubicBezTo>
                    <a:pt x="264" y="385"/>
                    <a:pt x="264" y="385"/>
                    <a:pt x="264" y="385"/>
                  </a:cubicBezTo>
                  <a:cubicBezTo>
                    <a:pt x="264" y="386"/>
                    <a:pt x="266" y="386"/>
                    <a:pt x="269" y="386"/>
                  </a:cubicBezTo>
                  <a:cubicBezTo>
                    <a:pt x="272" y="386"/>
                    <a:pt x="276" y="385"/>
                    <a:pt x="278" y="384"/>
                  </a:cubicBezTo>
                  <a:cubicBezTo>
                    <a:pt x="280" y="382"/>
                    <a:pt x="283" y="381"/>
                    <a:pt x="285" y="381"/>
                  </a:cubicBezTo>
                  <a:cubicBezTo>
                    <a:pt x="287" y="381"/>
                    <a:pt x="289" y="383"/>
                    <a:pt x="289" y="384"/>
                  </a:cubicBezTo>
                  <a:cubicBezTo>
                    <a:pt x="289" y="385"/>
                    <a:pt x="291" y="389"/>
                    <a:pt x="295" y="389"/>
                  </a:cubicBezTo>
                  <a:cubicBezTo>
                    <a:pt x="295" y="389"/>
                    <a:pt x="295" y="389"/>
                    <a:pt x="298" y="389"/>
                  </a:cubicBezTo>
                  <a:cubicBezTo>
                    <a:pt x="301" y="389"/>
                    <a:pt x="301" y="389"/>
                    <a:pt x="301" y="389"/>
                  </a:cubicBezTo>
                  <a:cubicBezTo>
                    <a:pt x="301" y="397"/>
                    <a:pt x="301" y="405"/>
                    <a:pt x="301" y="409"/>
                  </a:cubicBezTo>
                  <a:cubicBezTo>
                    <a:pt x="301" y="414"/>
                    <a:pt x="299" y="420"/>
                    <a:pt x="296" y="422"/>
                  </a:cubicBezTo>
                  <a:cubicBezTo>
                    <a:pt x="296" y="422"/>
                    <a:pt x="296" y="422"/>
                    <a:pt x="300" y="423"/>
                  </a:cubicBezTo>
                  <a:cubicBezTo>
                    <a:pt x="304" y="424"/>
                    <a:pt x="304" y="424"/>
                    <a:pt x="304" y="424"/>
                  </a:cubicBezTo>
                  <a:cubicBezTo>
                    <a:pt x="309" y="422"/>
                    <a:pt x="320" y="420"/>
                    <a:pt x="328" y="420"/>
                  </a:cubicBezTo>
                  <a:cubicBezTo>
                    <a:pt x="336" y="420"/>
                    <a:pt x="345" y="419"/>
                    <a:pt x="349" y="419"/>
                  </a:cubicBezTo>
                  <a:cubicBezTo>
                    <a:pt x="352" y="419"/>
                    <a:pt x="356" y="424"/>
                    <a:pt x="358" y="430"/>
                  </a:cubicBezTo>
                  <a:cubicBezTo>
                    <a:pt x="360" y="437"/>
                    <a:pt x="361" y="445"/>
                    <a:pt x="362" y="449"/>
                  </a:cubicBezTo>
                  <a:cubicBezTo>
                    <a:pt x="363" y="453"/>
                    <a:pt x="363" y="456"/>
                    <a:pt x="363" y="456"/>
                  </a:cubicBezTo>
                  <a:cubicBezTo>
                    <a:pt x="363" y="457"/>
                    <a:pt x="363" y="457"/>
                    <a:pt x="363" y="457"/>
                  </a:cubicBezTo>
                  <a:cubicBezTo>
                    <a:pt x="363" y="457"/>
                    <a:pt x="362" y="458"/>
                    <a:pt x="361" y="459"/>
                  </a:cubicBezTo>
                  <a:cubicBezTo>
                    <a:pt x="359" y="461"/>
                    <a:pt x="355" y="462"/>
                    <a:pt x="351" y="462"/>
                  </a:cubicBezTo>
                  <a:cubicBezTo>
                    <a:pt x="348" y="462"/>
                    <a:pt x="346" y="463"/>
                    <a:pt x="345" y="465"/>
                  </a:cubicBezTo>
                  <a:cubicBezTo>
                    <a:pt x="345" y="467"/>
                    <a:pt x="346" y="471"/>
                    <a:pt x="347" y="474"/>
                  </a:cubicBezTo>
                  <a:cubicBezTo>
                    <a:pt x="349" y="479"/>
                    <a:pt x="352" y="484"/>
                    <a:pt x="354" y="484"/>
                  </a:cubicBezTo>
                  <a:cubicBezTo>
                    <a:pt x="357" y="484"/>
                    <a:pt x="362" y="489"/>
                    <a:pt x="366" y="494"/>
                  </a:cubicBezTo>
                  <a:cubicBezTo>
                    <a:pt x="371" y="500"/>
                    <a:pt x="377" y="511"/>
                    <a:pt x="380" y="518"/>
                  </a:cubicBezTo>
                  <a:cubicBezTo>
                    <a:pt x="384" y="525"/>
                    <a:pt x="393" y="536"/>
                    <a:pt x="401" y="543"/>
                  </a:cubicBezTo>
                  <a:cubicBezTo>
                    <a:pt x="401" y="543"/>
                    <a:pt x="401" y="543"/>
                    <a:pt x="401" y="544"/>
                  </a:cubicBezTo>
                  <a:cubicBezTo>
                    <a:pt x="401" y="545"/>
                    <a:pt x="405" y="554"/>
                    <a:pt x="405" y="559"/>
                  </a:cubicBezTo>
                  <a:cubicBezTo>
                    <a:pt x="405" y="562"/>
                    <a:pt x="407" y="562"/>
                    <a:pt x="407" y="562"/>
                  </a:cubicBezTo>
                  <a:cubicBezTo>
                    <a:pt x="407" y="563"/>
                    <a:pt x="409" y="563"/>
                    <a:pt x="409" y="563"/>
                  </a:cubicBezTo>
                  <a:cubicBezTo>
                    <a:pt x="409" y="563"/>
                    <a:pt x="409" y="563"/>
                    <a:pt x="409" y="563"/>
                  </a:cubicBezTo>
                  <a:cubicBezTo>
                    <a:pt x="409" y="563"/>
                    <a:pt x="409" y="563"/>
                    <a:pt x="409" y="564"/>
                  </a:cubicBezTo>
                  <a:cubicBezTo>
                    <a:pt x="409" y="564"/>
                    <a:pt x="413" y="566"/>
                    <a:pt x="421" y="569"/>
                  </a:cubicBezTo>
                  <a:cubicBezTo>
                    <a:pt x="421" y="569"/>
                    <a:pt x="420" y="569"/>
                    <a:pt x="422" y="571"/>
                  </a:cubicBezTo>
                  <a:cubicBezTo>
                    <a:pt x="423" y="573"/>
                    <a:pt x="423" y="573"/>
                    <a:pt x="423" y="573"/>
                  </a:cubicBezTo>
                  <a:cubicBezTo>
                    <a:pt x="425" y="578"/>
                    <a:pt x="427" y="587"/>
                    <a:pt x="427" y="594"/>
                  </a:cubicBezTo>
                  <a:cubicBezTo>
                    <a:pt x="427" y="600"/>
                    <a:pt x="428" y="606"/>
                    <a:pt x="429" y="608"/>
                  </a:cubicBezTo>
                  <a:cubicBezTo>
                    <a:pt x="430" y="609"/>
                    <a:pt x="431" y="610"/>
                    <a:pt x="431" y="610"/>
                  </a:cubicBezTo>
                  <a:cubicBezTo>
                    <a:pt x="431" y="610"/>
                    <a:pt x="431" y="610"/>
                    <a:pt x="432" y="611"/>
                  </a:cubicBezTo>
                  <a:cubicBezTo>
                    <a:pt x="432" y="612"/>
                    <a:pt x="432" y="613"/>
                    <a:pt x="432" y="613"/>
                  </a:cubicBezTo>
                  <a:cubicBezTo>
                    <a:pt x="434" y="613"/>
                    <a:pt x="438" y="613"/>
                    <a:pt x="443" y="612"/>
                  </a:cubicBezTo>
                  <a:cubicBezTo>
                    <a:pt x="443" y="612"/>
                    <a:pt x="443" y="612"/>
                    <a:pt x="445" y="613"/>
                  </a:cubicBezTo>
                  <a:cubicBezTo>
                    <a:pt x="447" y="614"/>
                    <a:pt x="447" y="614"/>
                    <a:pt x="447" y="614"/>
                  </a:cubicBezTo>
                  <a:cubicBezTo>
                    <a:pt x="451" y="615"/>
                    <a:pt x="457" y="617"/>
                    <a:pt x="459" y="618"/>
                  </a:cubicBezTo>
                  <a:cubicBezTo>
                    <a:pt x="461" y="619"/>
                    <a:pt x="465" y="619"/>
                    <a:pt x="467" y="618"/>
                  </a:cubicBezTo>
                  <a:cubicBezTo>
                    <a:pt x="470" y="617"/>
                    <a:pt x="473" y="615"/>
                    <a:pt x="474" y="613"/>
                  </a:cubicBezTo>
                  <a:cubicBezTo>
                    <a:pt x="476" y="612"/>
                    <a:pt x="477" y="610"/>
                    <a:pt x="478" y="610"/>
                  </a:cubicBezTo>
                  <a:cubicBezTo>
                    <a:pt x="478" y="609"/>
                    <a:pt x="485" y="609"/>
                    <a:pt x="488" y="609"/>
                  </a:cubicBezTo>
                  <a:cubicBezTo>
                    <a:pt x="492" y="609"/>
                    <a:pt x="496" y="608"/>
                    <a:pt x="498" y="607"/>
                  </a:cubicBezTo>
                  <a:cubicBezTo>
                    <a:pt x="500" y="605"/>
                    <a:pt x="503" y="603"/>
                    <a:pt x="505" y="602"/>
                  </a:cubicBezTo>
                  <a:cubicBezTo>
                    <a:pt x="507" y="601"/>
                    <a:pt x="510" y="600"/>
                    <a:pt x="511" y="600"/>
                  </a:cubicBezTo>
                  <a:cubicBezTo>
                    <a:pt x="511" y="600"/>
                    <a:pt x="511" y="599"/>
                    <a:pt x="510" y="598"/>
                  </a:cubicBezTo>
                  <a:cubicBezTo>
                    <a:pt x="509" y="597"/>
                    <a:pt x="509" y="595"/>
                    <a:pt x="511" y="594"/>
                  </a:cubicBezTo>
                  <a:cubicBezTo>
                    <a:pt x="512" y="593"/>
                    <a:pt x="512" y="591"/>
                    <a:pt x="510" y="589"/>
                  </a:cubicBezTo>
                  <a:cubicBezTo>
                    <a:pt x="509" y="588"/>
                    <a:pt x="514" y="586"/>
                    <a:pt x="514" y="586"/>
                  </a:cubicBezTo>
                  <a:cubicBezTo>
                    <a:pt x="514" y="586"/>
                    <a:pt x="514" y="586"/>
                    <a:pt x="514" y="586"/>
                  </a:cubicBezTo>
                  <a:cubicBezTo>
                    <a:pt x="514" y="586"/>
                    <a:pt x="517" y="586"/>
                    <a:pt x="519" y="587"/>
                  </a:cubicBezTo>
                  <a:cubicBezTo>
                    <a:pt x="521" y="587"/>
                    <a:pt x="525" y="587"/>
                    <a:pt x="527" y="587"/>
                  </a:cubicBezTo>
                  <a:cubicBezTo>
                    <a:pt x="529" y="586"/>
                    <a:pt x="531" y="583"/>
                    <a:pt x="531" y="579"/>
                  </a:cubicBezTo>
                  <a:cubicBezTo>
                    <a:pt x="531" y="575"/>
                    <a:pt x="532" y="572"/>
                    <a:pt x="533" y="564"/>
                  </a:cubicBezTo>
                  <a:cubicBezTo>
                    <a:pt x="533" y="564"/>
                    <a:pt x="533" y="564"/>
                    <a:pt x="537" y="564"/>
                  </a:cubicBezTo>
                  <a:cubicBezTo>
                    <a:pt x="540" y="564"/>
                    <a:pt x="540" y="564"/>
                    <a:pt x="540" y="564"/>
                  </a:cubicBezTo>
                  <a:cubicBezTo>
                    <a:pt x="544" y="564"/>
                    <a:pt x="549" y="562"/>
                    <a:pt x="551" y="559"/>
                  </a:cubicBezTo>
                  <a:cubicBezTo>
                    <a:pt x="554" y="556"/>
                    <a:pt x="555" y="552"/>
                    <a:pt x="555" y="551"/>
                  </a:cubicBezTo>
                  <a:cubicBezTo>
                    <a:pt x="555" y="549"/>
                    <a:pt x="555" y="543"/>
                    <a:pt x="555" y="538"/>
                  </a:cubicBezTo>
                  <a:cubicBezTo>
                    <a:pt x="555" y="532"/>
                    <a:pt x="556" y="525"/>
                    <a:pt x="557" y="522"/>
                  </a:cubicBezTo>
                  <a:cubicBezTo>
                    <a:pt x="559" y="519"/>
                    <a:pt x="561" y="516"/>
                    <a:pt x="563" y="515"/>
                  </a:cubicBezTo>
                  <a:cubicBezTo>
                    <a:pt x="564" y="514"/>
                    <a:pt x="567" y="512"/>
                    <a:pt x="567" y="511"/>
                  </a:cubicBezTo>
                  <a:cubicBezTo>
                    <a:pt x="567" y="509"/>
                    <a:pt x="569" y="509"/>
                    <a:pt x="569" y="511"/>
                  </a:cubicBezTo>
                  <a:cubicBezTo>
                    <a:pt x="569" y="514"/>
                    <a:pt x="569" y="514"/>
                    <a:pt x="569" y="514"/>
                  </a:cubicBezTo>
                  <a:cubicBezTo>
                    <a:pt x="569" y="514"/>
                    <a:pt x="574" y="514"/>
                    <a:pt x="583" y="514"/>
                  </a:cubicBezTo>
                  <a:cubicBezTo>
                    <a:pt x="591" y="514"/>
                    <a:pt x="600" y="514"/>
                    <a:pt x="604" y="513"/>
                  </a:cubicBezTo>
                  <a:cubicBezTo>
                    <a:pt x="607" y="513"/>
                    <a:pt x="614" y="517"/>
                    <a:pt x="619" y="521"/>
                  </a:cubicBezTo>
                  <a:cubicBezTo>
                    <a:pt x="624" y="526"/>
                    <a:pt x="629" y="533"/>
                    <a:pt x="629" y="538"/>
                  </a:cubicBezTo>
                  <a:cubicBezTo>
                    <a:pt x="630" y="542"/>
                    <a:pt x="635" y="549"/>
                    <a:pt x="641" y="553"/>
                  </a:cubicBezTo>
                  <a:cubicBezTo>
                    <a:pt x="647" y="557"/>
                    <a:pt x="653" y="558"/>
                    <a:pt x="656" y="555"/>
                  </a:cubicBezTo>
                  <a:cubicBezTo>
                    <a:pt x="658" y="552"/>
                    <a:pt x="662" y="559"/>
                    <a:pt x="665" y="572"/>
                  </a:cubicBezTo>
                  <a:cubicBezTo>
                    <a:pt x="667" y="585"/>
                    <a:pt x="674" y="602"/>
                    <a:pt x="681" y="612"/>
                  </a:cubicBezTo>
                  <a:cubicBezTo>
                    <a:pt x="687" y="621"/>
                    <a:pt x="693" y="632"/>
                    <a:pt x="694" y="637"/>
                  </a:cubicBezTo>
                  <a:cubicBezTo>
                    <a:pt x="694" y="642"/>
                    <a:pt x="696" y="649"/>
                    <a:pt x="699" y="652"/>
                  </a:cubicBezTo>
                  <a:cubicBezTo>
                    <a:pt x="702" y="656"/>
                    <a:pt x="706" y="658"/>
                    <a:pt x="707" y="657"/>
                  </a:cubicBezTo>
                  <a:cubicBezTo>
                    <a:pt x="709" y="656"/>
                    <a:pt x="713" y="657"/>
                    <a:pt x="715" y="658"/>
                  </a:cubicBezTo>
                  <a:cubicBezTo>
                    <a:pt x="717" y="660"/>
                    <a:pt x="719" y="664"/>
                    <a:pt x="719" y="667"/>
                  </a:cubicBezTo>
                  <a:cubicBezTo>
                    <a:pt x="718" y="671"/>
                    <a:pt x="721" y="673"/>
                    <a:pt x="725" y="673"/>
                  </a:cubicBezTo>
                  <a:cubicBezTo>
                    <a:pt x="729" y="672"/>
                    <a:pt x="734" y="671"/>
                    <a:pt x="736" y="671"/>
                  </a:cubicBezTo>
                  <a:cubicBezTo>
                    <a:pt x="738" y="670"/>
                    <a:pt x="739" y="668"/>
                    <a:pt x="739" y="665"/>
                  </a:cubicBezTo>
                  <a:cubicBezTo>
                    <a:pt x="739" y="663"/>
                    <a:pt x="737" y="660"/>
                    <a:pt x="735" y="660"/>
                  </a:cubicBezTo>
                  <a:cubicBezTo>
                    <a:pt x="732" y="659"/>
                    <a:pt x="731" y="656"/>
                    <a:pt x="731" y="652"/>
                  </a:cubicBezTo>
                  <a:cubicBezTo>
                    <a:pt x="732" y="649"/>
                    <a:pt x="731" y="645"/>
                    <a:pt x="729" y="644"/>
                  </a:cubicBezTo>
                  <a:cubicBezTo>
                    <a:pt x="728" y="642"/>
                    <a:pt x="726" y="642"/>
                    <a:pt x="726" y="642"/>
                  </a:cubicBezTo>
                  <a:cubicBezTo>
                    <a:pt x="726" y="642"/>
                    <a:pt x="726" y="634"/>
                    <a:pt x="725" y="624"/>
                  </a:cubicBezTo>
                  <a:cubicBezTo>
                    <a:pt x="725" y="614"/>
                    <a:pt x="729" y="601"/>
                    <a:pt x="735" y="596"/>
                  </a:cubicBezTo>
                  <a:cubicBezTo>
                    <a:pt x="741" y="590"/>
                    <a:pt x="749" y="585"/>
                    <a:pt x="753" y="585"/>
                  </a:cubicBezTo>
                  <a:cubicBezTo>
                    <a:pt x="757" y="584"/>
                    <a:pt x="762" y="581"/>
                    <a:pt x="764" y="578"/>
                  </a:cubicBezTo>
                  <a:cubicBezTo>
                    <a:pt x="766" y="575"/>
                    <a:pt x="775" y="567"/>
                    <a:pt x="783" y="560"/>
                  </a:cubicBezTo>
                  <a:cubicBezTo>
                    <a:pt x="792" y="553"/>
                    <a:pt x="802" y="549"/>
                    <a:pt x="807" y="550"/>
                  </a:cubicBezTo>
                  <a:cubicBezTo>
                    <a:pt x="811" y="551"/>
                    <a:pt x="817" y="552"/>
                    <a:pt x="822" y="552"/>
                  </a:cubicBezTo>
                  <a:cubicBezTo>
                    <a:pt x="826" y="552"/>
                    <a:pt x="829" y="557"/>
                    <a:pt x="830" y="563"/>
                  </a:cubicBezTo>
                  <a:cubicBezTo>
                    <a:pt x="830" y="568"/>
                    <a:pt x="834" y="574"/>
                    <a:pt x="837" y="575"/>
                  </a:cubicBezTo>
                  <a:cubicBezTo>
                    <a:pt x="841" y="576"/>
                    <a:pt x="845" y="582"/>
                    <a:pt x="846" y="587"/>
                  </a:cubicBezTo>
                  <a:cubicBezTo>
                    <a:pt x="847" y="592"/>
                    <a:pt x="852" y="596"/>
                    <a:pt x="858" y="597"/>
                  </a:cubicBezTo>
                  <a:cubicBezTo>
                    <a:pt x="863" y="597"/>
                    <a:pt x="867" y="601"/>
                    <a:pt x="868" y="605"/>
                  </a:cubicBezTo>
                  <a:cubicBezTo>
                    <a:pt x="868" y="609"/>
                    <a:pt x="870" y="624"/>
                    <a:pt x="872" y="639"/>
                  </a:cubicBezTo>
                  <a:cubicBezTo>
                    <a:pt x="874" y="654"/>
                    <a:pt x="878" y="667"/>
                    <a:pt x="880" y="668"/>
                  </a:cubicBezTo>
                  <a:cubicBezTo>
                    <a:pt x="882" y="669"/>
                    <a:pt x="886" y="673"/>
                    <a:pt x="888" y="676"/>
                  </a:cubicBezTo>
                  <a:cubicBezTo>
                    <a:pt x="890" y="680"/>
                    <a:pt x="892" y="687"/>
                    <a:pt x="892" y="693"/>
                  </a:cubicBezTo>
                  <a:cubicBezTo>
                    <a:pt x="892" y="698"/>
                    <a:pt x="890" y="702"/>
                    <a:pt x="889" y="702"/>
                  </a:cubicBezTo>
                  <a:cubicBezTo>
                    <a:pt x="887" y="702"/>
                    <a:pt x="886" y="702"/>
                    <a:pt x="886" y="702"/>
                  </a:cubicBezTo>
                  <a:cubicBezTo>
                    <a:pt x="886" y="702"/>
                    <a:pt x="885" y="704"/>
                    <a:pt x="883" y="704"/>
                  </a:cubicBezTo>
                  <a:cubicBezTo>
                    <a:pt x="882" y="703"/>
                    <a:pt x="881" y="701"/>
                    <a:pt x="882" y="694"/>
                  </a:cubicBezTo>
                  <a:cubicBezTo>
                    <a:pt x="882" y="694"/>
                    <a:pt x="882" y="694"/>
                    <a:pt x="877" y="694"/>
                  </a:cubicBezTo>
                  <a:cubicBezTo>
                    <a:pt x="872" y="694"/>
                    <a:pt x="872" y="694"/>
                    <a:pt x="872" y="694"/>
                  </a:cubicBezTo>
                  <a:cubicBezTo>
                    <a:pt x="868" y="686"/>
                    <a:pt x="862" y="681"/>
                    <a:pt x="860" y="684"/>
                  </a:cubicBezTo>
                  <a:cubicBezTo>
                    <a:pt x="858" y="686"/>
                    <a:pt x="856" y="689"/>
                    <a:pt x="856" y="693"/>
                  </a:cubicBezTo>
                  <a:cubicBezTo>
                    <a:pt x="856" y="696"/>
                    <a:pt x="859" y="701"/>
                    <a:pt x="862" y="705"/>
                  </a:cubicBezTo>
                  <a:cubicBezTo>
                    <a:pt x="865" y="709"/>
                    <a:pt x="870" y="715"/>
                    <a:pt x="873" y="719"/>
                  </a:cubicBezTo>
                  <a:cubicBezTo>
                    <a:pt x="877" y="723"/>
                    <a:pt x="880" y="725"/>
                    <a:pt x="880" y="725"/>
                  </a:cubicBezTo>
                  <a:cubicBezTo>
                    <a:pt x="880" y="724"/>
                    <a:pt x="880" y="723"/>
                    <a:pt x="880" y="723"/>
                  </a:cubicBezTo>
                  <a:cubicBezTo>
                    <a:pt x="880" y="723"/>
                    <a:pt x="880" y="726"/>
                    <a:pt x="880" y="728"/>
                  </a:cubicBezTo>
                  <a:cubicBezTo>
                    <a:pt x="880" y="731"/>
                    <a:pt x="882" y="737"/>
                    <a:pt x="884" y="742"/>
                  </a:cubicBezTo>
                  <a:cubicBezTo>
                    <a:pt x="886" y="747"/>
                    <a:pt x="892" y="753"/>
                    <a:pt x="895" y="757"/>
                  </a:cubicBezTo>
                  <a:cubicBezTo>
                    <a:pt x="899" y="761"/>
                    <a:pt x="905" y="765"/>
                    <a:pt x="908" y="766"/>
                  </a:cubicBezTo>
                  <a:cubicBezTo>
                    <a:pt x="911" y="766"/>
                    <a:pt x="914" y="767"/>
                    <a:pt x="914" y="767"/>
                  </a:cubicBezTo>
                  <a:cubicBezTo>
                    <a:pt x="914" y="767"/>
                    <a:pt x="914" y="768"/>
                    <a:pt x="914" y="768"/>
                  </a:cubicBezTo>
                  <a:cubicBezTo>
                    <a:pt x="914" y="768"/>
                    <a:pt x="913" y="769"/>
                    <a:pt x="912" y="771"/>
                  </a:cubicBezTo>
                  <a:cubicBezTo>
                    <a:pt x="912" y="773"/>
                    <a:pt x="915" y="778"/>
                    <a:pt x="919" y="782"/>
                  </a:cubicBezTo>
                  <a:cubicBezTo>
                    <a:pt x="923" y="786"/>
                    <a:pt x="929" y="790"/>
                    <a:pt x="933" y="790"/>
                  </a:cubicBezTo>
                  <a:cubicBezTo>
                    <a:pt x="937" y="790"/>
                    <a:pt x="943" y="792"/>
                    <a:pt x="947" y="794"/>
                  </a:cubicBezTo>
                  <a:cubicBezTo>
                    <a:pt x="951" y="797"/>
                    <a:pt x="959" y="799"/>
                    <a:pt x="964" y="799"/>
                  </a:cubicBezTo>
                  <a:cubicBezTo>
                    <a:pt x="970" y="799"/>
                    <a:pt x="973" y="798"/>
                    <a:pt x="972" y="796"/>
                  </a:cubicBezTo>
                  <a:cubicBezTo>
                    <a:pt x="970" y="794"/>
                    <a:pt x="968" y="791"/>
                    <a:pt x="968" y="789"/>
                  </a:cubicBezTo>
                  <a:cubicBezTo>
                    <a:pt x="968" y="787"/>
                    <a:pt x="968" y="785"/>
                    <a:pt x="968" y="785"/>
                  </a:cubicBezTo>
                  <a:cubicBezTo>
                    <a:pt x="968" y="785"/>
                    <a:pt x="966" y="783"/>
                    <a:pt x="965" y="780"/>
                  </a:cubicBezTo>
                  <a:cubicBezTo>
                    <a:pt x="963" y="778"/>
                    <a:pt x="955" y="775"/>
                    <a:pt x="947" y="775"/>
                  </a:cubicBezTo>
                  <a:cubicBezTo>
                    <a:pt x="939" y="775"/>
                    <a:pt x="933" y="771"/>
                    <a:pt x="933" y="765"/>
                  </a:cubicBezTo>
                  <a:cubicBezTo>
                    <a:pt x="933" y="760"/>
                    <a:pt x="932" y="752"/>
                    <a:pt x="932" y="749"/>
                  </a:cubicBezTo>
                  <a:cubicBezTo>
                    <a:pt x="931" y="746"/>
                    <a:pt x="927" y="739"/>
                    <a:pt x="922" y="735"/>
                  </a:cubicBezTo>
                  <a:cubicBezTo>
                    <a:pt x="917" y="731"/>
                    <a:pt x="908" y="726"/>
                    <a:pt x="902" y="723"/>
                  </a:cubicBezTo>
                  <a:cubicBezTo>
                    <a:pt x="896" y="721"/>
                    <a:pt x="892" y="717"/>
                    <a:pt x="892" y="714"/>
                  </a:cubicBezTo>
                  <a:cubicBezTo>
                    <a:pt x="892" y="712"/>
                    <a:pt x="894" y="709"/>
                    <a:pt x="896" y="709"/>
                  </a:cubicBezTo>
                  <a:cubicBezTo>
                    <a:pt x="898" y="709"/>
                    <a:pt x="900" y="708"/>
                    <a:pt x="901" y="709"/>
                  </a:cubicBezTo>
                  <a:cubicBezTo>
                    <a:pt x="901" y="709"/>
                    <a:pt x="901" y="709"/>
                    <a:pt x="902" y="709"/>
                  </a:cubicBezTo>
                  <a:cubicBezTo>
                    <a:pt x="902" y="708"/>
                    <a:pt x="903" y="710"/>
                    <a:pt x="904" y="711"/>
                  </a:cubicBezTo>
                  <a:cubicBezTo>
                    <a:pt x="905" y="713"/>
                    <a:pt x="906" y="713"/>
                    <a:pt x="909" y="712"/>
                  </a:cubicBezTo>
                  <a:cubicBezTo>
                    <a:pt x="911" y="711"/>
                    <a:pt x="912" y="706"/>
                    <a:pt x="912" y="701"/>
                  </a:cubicBezTo>
                  <a:cubicBezTo>
                    <a:pt x="912" y="689"/>
                    <a:pt x="912" y="689"/>
                    <a:pt x="912" y="689"/>
                  </a:cubicBezTo>
                  <a:cubicBezTo>
                    <a:pt x="912" y="686"/>
                    <a:pt x="912" y="682"/>
                    <a:pt x="910" y="680"/>
                  </a:cubicBezTo>
                  <a:cubicBezTo>
                    <a:pt x="909" y="677"/>
                    <a:pt x="906" y="673"/>
                    <a:pt x="903" y="671"/>
                  </a:cubicBezTo>
                  <a:cubicBezTo>
                    <a:pt x="901" y="669"/>
                    <a:pt x="897" y="659"/>
                    <a:pt x="895" y="650"/>
                  </a:cubicBezTo>
                  <a:cubicBezTo>
                    <a:pt x="892" y="641"/>
                    <a:pt x="890" y="633"/>
                    <a:pt x="891" y="633"/>
                  </a:cubicBezTo>
                  <a:cubicBezTo>
                    <a:pt x="891" y="633"/>
                    <a:pt x="891" y="633"/>
                    <a:pt x="891" y="633"/>
                  </a:cubicBezTo>
                  <a:cubicBezTo>
                    <a:pt x="891" y="633"/>
                    <a:pt x="893" y="632"/>
                    <a:pt x="895" y="630"/>
                  </a:cubicBezTo>
                  <a:cubicBezTo>
                    <a:pt x="897" y="629"/>
                    <a:pt x="901" y="630"/>
                    <a:pt x="906" y="633"/>
                  </a:cubicBezTo>
                  <a:cubicBezTo>
                    <a:pt x="910" y="637"/>
                    <a:pt x="917" y="643"/>
                    <a:pt x="922" y="647"/>
                  </a:cubicBezTo>
                  <a:cubicBezTo>
                    <a:pt x="926" y="650"/>
                    <a:pt x="933" y="652"/>
                    <a:pt x="937" y="650"/>
                  </a:cubicBezTo>
                  <a:cubicBezTo>
                    <a:pt x="940" y="647"/>
                    <a:pt x="943" y="637"/>
                    <a:pt x="942" y="627"/>
                  </a:cubicBezTo>
                  <a:cubicBezTo>
                    <a:pt x="942" y="617"/>
                    <a:pt x="942" y="609"/>
                    <a:pt x="942" y="609"/>
                  </a:cubicBezTo>
                  <a:cubicBezTo>
                    <a:pt x="942" y="609"/>
                    <a:pt x="942" y="608"/>
                    <a:pt x="942" y="607"/>
                  </a:cubicBezTo>
                  <a:cubicBezTo>
                    <a:pt x="942" y="605"/>
                    <a:pt x="947" y="604"/>
                    <a:pt x="952" y="604"/>
                  </a:cubicBezTo>
                  <a:cubicBezTo>
                    <a:pt x="958" y="604"/>
                    <a:pt x="962" y="603"/>
                    <a:pt x="962" y="602"/>
                  </a:cubicBezTo>
                  <a:cubicBezTo>
                    <a:pt x="961" y="601"/>
                    <a:pt x="959" y="598"/>
                    <a:pt x="957" y="595"/>
                  </a:cubicBezTo>
                  <a:cubicBezTo>
                    <a:pt x="956" y="592"/>
                    <a:pt x="951" y="590"/>
                    <a:pt x="946" y="590"/>
                  </a:cubicBezTo>
                  <a:cubicBezTo>
                    <a:pt x="942" y="590"/>
                    <a:pt x="939" y="585"/>
                    <a:pt x="939" y="577"/>
                  </a:cubicBezTo>
                  <a:cubicBezTo>
                    <a:pt x="939" y="569"/>
                    <a:pt x="940" y="564"/>
                    <a:pt x="942" y="564"/>
                  </a:cubicBezTo>
                  <a:cubicBezTo>
                    <a:pt x="956" y="564"/>
                    <a:pt x="956" y="564"/>
                    <a:pt x="956" y="564"/>
                  </a:cubicBezTo>
                  <a:cubicBezTo>
                    <a:pt x="962" y="564"/>
                    <a:pt x="972" y="561"/>
                    <a:pt x="978" y="559"/>
                  </a:cubicBezTo>
                  <a:cubicBezTo>
                    <a:pt x="984" y="557"/>
                    <a:pt x="992" y="554"/>
                    <a:pt x="994" y="552"/>
                  </a:cubicBezTo>
                  <a:cubicBezTo>
                    <a:pt x="997" y="550"/>
                    <a:pt x="1003" y="548"/>
                    <a:pt x="1008" y="548"/>
                  </a:cubicBezTo>
                  <a:cubicBezTo>
                    <a:pt x="1013" y="548"/>
                    <a:pt x="1017" y="547"/>
                    <a:pt x="1016" y="546"/>
                  </a:cubicBezTo>
                  <a:cubicBezTo>
                    <a:pt x="1016" y="544"/>
                    <a:pt x="1016" y="543"/>
                    <a:pt x="1016" y="543"/>
                  </a:cubicBezTo>
                  <a:cubicBezTo>
                    <a:pt x="1016" y="543"/>
                    <a:pt x="1026" y="537"/>
                    <a:pt x="1039" y="531"/>
                  </a:cubicBezTo>
                  <a:cubicBezTo>
                    <a:pt x="1052" y="525"/>
                    <a:pt x="1063" y="508"/>
                    <a:pt x="1063" y="492"/>
                  </a:cubicBezTo>
                  <a:cubicBezTo>
                    <a:pt x="1063" y="477"/>
                    <a:pt x="1061" y="462"/>
                    <a:pt x="1059" y="458"/>
                  </a:cubicBezTo>
                  <a:cubicBezTo>
                    <a:pt x="1057" y="454"/>
                    <a:pt x="1055" y="448"/>
                    <a:pt x="1053" y="445"/>
                  </a:cubicBezTo>
                  <a:cubicBezTo>
                    <a:pt x="1052" y="442"/>
                    <a:pt x="1052" y="437"/>
                    <a:pt x="1054" y="433"/>
                  </a:cubicBezTo>
                  <a:cubicBezTo>
                    <a:pt x="1056" y="429"/>
                    <a:pt x="1054" y="424"/>
                    <a:pt x="1050" y="420"/>
                  </a:cubicBezTo>
                  <a:cubicBezTo>
                    <a:pt x="1046" y="416"/>
                    <a:pt x="1041" y="412"/>
                    <a:pt x="1040" y="411"/>
                  </a:cubicBezTo>
                  <a:cubicBezTo>
                    <a:pt x="1038" y="410"/>
                    <a:pt x="1040" y="407"/>
                    <a:pt x="1043" y="405"/>
                  </a:cubicBezTo>
                  <a:cubicBezTo>
                    <a:pt x="1046" y="403"/>
                    <a:pt x="1050" y="401"/>
                    <a:pt x="1052" y="400"/>
                  </a:cubicBezTo>
                  <a:cubicBezTo>
                    <a:pt x="1055" y="400"/>
                    <a:pt x="1062" y="400"/>
                    <a:pt x="1069" y="400"/>
                  </a:cubicBezTo>
                  <a:cubicBezTo>
                    <a:pt x="1077" y="401"/>
                    <a:pt x="1082" y="405"/>
                    <a:pt x="1081" y="411"/>
                  </a:cubicBezTo>
                  <a:cubicBezTo>
                    <a:pt x="1081" y="416"/>
                    <a:pt x="1084" y="423"/>
                    <a:pt x="1088" y="426"/>
                  </a:cubicBezTo>
                  <a:cubicBezTo>
                    <a:pt x="1092" y="428"/>
                    <a:pt x="1097" y="434"/>
                    <a:pt x="1098" y="439"/>
                  </a:cubicBezTo>
                  <a:cubicBezTo>
                    <a:pt x="1099" y="443"/>
                    <a:pt x="1104" y="447"/>
                    <a:pt x="1108" y="447"/>
                  </a:cubicBezTo>
                  <a:cubicBezTo>
                    <a:pt x="1113" y="448"/>
                    <a:pt x="1116" y="444"/>
                    <a:pt x="1116" y="440"/>
                  </a:cubicBezTo>
                  <a:cubicBezTo>
                    <a:pt x="1116" y="435"/>
                    <a:pt x="1117" y="427"/>
                    <a:pt x="1117" y="420"/>
                  </a:cubicBezTo>
                  <a:cubicBezTo>
                    <a:pt x="1118" y="414"/>
                    <a:pt x="1118" y="406"/>
                    <a:pt x="1117" y="401"/>
                  </a:cubicBezTo>
                  <a:cubicBezTo>
                    <a:pt x="1116" y="397"/>
                    <a:pt x="1119" y="392"/>
                    <a:pt x="1124" y="390"/>
                  </a:cubicBezTo>
                  <a:cubicBezTo>
                    <a:pt x="1128" y="388"/>
                    <a:pt x="1140" y="385"/>
                    <a:pt x="1149" y="382"/>
                  </a:cubicBezTo>
                  <a:cubicBezTo>
                    <a:pt x="1158" y="379"/>
                    <a:pt x="1170" y="375"/>
                    <a:pt x="1174" y="373"/>
                  </a:cubicBezTo>
                  <a:cubicBezTo>
                    <a:pt x="1179" y="371"/>
                    <a:pt x="1184" y="364"/>
                    <a:pt x="1185" y="358"/>
                  </a:cubicBezTo>
                  <a:cubicBezTo>
                    <a:pt x="1186" y="352"/>
                    <a:pt x="1188" y="346"/>
                    <a:pt x="1188" y="347"/>
                  </a:cubicBezTo>
                  <a:cubicBezTo>
                    <a:pt x="1189" y="347"/>
                    <a:pt x="1193" y="344"/>
                    <a:pt x="1197" y="340"/>
                  </a:cubicBezTo>
                  <a:cubicBezTo>
                    <a:pt x="1202" y="336"/>
                    <a:pt x="1208" y="331"/>
                    <a:pt x="1211" y="328"/>
                  </a:cubicBezTo>
                  <a:cubicBezTo>
                    <a:pt x="1214" y="326"/>
                    <a:pt x="1217" y="321"/>
                    <a:pt x="1217" y="318"/>
                  </a:cubicBezTo>
                  <a:cubicBezTo>
                    <a:pt x="1217" y="314"/>
                    <a:pt x="1218" y="311"/>
                    <a:pt x="1219" y="310"/>
                  </a:cubicBezTo>
                  <a:cubicBezTo>
                    <a:pt x="1221" y="309"/>
                    <a:pt x="1222" y="315"/>
                    <a:pt x="1222" y="322"/>
                  </a:cubicBezTo>
                  <a:cubicBezTo>
                    <a:pt x="1222" y="330"/>
                    <a:pt x="1226" y="338"/>
                    <a:pt x="1231" y="340"/>
                  </a:cubicBezTo>
                  <a:cubicBezTo>
                    <a:pt x="1236" y="342"/>
                    <a:pt x="1240" y="342"/>
                    <a:pt x="1240" y="339"/>
                  </a:cubicBezTo>
                  <a:cubicBezTo>
                    <a:pt x="1240" y="337"/>
                    <a:pt x="1243" y="332"/>
                    <a:pt x="1246" y="329"/>
                  </a:cubicBezTo>
                  <a:cubicBezTo>
                    <a:pt x="1249" y="326"/>
                    <a:pt x="1252" y="320"/>
                    <a:pt x="1252" y="316"/>
                  </a:cubicBezTo>
                  <a:cubicBezTo>
                    <a:pt x="1252" y="312"/>
                    <a:pt x="1249" y="308"/>
                    <a:pt x="1246" y="308"/>
                  </a:cubicBezTo>
                  <a:cubicBezTo>
                    <a:pt x="1242" y="307"/>
                    <a:pt x="1239" y="302"/>
                    <a:pt x="1238" y="296"/>
                  </a:cubicBezTo>
                  <a:cubicBezTo>
                    <a:pt x="1238" y="296"/>
                    <a:pt x="1238" y="296"/>
                    <a:pt x="1237" y="291"/>
                  </a:cubicBezTo>
                  <a:cubicBezTo>
                    <a:pt x="1235" y="286"/>
                    <a:pt x="1235" y="286"/>
                    <a:pt x="1235" y="286"/>
                  </a:cubicBezTo>
                  <a:cubicBezTo>
                    <a:pt x="1233" y="278"/>
                    <a:pt x="1227" y="272"/>
                    <a:pt x="1222" y="272"/>
                  </a:cubicBezTo>
                  <a:cubicBezTo>
                    <a:pt x="1218" y="272"/>
                    <a:pt x="1210" y="271"/>
                    <a:pt x="1206" y="270"/>
                  </a:cubicBezTo>
                  <a:cubicBezTo>
                    <a:pt x="1202" y="269"/>
                    <a:pt x="1199" y="266"/>
                    <a:pt x="1199" y="263"/>
                  </a:cubicBezTo>
                  <a:cubicBezTo>
                    <a:pt x="1199" y="260"/>
                    <a:pt x="1198" y="258"/>
                    <a:pt x="1197" y="258"/>
                  </a:cubicBezTo>
                  <a:cubicBezTo>
                    <a:pt x="1197" y="258"/>
                    <a:pt x="1195" y="260"/>
                    <a:pt x="1195" y="262"/>
                  </a:cubicBezTo>
                  <a:cubicBezTo>
                    <a:pt x="1194" y="265"/>
                    <a:pt x="1190" y="267"/>
                    <a:pt x="1186" y="267"/>
                  </a:cubicBezTo>
                  <a:cubicBezTo>
                    <a:pt x="1183" y="267"/>
                    <a:pt x="1179" y="265"/>
                    <a:pt x="1179" y="263"/>
                  </a:cubicBezTo>
                  <a:cubicBezTo>
                    <a:pt x="1179" y="260"/>
                    <a:pt x="1187" y="254"/>
                    <a:pt x="1197" y="248"/>
                  </a:cubicBezTo>
                  <a:cubicBezTo>
                    <a:pt x="1197" y="248"/>
                    <a:pt x="1197" y="248"/>
                    <a:pt x="1201" y="244"/>
                  </a:cubicBezTo>
                  <a:cubicBezTo>
                    <a:pt x="1205" y="241"/>
                    <a:pt x="1205" y="241"/>
                    <a:pt x="1205" y="241"/>
                  </a:cubicBezTo>
                  <a:cubicBezTo>
                    <a:pt x="1211" y="233"/>
                    <a:pt x="1221" y="223"/>
                    <a:pt x="1227" y="220"/>
                  </a:cubicBezTo>
                  <a:cubicBezTo>
                    <a:pt x="1234" y="217"/>
                    <a:pt x="1258" y="215"/>
                    <a:pt x="1282" y="215"/>
                  </a:cubicBezTo>
                  <a:cubicBezTo>
                    <a:pt x="1305" y="215"/>
                    <a:pt x="1327" y="213"/>
                    <a:pt x="1330" y="210"/>
                  </a:cubicBezTo>
                  <a:cubicBezTo>
                    <a:pt x="1333" y="208"/>
                    <a:pt x="1333" y="204"/>
                    <a:pt x="1329" y="201"/>
                  </a:cubicBezTo>
                  <a:cubicBezTo>
                    <a:pt x="1325" y="198"/>
                    <a:pt x="1350" y="196"/>
                    <a:pt x="1356" y="196"/>
                  </a:cubicBezTo>
                  <a:cubicBezTo>
                    <a:pt x="1362" y="196"/>
                    <a:pt x="1369" y="197"/>
                    <a:pt x="1371" y="198"/>
                  </a:cubicBezTo>
                  <a:cubicBezTo>
                    <a:pt x="1372" y="199"/>
                    <a:pt x="1375" y="202"/>
                    <a:pt x="1377" y="203"/>
                  </a:cubicBezTo>
                  <a:cubicBezTo>
                    <a:pt x="1379" y="205"/>
                    <a:pt x="1376" y="209"/>
                    <a:pt x="1372" y="213"/>
                  </a:cubicBezTo>
                  <a:cubicBezTo>
                    <a:pt x="1367" y="216"/>
                    <a:pt x="1360" y="222"/>
                    <a:pt x="1356" y="226"/>
                  </a:cubicBezTo>
                  <a:cubicBezTo>
                    <a:pt x="1352" y="230"/>
                    <a:pt x="1348" y="247"/>
                    <a:pt x="1347" y="264"/>
                  </a:cubicBezTo>
                  <a:cubicBezTo>
                    <a:pt x="1346" y="281"/>
                    <a:pt x="1348" y="292"/>
                    <a:pt x="1351" y="290"/>
                  </a:cubicBezTo>
                  <a:cubicBezTo>
                    <a:pt x="1354" y="287"/>
                    <a:pt x="1356" y="283"/>
                    <a:pt x="1355" y="280"/>
                  </a:cubicBezTo>
                  <a:cubicBezTo>
                    <a:pt x="1354" y="277"/>
                    <a:pt x="1357" y="275"/>
                    <a:pt x="1362" y="275"/>
                  </a:cubicBezTo>
                  <a:cubicBezTo>
                    <a:pt x="1367" y="274"/>
                    <a:pt x="1373" y="270"/>
                    <a:pt x="1376" y="264"/>
                  </a:cubicBezTo>
                  <a:cubicBezTo>
                    <a:pt x="1379" y="258"/>
                    <a:pt x="1382" y="247"/>
                    <a:pt x="1382" y="239"/>
                  </a:cubicBezTo>
                  <a:cubicBezTo>
                    <a:pt x="1382" y="230"/>
                    <a:pt x="1385" y="221"/>
                    <a:pt x="1389" y="219"/>
                  </a:cubicBezTo>
                  <a:cubicBezTo>
                    <a:pt x="1392" y="217"/>
                    <a:pt x="1400" y="215"/>
                    <a:pt x="1407" y="215"/>
                  </a:cubicBezTo>
                  <a:cubicBezTo>
                    <a:pt x="1413" y="215"/>
                    <a:pt x="1426" y="212"/>
                    <a:pt x="1436" y="210"/>
                  </a:cubicBezTo>
                  <a:cubicBezTo>
                    <a:pt x="1446" y="207"/>
                    <a:pt x="1460" y="200"/>
                    <a:pt x="1467" y="195"/>
                  </a:cubicBezTo>
                  <a:cubicBezTo>
                    <a:pt x="1473" y="190"/>
                    <a:pt x="1482" y="186"/>
                    <a:pt x="1487" y="186"/>
                  </a:cubicBezTo>
                  <a:cubicBezTo>
                    <a:pt x="1491" y="186"/>
                    <a:pt x="1496" y="184"/>
                    <a:pt x="1497" y="180"/>
                  </a:cubicBezTo>
                  <a:cubicBezTo>
                    <a:pt x="1499" y="177"/>
                    <a:pt x="1500" y="169"/>
                    <a:pt x="1500" y="163"/>
                  </a:cubicBezTo>
                  <a:cubicBezTo>
                    <a:pt x="1500" y="156"/>
                    <a:pt x="1507" y="153"/>
                    <a:pt x="1516" y="154"/>
                  </a:cubicBezTo>
                  <a:cubicBezTo>
                    <a:pt x="1516" y="154"/>
                    <a:pt x="1516" y="157"/>
                    <a:pt x="1520" y="154"/>
                  </a:cubicBezTo>
                  <a:cubicBezTo>
                    <a:pt x="1524" y="151"/>
                    <a:pt x="1528" y="160"/>
                    <a:pt x="1531" y="160"/>
                  </a:cubicBezTo>
                  <a:cubicBezTo>
                    <a:pt x="1535" y="160"/>
                    <a:pt x="1535" y="160"/>
                    <a:pt x="1535" y="160"/>
                  </a:cubicBezTo>
                  <a:cubicBezTo>
                    <a:pt x="1547" y="168"/>
                    <a:pt x="1558" y="172"/>
                    <a:pt x="1561" y="173"/>
                  </a:cubicBezTo>
                  <a:cubicBezTo>
                    <a:pt x="1564" y="173"/>
                    <a:pt x="1574" y="164"/>
                    <a:pt x="1583" y="154"/>
                  </a:cubicBezTo>
                  <a:cubicBezTo>
                    <a:pt x="1583" y="154"/>
                    <a:pt x="1583" y="153"/>
                    <a:pt x="1593" y="151"/>
                  </a:cubicBezTo>
                  <a:cubicBezTo>
                    <a:pt x="1603" y="148"/>
                    <a:pt x="1603" y="148"/>
                    <a:pt x="1603" y="148"/>
                  </a:cubicBezTo>
                  <a:cubicBezTo>
                    <a:pt x="1591" y="141"/>
                    <a:pt x="1577" y="134"/>
                    <a:pt x="1573" y="134"/>
                  </a:cubicBezTo>
                  <a:close/>
                  <a:moveTo>
                    <a:pt x="545" y="420"/>
                  </a:moveTo>
                  <a:cubicBezTo>
                    <a:pt x="542" y="417"/>
                    <a:pt x="539" y="416"/>
                    <a:pt x="540" y="416"/>
                  </a:cubicBezTo>
                  <a:cubicBezTo>
                    <a:pt x="540" y="417"/>
                    <a:pt x="543" y="419"/>
                    <a:pt x="546" y="421"/>
                  </a:cubicBezTo>
                  <a:cubicBezTo>
                    <a:pt x="549" y="423"/>
                    <a:pt x="548" y="423"/>
                    <a:pt x="543" y="420"/>
                  </a:cubicBezTo>
                  <a:cubicBezTo>
                    <a:pt x="539" y="417"/>
                    <a:pt x="531" y="414"/>
                    <a:pt x="526" y="414"/>
                  </a:cubicBezTo>
                  <a:cubicBezTo>
                    <a:pt x="521" y="414"/>
                    <a:pt x="515" y="416"/>
                    <a:pt x="512" y="417"/>
                  </a:cubicBezTo>
                  <a:cubicBezTo>
                    <a:pt x="509" y="419"/>
                    <a:pt x="502" y="419"/>
                    <a:pt x="497" y="418"/>
                  </a:cubicBezTo>
                  <a:cubicBezTo>
                    <a:pt x="492" y="417"/>
                    <a:pt x="486" y="414"/>
                    <a:pt x="483" y="411"/>
                  </a:cubicBezTo>
                  <a:cubicBezTo>
                    <a:pt x="480" y="409"/>
                    <a:pt x="477" y="400"/>
                    <a:pt x="476" y="392"/>
                  </a:cubicBezTo>
                  <a:cubicBezTo>
                    <a:pt x="476" y="385"/>
                    <a:pt x="473" y="376"/>
                    <a:pt x="469" y="374"/>
                  </a:cubicBezTo>
                  <a:cubicBezTo>
                    <a:pt x="466" y="371"/>
                    <a:pt x="460" y="364"/>
                    <a:pt x="457" y="359"/>
                  </a:cubicBezTo>
                  <a:cubicBezTo>
                    <a:pt x="454" y="353"/>
                    <a:pt x="455" y="348"/>
                    <a:pt x="460" y="348"/>
                  </a:cubicBezTo>
                  <a:cubicBezTo>
                    <a:pt x="464" y="347"/>
                    <a:pt x="468" y="345"/>
                    <a:pt x="469" y="343"/>
                  </a:cubicBezTo>
                  <a:cubicBezTo>
                    <a:pt x="469" y="341"/>
                    <a:pt x="472" y="338"/>
                    <a:pt x="476" y="337"/>
                  </a:cubicBezTo>
                  <a:cubicBezTo>
                    <a:pt x="480" y="336"/>
                    <a:pt x="483" y="334"/>
                    <a:pt x="483" y="333"/>
                  </a:cubicBezTo>
                  <a:cubicBezTo>
                    <a:pt x="484" y="331"/>
                    <a:pt x="486" y="331"/>
                    <a:pt x="489" y="333"/>
                  </a:cubicBezTo>
                  <a:cubicBezTo>
                    <a:pt x="492" y="334"/>
                    <a:pt x="494" y="337"/>
                    <a:pt x="494" y="339"/>
                  </a:cubicBezTo>
                  <a:cubicBezTo>
                    <a:pt x="493" y="342"/>
                    <a:pt x="492" y="346"/>
                    <a:pt x="493" y="349"/>
                  </a:cubicBezTo>
                  <a:cubicBezTo>
                    <a:pt x="493" y="353"/>
                    <a:pt x="492" y="355"/>
                    <a:pt x="492" y="355"/>
                  </a:cubicBezTo>
                  <a:cubicBezTo>
                    <a:pt x="492" y="355"/>
                    <a:pt x="492" y="355"/>
                    <a:pt x="492" y="355"/>
                  </a:cubicBezTo>
                  <a:cubicBezTo>
                    <a:pt x="492" y="355"/>
                    <a:pt x="493" y="360"/>
                    <a:pt x="492" y="366"/>
                  </a:cubicBezTo>
                  <a:cubicBezTo>
                    <a:pt x="491" y="372"/>
                    <a:pt x="492" y="378"/>
                    <a:pt x="494" y="379"/>
                  </a:cubicBezTo>
                  <a:cubicBezTo>
                    <a:pt x="495" y="379"/>
                    <a:pt x="498" y="382"/>
                    <a:pt x="499" y="386"/>
                  </a:cubicBezTo>
                  <a:cubicBezTo>
                    <a:pt x="500" y="389"/>
                    <a:pt x="502" y="394"/>
                    <a:pt x="502" y="397"/>
                  </a:cubicBezTo>
                  <a:cubicBezTo>
                    <a:pt x="503" y="400"/>
                    <a:pt x="507" y="404"/>
                    <a:pt x="511" y="406"/>
                  </a:cubicBezTo>
                  <a:cubicBezTo>
                    <a:pt x="515" y="408"/>
                    <a:pt x="522" y="410"/>
                    <a:pt x="526" y="410"/>
                  </a:cubicBezTo>
                  <a:cubicBezTo>
                    <a:pt x="531" y="410"/>
                    <a:pt x="535" y="411"/>
                    <a:pt x="537" y="413"/>
                  </a:cubicBezTo>
                  <a:cubicBezTo>
                    <a:pt x="539" y="415"/>
                    <a:pt x="543" y="418"/>
                    <a:pt x="546" y="420"/>
                  </a:cubicBezTo>
                  <a:cubicBezTo>
                    <a:pt x="549" y="422"/>
                    <a:pt x="548" y="422"/>
                    <a:pt x="545" y="42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71" name="Freeform 45">
              <a:extLst>
                <a:ext uri="{FF2B5EF4-FFF2-40B4-BE49-F238E27FC236}">
                  <a16:creationId xmlns:a16="http://schemas.microsoft.com/office/drawing/2014/main" id="{5593C2E5-36DC-47C1-B72B-6C0A38A84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6538" y="1255713"/>
              <a:ext cx="4763" cy="1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1 w 2"/>
                <a:gd name="T5" fmla="*/ 0 h 1"/>
                <a:gd name="T6" fmla="*/ 1 w 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72" name="Freeform 46">
              <a:extLst>
                <a:ext uri="{FF2B5EF4-FFF2-40B4-BE49-F238E27FC236}">
                  <a16:creationId xmlns:a16="http://schemas.microsoft.com/office/drawing/2014/main" id="{F92A5771-1A72-4D3C-9445-4711E7F8C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1938" y="1003300"/>
              <a:ext cx="1" cy="4763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0 h 2"/>
                <a:gd name="T4" fmla="*/ 0 w 1"/>
                <a:gd name="T5" fmla="*/ 2 h 2"/>
                <a:gd name="T6" fmla="*/ 0 w 1"/>
                <a:gd name="T7" fmla="*/ 1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"/>
                <a:gd name="T14" fmla="*/ 1 w 1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73" name="Freeform 47">
              <a:extLst>
                <a:ext uri="{FF2B5EF4-FFF2-40B4-BE49-F238E27FC236}">
                  <a16:creationId xmlns:a16="http://schemas.microsoft.com/office/drawing/2014/main" id="{F1505D9B-1708-4F44-9D76-BB8BEC0243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7463" y="2216150"/>
              <a:ext cx="149225" cy="141288"/>
            </a:xfrm>
            <a:custGeom>
              <a:avLst/>
              <a:gdLst>
                <a:gd name="T0" fmla="*/ 15 w 56"/>
                <a:gd name="T1" fmla="*/ 11 h 53"/>
                <a:gd name="T2" fmla="*/ 9 w 56"/>
                <a:gd name="T3" fmla="*/ 14 h 53"/>
                <a:gd name="T4" fmla="*/ 9 w 56"/>
                <a:gd name="T5" fmla="*/ 18 h 53"/>
                <a:gd name="T6" fmla="*/ 6 w 56"/>
                <a:gd name="T7" fmla="*/ 23 h 53"/>
                <a:gd name="T8" fmla="*/ 2 w 56"/>
                <a:gd name="T9" fmla="*/ 28 h 53"/>
                <a:gd name="T10" fmla="*/ 2 w 56"/>
                <a:gd name="T11" fmla="*/ 31 h 53"/>
                <a:gd name="T12" fmla="*/ 0 w 56"/>
                <a:gd name="T13" fmla="*/ 37 h 53"/>
                <a:gd name="T14" fmla="*/ 2 w 56"/>
                <a:gd name="T15" fmla="*/ 48 h 53"/>
                <a:gd name="T16" fmla="*/ 5 w 56"/>
                <a:gd name="T17" fmla="*/ 52 h 53"/>
                <a:gd name="T18" fmla="*/ 7 w 56"/>
                <a:gd name="T19" fmla="*/ 53 h 53"/>
                <a:gd name="T20" fmla="*/ 12 w 56"/>
                <a:gd name="T21" fmla="*/ 53 h 53"/>
                <a:gd name="T22" fmla="*/ 17 w 56"/>
                <a:gd name="T23" fmla="*/ 50 h 53"/>
                <a:gd name="T24" fmla="*/ 20 w 56"/>
                <a:gd name="T25" fmla="*/ 48 h 53"/>
                <a:gd name="T26" fmla="*/ 27 w 56"/>
                <a:gd name="T27" fmla="*/ 51 h 53"/>
                <a:gd name="T28" fmla="*/ 34 w 56"/>
                <a:gd name="T29" fmla="*/ 53 h 53"/>
                <a:gd name="T30" fmla="*/ 36 w 56"/>
                <a:gd name="T31" fmla="*/ 52 h 53"/>
                <a:gd name="T32" fmla="*/ 39 w 56"/>
                <a:gd name="T33" fmla="*/ 53 h 53"/>
                <a:gd name="T34" fmla="*/ 44 w 56"/>
                <a:gd name="T35" fmla="*/ 49 h 53"/>
                <a:gd name="T36" fmla="*/ 44 w 56"/>
                <a:gd name="T37" fmla="*/ 43 h 53"/>
                <a:gd name="T38" fmla="*/ 40 w 56"/>
                <a:gd name="T39" fmla="*/ 43 h 53"/>
                <a:gd name="T40" fmla="*/ 37 w 56"/>
                <a:gd name="T41" fmla="*/ 43 h 53"/>
                <a:gd name="T42" fmla="*/ 35 w 56"/>
                <a:gd name="T43" fmla="*/ 33 h 53"/>
                <a:gd name="T44" fmla="*/ 28 w 56"/>
                <a:gd name="T45" fmla="*/ 26 h 53"/>
                <a:gd name="T46" fmla="*/ 20 w 56"/>
                <a:gd name="T47" fmla="*/ 21 h 53"/>
                <a:gd name="T48" fmla="*/ 23 w 56"/>
                <a:gd name="T49" fmla="*/ 14 h 53"/>
                <a:gd name="T50" fmla="*/ 50 w 56"/>
                <a:gd name="T51" fmla="*/ 10 h 53"/>
                <a:gd name="T52" fmla="*/ 53 w 56"/>
                <a:gd name="T53" fmla="*/ 10 h 53"/>
                <a:gd name="T54" fmla="*/ 56 w 56"/>
                <a:gd name="T55" fmla="*/ 10 h 53"/>
                <a:gd name="T56" fmla="*/ 56 w 56"/>
                <a:gd name="T57" fmla="*/ 6 h 53"/>
                <a:gd name="T58" fmla="*/ 46 w 56"/>
                <a:gd name="T59" fmla="*/ 1 h 53"/>
                <a:gd name="T60" fmla="*/ 28 w 56"/>
                <a:gd name="T61" fmla="*/ 1 h 53"/>
                <a:gd name="T62" fmla="*/ 21 w 56"/>
                <a:gd name="T63" fmla="*/ 6 h 53"/>
                <a:gd name="T64" fmla="*/ 15 w 56"/>
                <a:gd name="T65" fmla="*/ 11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6"/>
                <a:gd name="T100" fmla="*/ 0 h 53"/>
                <a:gd name="T101" fmla="*/ 56 w 56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6" h="53">
                  <a:moveTo>
                    <a:pt x="15" y="11"/>
                  </a:moveTo>
                  <a:cubicBezTo>
                    <a:pt x="11" y="12"/>
                    <a:pt x="9" y="13"/>
                    <a:pt x="9" y="14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20"/>
                    <a:pt x="8" y="22"/>
                    <a:pt x="6" y="23"/>
                  </a:cubicBezTo>
                  <a:cubicBezTo>
                    <a:pt x="4" y="24"/>
                    <a:pt x="3" y="26"/>
                    <a:pt x="2" y="28"/>
                  </a:cubicBezTo>
                  <a:cubicBezTo>
                    <a:pt x="2" y="29"/>
                    <a:pt x="2" y="31"/>
                    <a:pt x="2" y="31"/>
                  </a:cubicBezTo>
                  <a:cubicBezTo>
                    <a:pt x="2" y="31"/>
                    <a:pt x="1" y="34"/>
                    <a:pt x="0" y="37"/>
                  </a:cubicBezTo>
                  <a:cubicBezTo>
                    <a:pt x="0" y="41"/>
                    <a:pt x="0" y="45"/>
                    <a:pt x="2" y="48"/>
                  </a:cubicBezTo>
                  <a:cubicBezTo>
                    <a:pt x="3" y="50"/>
                    <a:pt x="5" y="52"/>
                    <a:pt x="5" y="52"/>
                  </a:cubicBezTo>
                  <a:cubicBezTo>
                    <a:pt x="6" y="53"/>
                    <a:pt x="7" y="53"/>
                    <a:pt x="7" y="53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4" y="53"/>
                    <a:pt x="16" y="52"/>
                    <a:pt x="17" y="50"/>
                  </a:cubicBezTo>
                  <a:cubicBezTo>
                    <a:pt x="18" y="49"/>
                    <a:pt x="19" y="48"/>
                    <a:pt x="20" y="48"/>
                  </a:cubicBezTo>
                  <a:cubicBezTo>
                    <a:pt x="21" y="49"/>
                    <a:pt x="24" y="50"/>
                    <a:pt x="27" y="51"/>
                  </a:cubicBezTo>
                  <a:cubicBezTo>
                    <a:pt x="30" y="52"/>
                    <a:pt x="33" y="53"/>
                    <a:pt x="34" y="53"/>
                  </a:cubicBezTo>
                  <a:cubicBezTo>
                    <a:pt x="35" y="53"/>
                    <a:pt x="35" y="53"/>
                    <a:pt x="36" y="52"/>
                  </a:cubicBezTo>
                  <a:cubicBezTo>
                    <a:pt x="36" y="52"/>
                    <a:pt x="38" y="52"/>
                    <a:pt x="39" y="53"/>
                  </a:cubicBezTo>
                  <a:cubicBezTo>
                    <a:pt x="41" y="53"/>
                    <a:pt x="43" y="52"/>
                    <a:pt x="44" y="49"/>
                  </a:cubicBezTo>
                  <a:cubicBezTo>
                    <a:pt x="45" y="47"/>
                    <a:pt x="45" y="43"/>
                    <a:pt x="44" y="43"/>
                  </a:cubicBezTo>
                  <a:cubicBezTo>
                    <a:pt x="44" y="43"/>
                    <a:pt x="44" y="43"/>
                    <a:pt x="40" y="43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6" y="39"/>
                    <a:pt x="35" y="36"/>
                    <a:pt x="35" y="33"/>
                  </a:cubicBezTo>
                  <a:cubicBezTo>
                    <a:pt x="35" y="31"/>
                    <a:pt x="32" y="28"/>
                    <a:pt x="28" y="26"/>
                  </a:cubicBezTo>
                  <a:cubicBezTo>
                    <a:pt x="24" y="25"/>
                    <a:pt x="21" y="22"/>
                    <a:pt x="20" y="21"/>
                  </a:cubicBezTo>
                  <a:cubicBezTo>
                    <a:pt x="19" y="19"/>
                    <a:pt x="20" y="16"/>
                    <a:pt x="23" y="14"/>
                  </a:cubicBezTo>
                  <a:cubicBezTo>
                    <a:pt x="26" y="12"/>
                    <a:pt x="38" y="10"/>
                    <a:pt x="50" y="10"/>
                  </a:cubicBezTo>
                  <a:cubicBezTo>
                    <a:pt x="50" y="10"/>
                    <a:pt x="50" y="10"/>
                    <a:pt x="53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6" y="10"/>
                    <a:pt x="56" y="7"/>
                    <a:pt x="56" y="6"/>
                  </a:cubicBezTo>
                  <a:cubicBezTo>
                    <a:pt x="56" y="4"/>
                    <a:pt x="52" y="2"/>
                    <a:pt x="46" y="1"/>
                  </a:cubicBezTo>
                  <a:cubicBezTo>
                    <a:pt x="41" y="0"/>
                    <a:pt x="33" y="0"/>
                    <a:pt x="28" y="1"/>
                  </a:cubicBezTo>
                  <a:cubicBezTo>
                    <a:pt x="24" y="2"/>
                    <a:pt x="21" y="4"/>
                    <a:pt x="21" y="6"/>
                  </a:cubicBezTo>
                  <a:cubicBezTo>
                    <a:pt x="21" y="7"/>
                    <a:pt x="18" y="10"/>
                    <a:pt x="15" y="1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74" name="Freeform 48">
              <a:extLst>
                <a:ext uri="{FF2B5EF4-FFF2-40B4-BE49-F238E27FC236}">
                  <a16:creationId xmlns:a16="http://schemas.microsoft.com/office/drawing/2014/main" id="{0FDEEFC4-26FD-42BC-B9DF-7C57474DC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0063" y="1381125"/>
              <a:ext cx="26988" cy="19050"/>
            </a:xfrm>
            <a:custGeom>
              <a:avLst/>
              <a:gdLst>
                <a:gd name="T0" fmla="*/ 10 w 10"/>
                <a:gd name="T1" fmla="*/ 7 h 7"/>
                <a:gd name="T2" fmla="*/ 1 w 10"/>
                <a:gd name="T3" fmla="*/ 0 h 7"/>
                <a:gd name="T4" fmla="*/ 0 w 10"/>
                <a:gd name="T5" fmla="*/ 0 h 7"/>
                <a:gd name="T6" fmla="*/ 10 w 10"/>
                <a:gd name="T7" fmla="*/ 7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7"/>
                <a:gd name="T14" fmla="*/ 10 w 10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7">
                  <a:moveTo>
                    <a:pt x="10" y="7"/>
                  </a:moveTo>
                  <a:cubicBezTo>
                    <a:pt x="8" y="5"/>
                    <a:pt x="4" y="1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3" y="0"/>
                    <a:pt x="7" y="5"/>
                    <a:pt x="10" y="7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75" name="Freeform 49">
              <a:extLst>
                <a:ext uri="{FF2B5EF4-FFF2-40B4-BE49-F238E27FC236}">
                  <a16:creationId xmlns:a16="http://schemas.microsoft.com/office/drawing/2014/main" id="{ED12A6D1-30B2-4C14-AE35-9D698E64B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5625" y="1255713"/>
              <a:ext cx="122238" cy="88900"/>
            </a:xfrm>
            <a:custGeom>
              <a:avLst/>
              <a:gdLst>
                <a:gd name="T0" fmla="*/ 35 w 46"/>
                <a:gd name="T1" fmla="*/ 29 h 33"/>
                <a:gd name="T2" fmla="*/ 46 w 46"/>
                <a:gd name="T3" fmla="*/ 15 h 33"/>
                <a:gd name="T4" fmla="*/ 46 w 46"/>
                <a:gd name="T5" fmla="*/ 13 h 33"/>
                <a:gd name="T6" fmla="*/ 45 w 46"/>
                <a:gd name="T7" fmla="*/ 11 h 33"/>
                <a:gd name="T8" fmla="*/ 34 w 46"/>
                <a:gd name="T9" fmla="*/ 5 h 33"/>
                <a:gd name="T10" fmla="*/ 20 w 46"/>
                <a:gd name="T11" fmla="*/ 0 h 33"/>
                <a:gd name="T12" fmla="*/ 10 w 46"/>
                <a:gd name="T13" fmla="*/ 5 h 33"/>
                <a:gd name="T14" fmla="*/ 8 w 46"/>
                <a:gd name="T15" fmla="*/ 13 h 33"/>
                <a:gd name="T16" fmla="*/ 6 w 46"/>
                <a:gd name="T17" fmla="*/ 23 h 33"/>
                <a:gd name="T18" fmla="*/ 1 w 46"/>
                <a:gd name="T19" fmla="*/ 32 h 33"/>
                <a:gd name="T20" fmla="*/ 17 w 46"/>
                <a:gd name="T21" fmla="*/ 33 h 33"/>
                <a:gd name="T22" fmla="*/ 35 w 46"/>
                <a:gd name="T23" fmla="*/ 29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6"/>
                <a:gd name="T37" fmla="*/ 0 h 33"/>
                <a:gd name="T38" fmla="*/ 46 w 46"/>
                <a:gd name="T39" fmla="*/ 33 h 3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6" h="33">
                  <a:moveTo>
                    <a:pt x="35" y="29"/>
                  </a:moveTo>
                  <a:cubicBezTo>
                    <a:pt x="35" y="27"/>
                    <a:pt x="41" y="21"/>
                    <a:pt x="46" y="15"/>
                  </a:cubicBezTo>
                  <a:cubicBezTo>
                    <a:pt x="46" y="15"/>
                    <a:pt x="46" y="15"/>
                    <a:pt x="46" y="13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3" y="10"/>
                    <a:pt x="37" y="7"/>
                    <a:pt x="34" y="5"/>
                  </a:cubicBezTo>
                  <a:cubicBezTo>
                    <a:pt x="30" y="2"/>
                    <a:pt x="24" y="0"/>
                    <a:pt x="20" y="0"/>
                  </a:cubicBezTo>
                  <a:cubicBezTo>
                    <a:pt x="16" y="0"/>
                    <a:pt x="12" y="2"/>
                    <a:pt x="10" y="5"/>
                  </a:cubicBezTo>
                  <a:cubicBezTo>
                    <a:pt x="9" y="8"/>
                    <a:pt x="8" y="11"/>
                    <a:pt x="8" y="13"/>
                  </a:cubicBezTo>
                  <a:cubicBezTo>
                    <a:pt x="8" y="15"/>
                    <a:pt x="7" y="20"/>
                    <a:pt x="6" y="23"/>
                  </a:cubicBezTo>
                  <a:cubicBezTo>
                    <a:pt x="5" y="27"/>
                    <a:pt x="3" y="31"/>
                    <a:pt x="1" y="32"/>
                  </a:cubicBezTo>
                  <a:cubicBezTo>
                    <a:pt x="0" y="32"/>
                    <a:pt x="7" y="33"/>
                    <a:pt x="17" y="33"/>
                  </a:cubicBezTo>
                  <a:cubicBezTo>
                    <a:pt x="27" y="33"/>
                    <a:pt x="35" y="31"/>
                    <a:pt x="35" y="29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76" name="Freeform 50">
              <a:extLst>
                <a:ext uri="{FF2B5EF4-FFF2-40B4-BE49-F238E27FC236}">
                  <a16:creationId xmlns:a16="http://schemas.microsoft.com/office/drawing/2014/main" id="{49F24119-0342-4FCE-BADD-E21C902F37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5600" y="1357313"/>
              <a:ext cx="236538" cy="198438"/>
            </a:xfrm>
            <a:custGeom>
              <a:avLst/>
              <a:gdLst>
                <a:gd name="T0" fmla="*/ 2 w 89"/>
                <a:gd name="T1" fmla="*/ 68 h 74"/>
                <a:gd name="T2" fmla="*/ 7 w 89"/>
                <a:gd name="T3" fmla="*/ 71 h 74"/>
                <a:gd name="T4" fmla="*/ 12 w 89"/>
                <a:gd name="T5" fmla="*/ 72 h 74"/>
                <a:gd name="T6" fmla="*/ 17 w 89"/>
                <a:gd name="T7" fmla="*/ 74 h 74"/>
                <a:gd name="T8" fmla="*/ 23 w 89"/>
                <a:gd name="T9" fmla="*/ 73 h 74"/>
                <a:gd name="T10" fmla="*/ 27 w 89"/>
                <a:gd name="T11" fmla="*/ 71 h 74"/>
                <a:gd name="T12" fmla="*/ 31 w 89"/>
                <a:gd name="T13" fmla="*/ 71 h 74"/>
                <a:gd name="T14" fmla="*/ 50 w 89"/>
                <a:gd name="T15" fmla="*/ 71 h 74"/>
                <a:gd name="T16" fmla="*/ 52 w 89"/>
                <a:gd name="T17" fmla="*/ 66 h 74"/>
                <a:gd name="T18" fmla="*/ 55 w 89"/>
                <a:gd name="T19" fmla="*/ 61 h 74"/>
                <a:gd name="T20" fmla="*/ 61 w 89"/>
                <a:gd name="T21" fmla="*/ 60 h 74"/>
                <a:gd name="T22" fmla="*/ 66 w 89"/>
                <a:gd name="T23" fmla="*/ 57 h 74"/>
                <a:gd name="T24" fmla="*/ 74 w 89"/>
                <a:gd name="T25" fmla="*/ 54 h 74"/>
                <a:gd name="T26" fmla="*/ 80 w 89"/>
                <a:gd name="T27" fmla="*/ 49 h 74"/>
                <a:gd name="T28" fmla="*/ 82 w 89"/>
                <a:gd name="T29" fmla="*/ 44 h 74"/>
                <a:gd name="T30" fmla="*/ 83 w 89"/>
                <a:gd name="T31" fmla="*/ 35 h 74"/>
                <a:gd name="T32" fmla="*/ 86 w 89"/>
                <a:gd name="T33" fmla="*/ 27 h 74"/>
                <a:gd name="T34" fmla="*/ 89 w 89"/>
                <a:gd name="T35" fmla="*/ 15 h 74"/>
                <a:gd name="T36" fmla="*/ 82 w 89"/>
                <a:gd name="T37" fmla="*/ 4 h 74"/>
                <a:gd name="T38" fmla="*/ 80 w 89"/>
                <a:gd name="T39" fmla="*/ 4 h 74"/>
                <a:gd name="T40" fmla="*/ 79 w 89"/>
                <a:gd name="T41" fmla="*/ 4 h 74"/>
                <a:gd name="T42" fmla="*/ 70 w 89"/>
                <a:gd name="T43" fmla="*/ 2 h 74"/>
                <a:gd name="T44" fmla="*/ 65 w 89"/>
                <a:gd name="T45" fmla="*/ 10 h 74"/>
                <a:gd name="T46" fmla="*/ 62 w 89"/>
                <a:gd name="T47" fmla="*/ 19 h 74"/>
                <a:gd name="T48" fmla="*/ 59 w 89"/>
                <a:gd name="T49" fmla="*/ 27 h 74"/>
                <a:gd name="T50" fmla="*/ 53 w 89"/>
                <a:gd name="T51" fmla="*/ 31 h 74"/>
                <a:gd name="T52" fmla="*/ 47 w 89"/>
                <a:gd name="T53" fmla="*/ 36 h 74"/>
                <a:gd name="T54" fmla="*/ 44 w 89"/>
                <a:gd name="T55" fmla="*/ 41 h 74"/>
                <a:gd name="T56" fmla="*/ 37 w 89"/>
                <a:gd name="T57" fmla="*/ 45 h 74"/>
                <a:gd name="T58" fmla="*/ 26 w 89"/>
                <a:gd name="T59" fmla="*/ 47 h 74"/>
                <a:gd name="T60" fmla="*/ 14 w 89"/>
                <a:gd name="T61" fmla="*/ 52 h 74"/>
                <a:gd name="T62" fmla="*/ 14 w 89"/>
                <a:gd name="T63" fmla="*/ 53 h 74"/>
                <a:gd name="T64" fmla="*/ 14 w 89"/>
                <a:gd name="T65" fmla="*/ 55 h 74"/>
                <a:gd name="T66" fmla="*/ 2 w 89"/>
                <a:gd name="T67" fmla="*/ 61 h 74"/>
                <a:gd name="T68" fmla="*/ 2 w 89"/>
                <a:gd name="T69" fmla="*/ 68 h 7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9"/>
                <a:gd name="T106" fmla="*/ 0 h 74"/>
                <a:gd name="T107" fmla="*/ 89 w 89"/>
                <a:gd name="T108" fmla="*/ 74 h 7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9" h="74">
                  <a:moveTo>
                    <a:pt x="2" y="68"/>
                  </a:moveTo>
                  <a:cubicBezTo>
                    <a:pt x="4" y="70"/>
                    <a:pt x="6" y="71"/>
                    <a:pt x="7" y="71"/>
                  </a:cubicBezTo>
                  <a:cubicBezTo>
                    <a:pt x="8" y="71"/>
                    <a:pt x="10" y="72"/>
                    <a:pt x="12" y="72"/>
                  </a:cubicBezTo>
                  <a:cubicBezTo>
                    <a:pt x="13" y="73"/>
                    <a:pt x="15" y="74"/>
                    <a:pt x="17" y="74"/>
                  </a:cubicBezTo>
                  <a:cubicBezTo>
                    <a:pt x="18" y="74"/>
                    <a:pt x="21" y="74"/>
                    <a:pt x="23" y="73"/>
                  </a:cubicBezTo>
                  <a:cubicBezTo>
                    <a:pt x="25" y="72"/>
                    <a:pt x="26" y="72"/>
                    <a:pt x="27" y="71"/>
                  </a:cubicBezTo>
                  <a:cubicBezTo>
                    <a:pt x="27" y="71"/>
                    <a:pt x="29" y="71"/>
                    <a:pt x="31" y="7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1"/>
                    <a:pt x="52" y="69"/>
                    <a:pt x="52" y="66"/>
                  </a:cubicBezTo>
                  <a:cubicBezTo>
                    <a:pt x="53" y="64"/>
                    <a:pt x="54" y="61"/>
                    <a:pt x="55" y="61"/>
                  </a:cubicBezTo>
                  <a:cubicBezTo>
                    <a:pt x="56" y="61"/>
                    <a:pt x="59" y="61"/>
                    <a:pt x="61" y="60"/>
                  </a:cubicBezTo>
                  <a:cubicBezTo>
                    <a:pt x="63" y="60"/>
                    <a:pt x="65" y="58"/>
                    <a:pt x="66" y="57"/>
                  </a:cubicBezTo>
                  <a:cubicBezTo>
                    <a:pt x="67" y="57"/>
                    <a:pt x="71" y="55"/>
                    <a:pt x="74" y="54"/>
                  </a:cubicBezTo>
                  <a:cubicBezTo>
                    <a:pt x="77" y="53"/>
                    <a:pt x="79" y="51"/>
                    <a:pt x="80" y="49"/>
                  </a:cubicBezTo>
                  <a:cubicBezTo>
                    <a:pt x="80" y="48"/>
                    <a:pt x="81" y="45"/>
                    <a:pt x="82" y="44"/>
                  </a:cubicBezTo>
                  <a:cubicBezTo>
                    <a:pt x="82" y="42"/>
                    <a:pt x="83" y="38"/>
                    <a:pt x="83" y="35"/>
                  </a:cubicBezTo>
                  <a:cubicBezTo>
                    <a:pt x="83" y="31"/>
                    <a:pt x="84" y="28"/>
                    <a:pt x="86" y="27"/>
                  </a:cubicBezTo>
                  <a:cubicBezTo>
                    <a:pt x="87" y="27"/>
                    <a:pt x="89" y="22"/>
                    <a:pt x="89" y="15"/>
                  </a:cubicBezTo>
                  <a:cubicBezTo>
                    <a:pt x="89" y="9"/>
                    <a:pt x="86" y="4"/>
                    <a:pt x="82" y="4"/>
                  </a:cubicBezTo>
                  <a:cubicBezTo>
                    <a:pt x="82" y="4"/>
                    <a:pt x="82" y="4"/>
                    <a:pt x="80" y="4"/>
                  </a:cubicBezTo>
                  <a:cubicBezTo>
                    <a:pt x="79" y="4"/>
                    <a:pt x="79" y="4"/>
                    <a:pt x="79" y="4"/>
                  </a:cubicBezTo>
                  <a:cubicBezTo>
                    <a:pt x="77" y="0"/>
                    <a:pt x="73" y="1"/>
                    <a:pt x="70" y="2"/>
                  </a:cubicBezTo>
                  <a:cubicBezTo>
                    <a:pt x="67" y="4"/>
                    <a:pt x="65" y="7"/>
                    <a:pt x="65" y="10"/>
                  </a:cubicBezTo>
                  <a:cubicBezTo>
                    <a:pt x="65" y="13"/>
                    <a:pt x="64" y="17"/>
                    <a:pt x="62" y="19"/>
                  </a:cubicBezTo>
                  <a:cubicBezTo>
                    <a:pt x="61" y="22"/>
                    <a:pt x="60" y="25"/>
                    <a:pt x="59" y="27"/>
                  </a:cubicBezTo>
                  <a:cubicBezTo>
                    <a:pt x="59" y="28"/>
                    <a:pt x="56" y="30"/>
                    <a:pt x="53" y="31"/>
                  </a:cubicBezTo>
                  <a:cubicBezTo>
                    <a:pt x="50" y="32"/>
                    <a:pt x="47" y="34"/>
                    <a:pt x="47" y="36"/>
                  </a:cubicBezTo>
                  <a:cubicBezTo>
                    <a:pt x="47" y="37"/>
                    <a:pt x="46" y="39"/>
                    <a:pt x="44" y="41"/>
                  </a:cubicBezTo>
                  <a:cubicBezTo>
                    <a:pt x="42" y="42"/>
                    <a:pt x="39" y="44"/>
                    <a:pt x="37" y="45"/>
                  </a:cubicBezTo>
                  <a:cubicBezTo>
                    <a:pt x="35" y="46"/>
                    <a:pt x="30" y="47"/>
                    <a:pt x="26" y="47"/>
                  </a:cubicBezTo>
                  <a:cubicBezTo>
                    <a:pt x="23" y="47"/>
                    <a:pt x="17" y="49"/>
                    <a:pt x="14" y="52"/>
                  </a:cubicBezTo>
                  <a:cubicBezTo>
                    <a:pt x="14" y="52"/>
                    <a:pt x="14" y="52"/>
                    <a:pt x="14" y="53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0" y="56"/>
                    <a:pt x="5" y="60"/>
                    <a:pt x="2" y="61"/>
                  </a:cubicBezTo>
                  <a:cubicBezTo>
                    <a:pt x="0" y="63"/>
                    <a:pt x="0" y="66"/>
                    <a:pt x="2" y="68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77" name="Freeform 51">
              <a:extLst>
                <a:ext uri="{FF2B5EF4-FFF2-40B4-BE49-F238E27FC236}">
                  <a16:creationId xmlns:a16="http://schemas.microsoft.com/office/drawing/2014/main" id="{51A6E65B-8310-4A24-946A-39CD0D4091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7975" y="2265363"/>
              <a:ext cx="396875" cy="233363"/>
            </a:xfrm>
            <a:custGeom>
              <a:avLst/>
              <a:gdLst>
                <a:gd name="T0" fmla="*/ 13 w 149"/>
                <a:gd name="T1" fmla="*/ 11 h 88"/>
                <a:gd name="T2" fmla="*/ 12 w 149"/>
                <a:gd name="T3" fmla="*/ 11 h 88"/>
                <a:gd name="T4" fmla="*/ 8 w 149"/>
                <a:gd name="T5" fmla="*/ 1 h 88"/>
                <a:gd name="T6" fmla="*/ 3 w 149"/>
                <a:gd name="T7" fmla="*/ 2 h 88"/>
                <a:gd name="T8" fmla="*/ 0 w 149"/>
                <a:gd name="T9" fmla="*/ 7 h 88"/>
                <a:gd name="T10" fmla="*/ 6 w 149"/>
                <a:gd name="T11" fmla="*/ 11 h 88"/>
                <a:gd name="T12" fmla="*/ 12 w 149"/>
                <a:gd name="T13" fmla="*/ 16 h 88"/>
                <a:gd name="T14" fmla="*/ 17 w 149"/>
                <a:gd name="T15" fmla="*/ 21 h 88"/>
                <a:gd name="T16" fmla="*/ 26 w 149"/>
                <a:gd name="T17" fmla="*/ 26 h 88"/>
                <a:gd name="T18" fmla="*/ 33 w 149"/>
                <a:gd name="T19" fmla="*/ 30 h 88"/>
                <a:gd name="T20" fmla="*/ 37 w 149"/>
                <a:gd name="T21" fmla="*/ 35 h 88"/>
                <a:gd name="T22" fmla="*/ 41 w 149"/>
                <a:gd name="T23" fmla="*/ 40 h 88"/>
                <a:gd name="T24" fmla="*/ 42 w 149"/>
                <a:gd name="T25" fmla="*/ 50 h 88"/>
                <a:gd name="T26" fmla="*/ 46 w 149"/>
                <a:gd name="T27" fmla="*/ 58 h 88"/>
                <a:gd name="T28" fmla="*/ 57 w 149"/>
                <a:gd name="T29" fmla="*/ 59 h 88"/>
                <a:gd name="T30" fmla="*/ 68 w 149"/>
                <a:gd name="T31" fmla="*/ 61 h 88"/>
                <a:gd name="T32" fmla="*/ 77 w 149"/>
                <a:gd name="T33" fmla="*/ 63 h 88"/>
                <a:gd name="T34" fmla="*/ 83 w 149"/>
                <a:gd name="T35" fmla="*/ 64 h 88"/>
                <a:gd name="T36" fmla="*/ 83 w 149"/>
                <a:gd name="T37" fmla="*/ 65 h 88"/>
                <a:gd name="T38" fmla="*/ 83 w 149"/>
                <a:gd name="T39" fmla="*/ 66 h 88"/>
                <a:gd name="T40" fmla="*/ 90 w 149"/>
                <a:gd name="T41" fmla="*/ 65 h 88"/>
                <a:gd name="T42" fmla="*/ 115 w 149"/>
                <a:gd name="T43" fmla="*/ 65 h 88"/>
                <a:gd name="T44" fmla="*/ 113 w 149"/>
                <a:gd name="T45" fmla="*/ 68 h 88"/>
                <a:gd name="T46" fmla="*/ 110 w 149"/>
                <a:gd name="T47" fmla="*/ 70 h 88"/>
                <a:gd name="T48" fmla="*/ 136 w 149"/>
                <a:gd name="T49" fmla="*/ 88 h 88"/>
                <a:gd name="T50" fmla="*/ 139 w 149"/>
                <a:gd name="T51" fmla="*/ 87 h 88"/>
                <a:gd name="T52" fmla="*/ 142 w 149"/>
                <a:gd name="T53" fmla="*/ 85 h 88"/>
                <a:gd name="T54" fmla="*/ 145 w 149"/>
                <a:gd name="T55" fmla="*/ 87 h 88"/>
                <a:gd name="T56" fmla="*/ 149 w 149"/>
                <a:gd name="T57" fmla="*/ 80 h 88"/>
                <a:gd name="T58" fmla="*/ 140 w 149"/>
                <a:gd name="T59" fmla="*/ 68 h 88"/>
                <a:gd name="T60" fmla="*/ 133 w 149"/>
                <a:gd name="T61" fmla="*/ 63 h 88"/>
                <a:gd name="T62" fmla="*/ 124 w 149"/>
                <a:gd name="T63" fmla="*/ 57 h 88"/>
                <a:gd name="T64" fmla="*/ 123 w 149"/>
                <a:gd name="T65" fmla="*/ 55 h 88"/>
                <a:gd name="T66" fmla="*/ 130 w 149"/>
                <a:gd name="T67" fmla="*/ 49 h 88"/>
                <a:gd name="T68" fmla="*/ 126 w 149"/>
                <a:gd name="T69" fmla="*/ 39 h 88"/>
                <a:gd name="T70" fmla="*/ 114 w 149"/>
                <a:gd name="T71" fmla="*/ 35 h 88"/>
                <a:gd name="T72" fmla="*/ 107 w 149"/>
                <a:gd name="T73" fmla="*/ 33 h 88"/>
                <a:gd name="T74" fmla="*/ 87 w 149"/>
                <a:gd name="T75" fmla="*/ 21 h 88"/>
                <a:gd name="T76" fmla="*/ 80 w 149"/>
                <a:gd name="T77" fmla="*/ 20 h 88"/>
                <a:gd name="T78" fmla="*/ 77 w 149"/>
                <a:gd name="T79" fmla="*/ 19 h 88"/>
                <a:gd name="T80" fmla="*/ 76 w 149"/>
                <a:gd name="T81" fmla="*/ 19 h 88"/>
                <a:gd name="T82" fmla="*/ 76 w 149"/>
                <a:gd name="T83" fmla="*/ 18 h 88"/>
                <a:gd name="T84" fmla="*/ 71 w 149"/>
                <a:gd name="T85" fmla="*/ 16 h 88"/>
                <a:gd name="T86" fmla="*/ 58 w 149"/>
                <a:gd name="T87" fmla="*/ 16 h 88"/>
                <a:gd name="T88" fmla="*/ 55 w 149"/>
                <a:gd name="T89" fmla="*/ 16 h 88"/>
                <a:gd name="T90" fmla="*/ 36 w 149"/>
                <a:gd name="T91" fmla="*/ 14 h 88"/>
                <a:gd name="T92" fmla="*/ 15 w 149"/>
                <a:gd name="T93" fmla="*/ 11 h 88"/>
                <a:gd name="T94" fmla="*/ 13 w 149"/>
                <a:gd name="T95" fmla="*/ 11 h 8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49"/>
                <a:gd name="T145" fmla="*/ 0 h 88"/>
                <a:gd name="T146" fmla="*/ 149 w 149"/>
                <a:gd name="T147" fmla="*/ 88 h 8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49" h="88">
                  <a:moveTo>
                    <a:pt x="13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1" y="6"/>
                    <a:pt x="10" y="1"/>
                    <a:pt x="8" y="1"/>
                  </a:cubicBezTo>
                  <a:cubicBezTo>
                    <a:pt x="6" y="0"/>
                    <a:pt x="4" y="1"/>
                    <a:pt x="3" y="2"/>
                  </a:cubicBezTo>
                  <a:cubicBezTo>
                    <a:pt x="1" y="4"/>
                    <a:pt x="0" y="6"/>
                    <a:pt x="0" y="7"/>
                  </a:cubicBezTo>
                  <a:cubicBezTo>
                    <a:pt x="0" y="8"/>
                    <a:pt x="3" y="10"/>
                    <a:pt x="6" y="11"/>
                  </a:cubicBezTo>
                  <a:cubicBezTo>
                    <a:pt x="9" y="12"/>
                    <a:pt x="12" y="14"/>
                    <a:pt x="12" y="16"/>
                  </a:cubicBezTo>
                  <a:cubicBezTo>
                    <a:pt x="12" y="17"/>
                    <a:pt x="14" y="20"/>
                    <a:pt x="17" y="21"/>
                  </a:cubicBezTo>
                  <a:cubicBezTo>
                    <a:pt x="19" y="23"/>
                    <a:pt x="23" y="25"/>
                    <a:pt x="26" y="26"/>
                  </a:cubicBezTo>
                  <a:cubicBezTo>
                    <a:pt x="28" y="26"/>
                    <a:pt x="31" y="28"/>
                    <a:pt x="33" y="30"/>
                  </a:cubicBezTo>
                  <a:cubicBezTo>
                    <a:pt x="34" y="32"/>
                    <a:pt x="36" y="34"/>
                    <a:pt x="37" y="35"/>
                  </a:cubicBezTo>
                  <a:cubicBezTo>
                    <a:pt x="38" y="35"/>
                    <a:pt x="40" y="38"/>
                    <a:pt x="41" y="40"/>
                  </a:cubicBezTo>
                  <a:cubicBezTo>
                    <a:pt x="41" y="42"/>
                    <a:pt x="42" y="47"/>
                    <a:pt x="42" y="50"/>
                  </a:cubicBezTo>
                  <a:cubicBezTo>
                    <a:pt x="42" y="54"/>
                    <a:pt x="44" y="57"/>
                    <a:pt x="46" y="58"/>
                  </a:cubicBezTo>
                  <a:cubicBezTo>
                    <a:pt x="48" y="58"/>
                    <a:pt x="54" y="59"/>
                    <a:pt x="57" y="59"/>
                  </a:cubicBezTo>
                  <a:cubicBezTo>
                    <a:pt x="61" y="59"/>
                    <a:pt x="66" y="60"/>
                    <a:pt x="68" y="61"/>
                  </a:cubicBezTo>
                  <a:cubicBezTo>
                    <a:pt x="70" y="62"/>
                    <a:pt x="74" y="63"/>
                    <a:pt x="77" y="63"/>
                  </a:cubicBezTo>
                  <a:cubicBezTo>
                    <a:pt x="80" y="63"/>
                    <a:pt x="83" y="64"/>
                    <a:pt x="83" y="64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3" y="65"/>
                    <a:pt x="83" y="66"/>
                    <a:pt x="83" y="66"/>
                  </a:cubicBezTo>
                  <a:cubicBezTo>
                    <a:pt x="83" y="67"/>
                    <a:pt x="86" y="66"/>
                    <a:pt x="90" y="65"/>
                  </a:cubicBezTo>
                  <a:cubicBezTo>
                    <a:pt x="94" y="63"/>
                    <a:pt x="105" y="64"/>
                    <a:pt x="115" y="65"/>
                  </a:cubicBezTo>
                  <a:cubicBezTo>
                    <a:pt x="115" y="65"/>
                    <a:pt x="115" y="65"/>
                    <a:pt x="113" y="68"/>
                  </a:cubicBezTo>
                  <a:cubicBezTo>
                    <a:pt x="110" y="70"/>
                    <a:pt x="110" y="70"/>
                    <a:pt x="110" y="70"/>
                  </a:cubicBezTo>
                  <a:cubicBezTo>
                    <a:pt x="115" y="73"/>
                    <a:pt x="127" y="81"/>
                    <a:pt x="136" y="88"/>
                  </a:cubicBezTo>
                  <a:cubicBezTo>
                    <a:pt x="136" y="88"/>
                    <a:pt x="136" y="88"/>
                    <a:pt x="139" y="87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42" y="86"/>
                    <a:pt x="143" y="87"/>
                    <a:pt x="145" y="87"/>
                  </a:cubicBezTo>
                  <a:cubicBezTo>
                    <a:pt x="147" y="87"/>
                    <a:pt x="149" y="84"/>
                    <a:pt x="149" y="80"/>
                  </a:cubicBezTo>
                  <a:cubicBezTo>
                    <a:pt x="149" y="80"/>
                    <a:pt x="149" y="80"/>
                    <a:pt x="140" y="68"/>
                  </a:cubicBezTo>
                  <a:cubicBezTo>
                    <a:pt x="131" y="56"/>
                    <a:pt x="136" y="63"/>
                    <a:pt x="133" y="63"/>
                  </a:cubicBezTo>
                  <a:cubicBezTo>
                    <a:pt x="129" y="63"/>
                    <a:pt x="125" y="60"/>
                    <a:pt x="124" y="57"/>
                  </a:cubicBezTo>
                  <a:cubicBezTo>
                    <a:pt x="123" y="55"/>
                    <a:pt x="123" y="55"/>
                    <a:pt x="123" y="55"/>
                  </a:cubicBezTo>
                  <a:cubicBezTo>
                    <a:pt x="127" y="54"/>
                    <a:pt x="130" y="51"/>
                    <a:pt x="130" y="49"/>
                  </a:cubicBezTo>
                  <a:cubicBezTo>
                    <a:pt x="130" y="46"/>
                    <a:pt x="128" y="42"/>
                    <a:pt x="126" y="39"/>
                  </a:cubicBezTo>
                  <a:cubicBezTo>
                    <a:pt x="123" y="37"/>
                    <a:pt x="118" y="35"/>
                    <a:pt x="114" y="35"/>
                  </a:cubicBezTo>
                  <a:cubicBezTo>
                    <a:pt x="110" y="35"/>
                    <a:pt x="107" y="34"/>
                    <a:pt x="107" y="33"/>
                  </a:cubicBezTo>
                  <a:cubicBezTo>
                    <a:pt x="107" y="31"/>
                    <a:pt x="98" y="26"/>
                    <a:pt x="87" y="21"/>
                  </a:cubicBezTo>
                  <a:cubicBezTo>
                    <a:pt x="87" y="21"/>
                    <a:pt x="87" y="21"/>
                    <a:pt x="80" y="20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7" y="20"/>
                    <a:pt x="77" y="20"/>
                    <a:pt x="76" y="19"/>
                  </a:cubicBezTo>
                  <a:cubicBezTo>
                    <a:pt x="76" y="19"/>
                    <a:pt x="76" y="19"/>
                    <a:pt x="76" y="18"/>
                  </a:cubicBezTo>
                  <a:cubicBezTo>
                    <a:pt x="76" y="15"/>
                    <a:pt x="73" y="16"/>
                    <a:pt x="71" y="16"/>
                  </a:cubicBezTo>
                  <a:cubicBezTo>
                    <a:pt x="70" y="16"/>
                    <a:pt x="60" y="16"/>
                    <a:pt x="58" y="16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0" y="16"/>
                    <a:pt x="41" y="14"/>
                    <a:pt x="36" y="14"/>
                  </a:cubicBezTo>
                  <a:cubicBezTo>
                    <a:pt x="30" y="13"/>
                    <a:pt x="20" y="11"/>
                    <a:pt x="15" y="11"/>
                  </a:cubicBezTo>
                  <a:cubicBezTo>
                    <a:pt x="15" y="11"/>
                    <a:pt x="15" y="11"/>
                    <a:pt x="13" y="1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78" name="Freeform 52">
              <a:extLst>
                <a:ext uri="{FF2B5EF4-FFF2-40B4-BE49-F238E27FC236}">
                  <a16:creationId xmlns:a16="http://schemas.microsoft.com/office/drawing/2014/main" id="{D01ACCDA-5D83-4988-AC43-FB8ED029E7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8175" y="3308350"/>
              <a:ext cx="3175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  <a:gd name="T8" fmla="*/ 1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79" name="Oval 53">
              <a:extLst>
                <a:ext uri="{FF2B5EF4-FFF2-40B4-BE49-F238E27FC236}">
                  <a16:creationId xmlns:a16="http://schemas.microsoft.com/office/drawing/2014/main" id="{35E56112-7A5E-4751-93A7-2FFA752612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2300" y="1722438"/>
              <a:ext cx="26988" cy="1588"/>
            </a:xfrm>
            <a:prstGeom prst="ellipse">
              <a:avLst/>
            </a:pr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80" name="Freeform 54">
              <a:extLst>
                <a:ext uri="{FF2B5EF4-FFF2-40B4-BE49-F238E27FC236}">
                  <a16:creationId xmlns:a16="http://schemas.microsoft.com/office/drawing/2014/main" id="{45E07FEB-1143-4FA2-8823-96F5DE9E8E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2813" y="1301750"/>
              <a:ext cx="3175" cy="317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81" name="Freeform 55">
              <a:extLst>
                <a:ext uri="{FF2B5EF4-FFF2-40B4-BE49-F238E27FC236}">
                  <a16:creationId xmlns:a16="http://schemas.microsoft.com/office/drawing/2014/main" id="{AE76C414-CBC5-4737-8B9B-FBC4B79D52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2813" y="1296988"/>
              <a:ext cx="3175" cy="1588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1 h 1"/>
                <a:gd name="T8" fmla="*/ 0 w 1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82" name="Freeform 56">
              <a:extLst>
                <a:ext uri="{FF2B5EF4-FFF2-40B4-BE49-F238E27FC236}">
                  <a16:creationId xmlns:a16="http://schemas.microsoft.com/office/drawing/2014/main" id="{3F61D13F-B4C9-444B-AB6D-C8B53FA8F3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2813" y="1301750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83" name="Freeform 57">
              <a:extLst>
                <a:ext uri="{FF2B5EF4-FFF2-40B4-BE49-F238E27FC236}">
                  <a16:creationId xmlns:a16="http://schemas.microsoft.com/office/drawing/2014/main" id="{5B168109-A3AA-42A5-A505-C4D2CBCAA4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6250" y="757238"/>
              <a:ext cx="1" cy="317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84" name="Freeform 58">
              <a:extLst>
                <a:ext uri="{FF2B5EF4-FFF2-40B4-BE49-F238E27FC236}">
                  <a16:creationId xmlns:a16="http://schemas.microsoft.com/office/drawing/2014/main" id="{179232AC-A8A2-4CCA-87C7-7F1A5E8C80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4875" y="1258888"/>
              <a:ext cx="11113" cy="23813"/>
            </a:xfrm>
            <a:custGeom>
              <a:avLst/>
              <a:gdLst>
                <a:gd name="T0" fmla="*/ 4 w 4"/>
                <a:gd name="T1" fmla="*/ 2 h 9"/>
                <a:gd name="T2" fmla="*/ 2 w 4"/>
                <a:gd name="T3" fmla="*/ 0 h 9"/>
                <a:gd name="T4" fmla="*/ 0 w 4"/>
                <a:gd name="T5" fmla="*/ 0 h 9"/>
                <a:gd name="T6" fmla="*/ 1 w 4"/>
                <a:gd name="T7" fmla="*/ 0 h 9"/>
                <a:gd name="T8" fmla="*/ 3 w 4"/>
                <a:gd name="T9" fmla="*/ 2 h 9"/>
                <a:gd name="T10" fmla="*/ 4 w 4"/>
                <a:gd name="T11" fmla="*/ 2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9"/>
                <a:gd name="T20" fmla="*/ 4 w 4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9">
                  <a:moveTo>
                    <a:pt x="4" y="2"/>
                  </a:moveTo>
                  <a:cubicBezTo>
                    <a:pt x="4" y="2"/>
                    <a:pt x="4" y="2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9"/>
                    <a:pt x="4" y="9"/>
                    <a:pt x="4" y="2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85" name="Oval 59">
              <a:extLst>
                <a:ext uri="{FF2B5EF4-FFF2-40B4-BE49-F238E27FC236}">
                  <a16:creationId xmlns:a16="http://schemas.microsoft.com/office/drawing/2014/main" id="{A945C43F-8534-4188-9FA7-8B8952CE5E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7163" y="1878013"/>
              <a:ext cx="1588" cy="1588"/>
            </a:xfrm>
            <a:prstGeom prst="ellipse">
              <a:avLst/>
            </a:pr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86" name="Freeform 60">
              <a:extLst>
                <a:ext uri="{FF2B5EF4-FFF2-40B4-BE49-F238E27FC236}">
                  <a16:creationId xmlns:a16="http://schemas.microsoft.com/office/drawing/2014/main" id="{14EE1DA1-3932-4B76-9CA6-75D0EEE36B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7163" y="1878013"/>
              <a:ext cx="1" cy="4763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0 h 2"/>
                <a:gd name="T4" fmla="*/ 0 w 1"/>
                <a:gd name="T5" fmla="*/ 2 h 2"/>
                <a:gd name="T6" fmla="*/ 0 w 1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"/>
                <a:gd name="T14" fmla="*/ 1 w 1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87" name="Freeform 61">
              <a:extLst>
                <a:ext uri="{FF2B5EF4-FFF2-40B4-BE49-F238E27FC236}">
                  <a16:creationId xmlns:a16="http://schemas.microsoft.com/office/drawing/2014/main" id="{8A98A4EB-73F4-4D10-8CA1-88E26A2602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603250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88" name="Freeform 62">
              <a:extLst>
                <a:ext uri="{FF2B5EF4-FFF2-40B4-BE49-F238E27FC236}">
                  <a16:creationId xmlns:a16="http://schemas.microsoft.com/office/drawing/2014/main" id="{353D7AD9-25BF-47D0-9B1F-AF1223D85E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650" y="533400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89" name="Freeform 63">
              <a:extLst>
                <a:ext uri="{FF2B5EF4-FFF2-40B4-BE49-F238E27FC236}">
                  <a16:creationId xmlns:a16="http://schemas.microsoft.com/office/drawing/2014/main" id="{6F2F5B55-9F6F-4E89-91C0-64CBAF044D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8200" y="324961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90" name="Freeform 64">
              <a:extLst>
                <a:ext uri="{FF2B5EF4-FFF2-40B4-BE49-F238E27FC236}">
                  <a16:creationId xmlns:a16="http://schemas.microsoft.com/office/drawing/2014/main" id="{9B9A948A-1670-4D7A-B5E0-FD40BB915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0975" y="2320925"/>
              <a:ext cx="3175" cy="7938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0 h 3"/>
                <a:gd name="T4" fmla="*/ 1 w 1"/>
                <a:gd name="T5" fmla="*/ 3 h 3"/>
                <a:gd name="T6" fmla="*/ 1 w 1"/>
                <a:gd name="T7" fmla="*/ 3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3"/>
                <a:gd name="T14" fmla="*/ 1 w 1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3">
                  <a:moveTo>
                    <a:pt x="1" y="3"/>
                  </a:moveTo>
                  <a:cubicBezTo>
                    <a:pt x="1" y="3"/>
                    <a:pt x="1" y="2"/>
                    <a:pt x="0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91" name="Freeform 65">
              <a:extLst>
                <a:ext uri="{FF2B5EF4-FFF2-40B4-BE49-F238E27FC236}">
                  <a16:creationId xmlns:a16="http://schemas.microsoft.com/office/drawing/2014/main" id="{107DBB28-0965-41E0-80DA-44E1183FF7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0700" y="2003425"/>
              <a:ext cx="1050925" cy="1471613"/>
            </a:xfrm>
            <a:custGeom>
              <a:avLst/>
              <a:gdLst>
                <a:gd name="T0" fmla="*/ 366 w 394"/>
                <a:gd name="T1" fmla="*/ 136 h 552"/>
                <a:gd name="T2" fmla="*/ 365 w 394"/>
                <a:gd name="T3" fmla="*/ 134 h 552"/>
                <a:gd name="T4" fmla="*/ 364 w 394"/>
                <a:gd name="T5" fmla="*/ 136 h 552"/>
                <a:gd name="T6" fmla="*/ 362 w 394"/>
                <a:gd name="T7" fmla="*/ 137 h 552"/>
                <a:gd name="T8" fmla="*/ 361 w 394"/>
                <a:gd name="T9" fmla="*/ 138 h 552"/>
                <a:gd name="T10" fmla="*/ 355 w 394"/>
                <a:gd name="T11" fmla="*/ 130 h 552"/>
                <a:gd name="T12" fmla="*/ 341 w 394"/>
                <a:gd name="T13" fmla="*/ 117 h 552"/>
                <a:gd name="T14" fmla="*/ 349 w 394"/>
                <a:gd name="T15" fmla="*/ 119 h 552"/>
                <a:gd name="T16" fmla="*/ 329 w 394"/>
                <a:gd name="T17" fmla="*/ 114 h 552"/>
                <a:gd name="T18" fmla="*/ 309 w 394"/>
                <a:gd name="T19" fmla="*/ 111 h 552"/>
                <a:gd name="T20" fmla="*/ 290 w 394"/>
                <a:gd name="T21" fmla="*/ 97 h 552"/>
                <a:gd name="T22" fmla="*/ 274 w 394"/>
                <a:gd name="T23" fmla="*/ 101 h 552"/>
                <a:gd name="T24" fmla="*/ 271 w 394"/>
                <a:gd name="T25" fmla="*/ 102 h 552"/>
                <a:gd name="T26" fmla="*/ 269 w 394"/>
                <a:gd name="T27" fmla="*/ 104 h 552"/>
                <a:gd name="T28" fmla="*/ 265 w 394"/>
                <a:gd name="T29" fmla="*/ 107 h 552"/>
                <a:gd name="T30" fmla="*/ 257 w 394"/>
                <a:gd name="T31" fmla="*/ 100 h 552"/>
                <a:gd name="T32" fmla="*/ 258 w 394"/>
                <a:gd name="T33" fmla="*/ 84 h 552"/>
                <a:gd name="T34" fmla="*/ 234 w 394"/>
                <a:gd name="T35" fmla="*/ 52 h 552"/>
                <a:gd name="T36" fmla="*/ 218 w 394"/>
                <a:gd name="T37" fmla="*/ 48 h 552"/>
                <a:gd name="T38" fmla="*/ 177 w 394"/>
                <a:gd name="T39" fmla="*/ 20 h 552"/>
                <a:gd name="T40" fmla="*/ 92 w 394"/>
                <a:gd name="T41" fmla="*/ 0 h 552"/>
                <a:gd name="T42" fmla="*/ 53 w 394"/>
                <a:gd name="T43" fmla="*/ 13 h 552"/>
                <a:gd name="T44" fmla="*/ 6 w 394"/>
                <a:gd name="T45" fmla="*/ 23 h 552"/>
                <a:gd name="T46" fmla="*/ 14 w 394"/>
                <a:gd name="T47" fmla="*/ 29 h 552"/>
                <a:gd name="T48" fmla="*/ 30 w 394"/>
                <a:gd name="T49" fmla="*/ 54 h 552"/>
                <a:gd name="T50" fmla="*/ 0 w 394"/>
                <a:gd name="T51" fmla="*/ 107 h 552"/>
                <a:gd name="T52" fmla="*/ 0 w 394"/>
                <a:gd name="T53" fmla="*/ 135 h 552"/>
                <a:gd name="T54" fmla="*/ 17 w 394"/>
                <a:gd name="T55" fmla="*/ 147 h 552"/>
                <a:gd name="T56" fmla="*/ 71 w 394"/>
                <a:gd name="T57" fmla="*/ 241 h 552"/>
                <a:gd name="T58" fmla="*/ 47 w 394"/>
                <a:gd name="T59" fmla="*/ 418 h 552"/>
                <a:gd name="T60" fmla="*/ 49 w 394"/>
                <a:gd name="T61" fmla="*/ 466 h 552"/>
                <a:gd name="T62" fmla="*/ 42 w 394"/>
                <a:gd name="T63" fmla="*/ 482 h 552"/>
                <a:gd name="T64" fmla="*/ 45 w 394"/>
                <a:gd name="T65" fmla="*/ 482 h 552"/>
                <a:gd name="T66" fmla="*/ 45 w 394"/>
                <a:gd name="T67" fmla="*/ 491 h 552"/>
                <a:gd name="T68" fmla="*/ 41 w 394"/>
                <a:gd name="T69" fmla="*/ 507 h 552"/>
                <a:gd name="T70" fmla="*/ 49 w 394"/>
                <a:gd name="T71" fmla="*/ 525 h 552"/>
                <a:gd name="T72" fmla="*/ 68 w 394"/>
                <a:gd name="T73" fmla="*/ 552 h 552"/>
                <a:gd name="T74" fmla="*/ 117 w 394"/>
                <a:gd name="T75" fmla="*/ 482 h 552"/>
                <a:gd name="T76" fmla="*/ 119 w 394"/>
                <a:gd name="T77" fmla="*/ 477 h 552"/>
                <a:gd name="T78" fmla="*/ 115 w 394"/>
                <a:gd name="T79" fmla="*/ 470 h 552"/>
                <a:gd name="T80" fmla="*/ 115 w 394"/>
                <a:gd name="T81" fmla="*/ 466 h 552"/>
                <a:gd name="T82" fmla="*/ 125 w 394"/>
                <a:gd name="T83" fmla="*/ 456 h 552"/>
                <a:gd name="T84" fmla="*/ 122 w 394"/>
                <a:gd name="T85" fmla="*/ 433 h 552"/>
                <a:gd name="T86" fmla="*/ 142 w 394"/>
                <a:gd name="T87" fmla="*/ 424 h 552"/>
                <a:gd name="T88" fmla="*/ 169 w 394"/>
                <a:gd name="T89" fmla="*/ 409 h 552"/>
                <a:gd name="T90" fmla="*/ 210 w 394"/>
                <a:gd name="T91" fmla="*/ 373 h 552"/>
                <a:gd name="T92" fmla="*/ 252 w 394"/>
                <a:gd name="T93" fmla="*/ 323 h 552"/>
                <a:gd name="T94" fmla="*/ 310 w 394"/>
                <a:gd name="T95" fmla="*/ 274 h 552"/>
                <a:gd name="T96" fmla="*/ 337 w 394"/>
                <a:gd name="T97" fmla="*/ 233 h 552"/>
                <a:gd name="T98" fmla="*/ 369 w 394"/>
                <a:gd name="T99" fmla="*/ 178 h 552"/>
                <a:gd name="T100" fmla="*/ 379 w 394"/>
                <a:gd name="T101" fmla="*/ 133 h 55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94"/>
                <a:gd name="T154" fmla="*/ 0 h 552"/>
                <a:gd name="T155" fmla="*/ 394 w 394"/>
                <a:gd name="T156" fmla="*/ 552 h 55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94" h="552">
                  <a:moveTo>
                    <a:pt x="379" y="133"/>
                  </a:moveTo>
                  <a:cubicBezTo>
                    <a:pt x="375" y="133"/>
                    <a:pt x="372" y="134"/>
                    <a:pt x="368" y="135"/>
                  </a:cubicBezTo>
                  <a:cubicBezTo>
                    <a:pt x="367" y="135"/>
                    <a:pt x="366" y="136"/>
                    <a:pt x="366" y="136"/>
                  </a:cubicBezTo>
                  <a:cubicBezTo>
                    <a:pt x="366" y="136"/>
                    <a:pt x="366" y="136"/>
                    <a:pt x="366" y="136"/>
                  </a:cubicBezTo>
                  <a:cubicBezTo>
                    <a:pt x="366" y="136"/>
                    <a:pt x="365" y="135"/>
                    <a:pt x="365" y="134"/>
                  </a:cubicBezTo>
                  <a:cubicBezTo>
                    <a:pt x="365" y="134"/>
                    <a:pt x="365" y="134"/>
                    <a:pt x="365" y="134"/>
                  </a:cubicBezTo>
                  <a:cubicBezTo>
                    <a:pt x="365" y="134"/>
                    <a:pt x="364" y="133"/>
                    <a:pt x="364" y="133"/>
                  </a:cubicBezTo>
                  <a:cubicBezTo>
                    <a:pt x="364" y="133"/>
                    <a:pt x="364" y="134"/>
                    <a:pt x="364" y="134"/>
                  </a:cubicBezTo>
                  <a:cubicBezTo>
                    <a:pt x="364" y="136"/>
                    <a:pt x="364" y="136"/>
                    <a:pt x="364" y="136"/>
                  </a:cubicBezTo>
                  <a:cubicBezTo>
                    <a:pt x="361" y="136"/>
                    <a:pt x="361" y="136"/>
                    <a:pt x="361" y="136"/>
                  </a:cubicBezTo>
                  <a:cubicBezTo>
                    <a:pt x="359" y="134"/>
                    <a:pt x="359" y="134"/>
                    <a:pt x="361" y="136"/>
                  </a:cubicBezTo>
                  <a:cubicBezTo>
                    <a:pt x="361" y="136"/>
                    <a:pt x="361" y="136"/>
                    <a:pt x="362" y="137"/>
                  </a:cubicBezTo>
                  <a:cubicBezTo>
                    <a:pt x="363" y="137"/>
                    <a:pt x="363" y="138"/>
                    <a:pt x="364" y="138"/>
                  </a:cubicBezTo>
                  <a:cubicBezTo>
                    <a:pt x="364" y="138"/>
                    <a:pt x="364" y="138"/>
                    <a:pt x="364" y="138"/>
                  </a:cubicBezTo>
                  <a:cubicBezTo>
                    <a:pt x="361" y="138"/>
                    <a:pt x="361" y="138"/>
                    <a:pt x="361" y="138"/>
                  </a:cubicBezTo>
                  <a:cubicBezTo>
                    <a:pt x="359" y="136"/>
                    <a:pt x="358" y="134"/>
                    <a:pt x="356" y="131"/>
                  </a:cubicBezTo>
                  <a:cubicBezTo>
                    <a:pt x="355" y="130"/>
                    <a:pt x="353" y="127"/>
                    <a:pt x="351" y="123"/>
                  </a:cubicBezTo>
                  <a:cubicBezTo>
                    <a:pt x="352" y="125"/>
                    <a:pt x="354" y="128"/>
                    <a:pt x="355" y="130"/>
                  </a:cubicBezTo>
                  <a:cubicBezTo>
                    <a:pt x="353" y="128"/>
                    <a:pt x="352" y="126"/>
                    <a:pt x="351" y="124"/>
                  </a:cubicBezTo>
                  <a:cubicBezTo>
                    <a:pt x="349" y="121"/>
                    <a:pt x="348" y="119"/>
                    <a:pt x="347" y="119"/>
                  </a:cubicBezTo>
                  <a:cubicBezTo>
                    <a:pt x="347" y="119"/>
                    <a:pt x="344" y="118"/>
                    <a:pt x="341" y="117"/>
                  </a:cubicBezTo>
                  <a:cubicBezTo>
                    <a:pt x="337" y="117"/>
                    <a:pt x="337" y="116"/>
                    <a:pt x="341" y="117"/>
                  </a:cubicBezTo>
                  <a:cubicBezTo>
                    <a:pt x="345" y="117"/>
                    <a:pt x="348" y="117"/>
                    <a:pt x="348" y="118"/>
                  </a:cubicBezTo>
                  <a:cubicBezTo>
                    <a:pt x="348" y="118"/>
                    <a:pt x="348" y="118"/>
                    <a:pt x="349" y="119"/>
                  </a:cubicBezTo>
                  <a:cubicBezTo>
                    <a:pt x="348" y="118"/>
                    <a:pt x="348" y="118"/>
                    <a:pt x="348" y="118"/>
                  </a:cubicBezTo>
                  <a:cubicBezTo>
                    <a:pt x="348" y="117"/>
                    <a:pt x="344" y="116"/>
                    <a:pt x="339" y="116"/>
                  </a:cubicBezTo>
                  <a:cubicBezTo>
                    <a:pt x="334" y="115"/>
                    <a:pt x="329" y="114"/>
                    <a:pt x="329" y="114"/>
                  </a:cubicBezTo>
                  <a:cubicBezTo>
                    <a:pt x="328" y="114"/>
                    <a:pt x="326" y="114"/>
                    <a:pt x="324" y="114"/>
                  </a:cubicBezTo>
                  <a:cubicBezTo>
                    <a:pt x="322" y="113"/>
                    <a:pt x="318" y="113"/>
                    <a:pt x="315" y="113"/>
                  </a:cubicBezTo>
                  <a:cubicBezTo>
                    <a:pt x="313" y="112"/>
                    <a:pt x="310" y="112"/>
                    <a:pt x="309" y="111"/>
                  </a:cubicBezTo>
                  <a:cubicBezTo>
                    <a:pt x="309" y="111"/>
                    <a:pt x="306" y="108"/>
                    <a:pt x="304" y="105"/>
                  </a:cubicBezTo>
                  <a:cubicBezTo>
                    <a:pt x="301" y="102"/>
                    <a:pt x="298" y="99"/>
                    <a:pt x="297" y="98"/>
                  </a:cubicBezTo>
                  <a:cubicBezTo>
                    <a:pt x="297" y="98"/>
                    <a:pt x="294" y="97"/>
                    <a:pt x="290" y="97"/>
                  </a:cubicBezTo>
                  <a:cubicBezTo>
                    <a:pt x="287" y="97"/>
                    <a:pt x="276" y="100"/>
                    <a:pt x="276" y="100"/>
                  </a:cubicBezTo>
                  <a:cubicBezTo>
                    <a:pt x="276" y="100"/>
                    <a:pt x="276" y="100"/>
                    <a:pt x="276" y="100"/>
                  </a:cubicBezTo>
                  <a:cubicBezTo>
                    <a:pt x="275" y="100"/>
                    <a:pt x="274" y="100"/>
                    <a:pt x="274" y="101"/>
                  </a:cubicBezTo>
                  <a:cubicBezTo>
                    <a:pt x="274" y="101"/>
                    <a:pt x="274" y="101"/>
                    <a:pt x="273" y="101"/>
                  </a:cubicBezTo>
                  <a:cubicBezTo>
                    <a:pt x="273" y="101"/>
                    <a:pt x="272" y="101"/>
                    <a:pt x="272" y="101"/>
                  </a:cubicBezTo>
                  <a:cubicBezTo>
                    <a:pt x="272" y="102"/>
                    <a:pt x="272" y="102"/>
                    <a:pt x="271" y="102"/>
                  </a:cubicBezTo>
                  <a:cubicBezTo>
                    <a:pt x="271" y="102"/>
                    <a:pt x="271" y="102"/>
                    <a:pt x="270" y="102"/>
                  </a:cubicBezTo>
                  <a:cubicBezTo>
                    <a:pt x="270" y="103"/>
                    <a:pt x="270" y="103"/>
                    <a:pt x="270" y="103"/>
                  </a:cubicBezTo>
                  <a:cubicBezTo>
                    <a:pt x="269" y="103"/>
                    <a:pt x="269" y="103"/>
                    <a:pt x="269" y="104"/>
                  </a:cubicBezTo>
                  <a:cubicBezTo>
                    <a:pt x="269" y="104"/>
                    <a:pt x="269" y="104"/>
                    <a:pt x="268" y="104"/>
                  </a:cubicBezTo>
                  <a:cubicBezTo>
                    <a:pt x="268" y="104"/>
                    <a:pt x="268" y="105"/>
                    <a:pt x="268" y="105"/>
                  </a:cubicBezTo>
                  <a:cubicBezTo>
                    <a:pt x="267" y="107"/>
                    <a:pt x="266" y="108"/>
                    <a:pt x="265" y="107"/>
                  </a:cubicBezTo>
                  <a:cubicBezTo>
                    <a:pt x="264" y="107"/>
                    <a:pt x="264" y="107"/>
                    <a:pt x="264" y="107"/>
                  </a:cubicBezTo>
                  <a:cubicBezTo>
                    <a:pt x="264" y="107"/>
                    <a:pt x="263" y="106"/>
                    <a:pt x="262" y="105"/>
                  </a:cubicBezTo>
                  <a:cubicBezTo>
                    <a:pt x="260" y="105"/>
                    <a:pt x="258" y="100"/>
                    <a:pt x="257" y="100"/>
                  </a:cubicBezTo>
                  <a:cubicBezTo>
                    <a:pt x="257" y="100"/>
                    <a:pt x="257" y="100"/>
                    <a:pt x="257" y="100"/>
                  </a:cubicBezTo>
                  <a:cubicBezTo>
                    <a:pt x="257" y="100"/>
                    <a:pt x="257" y="100"/>
                    <a:pt x="257" y="100"/>
                  </a:cubicBezTo>
                  <a:cubicBezTo>
                    <a:pt x="257" y="100"/>
                    <a:pt x="257" y="93"/>
                    <a:pt x="258" y="84"/>
                  </a:cubicBezTo>
                  <a:cubicBezTo>
                    <a:pt x="259" y="75"/>
                    <a:pt x="259" y="68"/>
                    <a:pt x="259" y="68"/>
                  </a:cubicBezTo>
                  <a:cubicBezTo>
                    <a:pt x="259" y="68"/>
                    <a:pt x="255" y="64"/>
                    <a:pt x="249" y="60"/>
                  </a:cubicBezTo>
                  <a:cubicBezTo>
                    <a:pt x="244" y="57"/>
                    <a:pt x="237" y="53"/>
                    <a:pt x="234" y="52"/>
                  </a:cubicBezTo>
                  <a:cubicBezTo>
                    <a:pt x="230" y="51"/>
                    <a:pt x="228" y="51"/>
                    <a:pt x="228" y="51"/>
                  </a:cubicBezTo>
                  <a:cubicBezTo>
                    <a:pt x="228" y="51"/>
                    <a:pt x="228" y="51"/>
                    <a:pt x="228" y="51"/>
                  </a:cubicBezTo>
                  <a:cubicBezTo>
                    <a:pt x="227" y="50"/>
                    <a:pt x="223" y="49"/>
                    <a:pt x="218" y="48"/>
                  </a:cubicBezTo>
                  <a:cubicBezTo>
                    <a:pt x="213" y="47"/>
                    <a:pt x="205" y="45"/>
                    <a:pt x="202" y="44"/>
                  </a:cubicBezTo>
                  <a:cubicBezTo>
                    <a:pt x="198" y="43"/>
                    <a:pt x="193" y="38"/>
                    <a:pt x="192" y="34"/>
                  </a:cubicBezTo>
                  <a:cubicBezTo>
                    <a:pt x="191" y="30"/>
                    <a:pt x="184" y="23"/>
                    <a:pt x="177" y="20"/>
                  </a:cubicBezTo>
                  <a:cubicBezTo>
                    <a:pt x="170" y="17"/>
                    <a:pt x="155" y="14"/>
                    <a:pt x="142" y="14"/>
                  </a:cubicBezTo>
                  <a:cubicBezTo>
                    <a:pt x="130" y="14"/>
                    <a:pt x="116" y="11"/>
                    <a:pt x="111" y="7"/>
                  </a:cubicBezTo>
                  <a:cubicBezTo>
                    <a:pt x="107" y="3"/>
                    <a:pt x="98" y="0"/>
                    <a:pt x="92" y="0"/>
                  </a:cubicBezTo>
                  <a:cubicBezTo>
                    <a:pt x="86" y="0"/>
                    <a:pt x="76" y="1"/>
                    <a:pt x="69" y="3"/>
                  </a:cubicBezTo>
                  <a:cubicBezTo>
                    <a:pt x="62" y="5"/>
                    <a:pt x="56" y="7"/>
                    <a:pt x="56" y="8"/>
                  </a:cubicBezTo>
                  <a:cubicBezTo>
                    <a:pt x="55" y="9"/>
                    <a:pt x="54" y="11"/>
                    <a:pt x="53" y="13"/>
                  </a:cubicBezTo>
                  <a:cubicBezTo>
                    <a:pt x="53" y="14"/>
                    <a:pt x="48" y="17"/>
                    <a:pt x="42" y="20"/>
                  </a:cubicBezTo>
                  <a:cubicBezTo>
                    <a:pt x="36" y="22"/>
                    <a:pt x="25" y="24"/>
                    <a:pt x="19" y="24"/>
                  </a:cubicBezTo>
                  <a:cubicBezTo>
                    <a:pt x="12" y="24"/>
                    <a:pt x="6" y="24"/>
                    <a:pt x="6" y="23"/>
                  </a:cubicBezTo>
                  <a:cubicBezTo>
                    <a:pt x="5" y="23"/>
                    <a:pt x="5" y="26"/>
                    <a:pt x="7" y="28"/>
                  </a:cubicBezTo>
                  <a:cubicBezTo>
                    <a:pt x="7" y="28"/>
                    <a:pt x="7" y="28"/>
                    <a:pt x="12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6" y="29"/>
                    <a:pt x="23" y="35"/>
                    <a:pt x="30" y="42"/>
                  </a:cubicBezTo>
                  <a:cubicBezTo>
                    <a:pt x="30" y="42"/>
                    <a:pt x="30" y="42"/>
                    <a:pt x="30" y="47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62"/>
                    <a:pt x="30" y="74"/>
                    <a:pt x="30" y="80"/>
                  </a:cubicBezTo>
                  <a:cubicBezTo>
                    <a:pt x="30" y="86"/>
                    <a:pt x="23" y="93"/>
                    <a:pt x="15" y="95"/>
                  </a:cubicBezTo>
                  <a:cubicBezTo>
                    <a:pt x="7" y="98"/>
                    <a:pt x="0" y="103"/>
                    <a:pt x="0" y="107"/>
                  </a:cubicBezTo>
                  <a:cubicBezTo>
                    <a:pt x="0" y="111"/>
                    <a:pt x="2" y="114"/>
                    <a:pt x="4" y="115"/>
                  </a:cubicBezTo>
                  <a:cubicBezTo>
                    <a:pt x="5" y="115"/>
                    <a:pt x="5" y="117"/>
                    <a:pt x="4" y="120"/>
                  </a:cubicBezTo>
                  <a:cubicBezTo>
                    <a:pt x="2" y="123"/>
                    <a:pt x="0" y="129"/>
                    <a:pt x="0" y="135"/>
                  </a:cubicBezTo>
                  <a:cubicBezTo>
                    <a:pt x="0" y="140"/>
                    <a:pt x="5" y="146"/>
                    <a:pt x="11" y="147"/>
                  </a:cubicBezTo>
                  <a:cubicBezTo>
                    <a:pt x="11" y="147"/>
                    <a:pt x="11" y="147"/>
                    <a:pt x="14" y="147"/>
                  </a:cubicBezTo>
                  <a:cubicBezTo>
                    <a:pt x="17" y="147"/>
                    <a:pt x="17" y="147"/>
                    <a:pt x="17" y="147"/>
                  </a:cubicBezTo>
                  <a:cubicBezTo>
                    <a:pt x="21" y="157"/>
                    <a:pt x="29" y="175"/>
                    <a:pt x="35" y="186"/>
                  </a:cubicBezTo>
                  <a:cubicBezTo>
                    <a:pt x="41" y="197"/>
                    <a:pt x="54" y="211"/>
                    <a:pt x="63" y="216"/>
                  </a:cubicBezTo>
                  <a:cubicBezTo>
                    <a:pt x="63" y="216"/>
                    <a:pt x="63" y="216"/>
                    <a:pt x="71" y="241"/>
                  </a:cubicBezTo>
                  <a:cubicBezTo>
                    <a:pt x="80" y="266"/>
                    <a:pt x="78" y="289"/>
                    <a:pt x="78" y="289"/>
                  </a:cubicBezTo>
                  <a:cubicBezTo>
                    <a:pt x="76" y="315"/>
                    <a:pt x="71" y="347"/>
                    <a:pt x="67" y="360"/>
                  </a:cubicBezTo>
                  <a:cubicBezTo>
                    <a:pt x="63" y="374"/>
                    <a:pt x="46" y="405"/>
                    <a:pt x="47" y="418"/>
                  </a:cubicBezTo>
                  <a:cubicBezTo>
                    <a:pt x="47" y="431"/>
                    <a:pt x="49" y="442"/>
                    <a:pt x="51" y="442"/>
                  </a:cubicBezTo>
                  <a:cubicBezTo>
                    <a:pt x="52" y="443"/>
                    <a:pt x="54" y="448"/>
                    <a:pt x="54" y="453"/>
                  </a:cubicBezTo>
                  <a:cubicBezTo>
                    <a:pt x="54" y="459"/>
                    <a:pt x="51" y="465"/>
                    <a:pt x="49" y="466"/>
                  </a:cubicBezTo>
                  <a:cubicBezTo>
                    <a:pt x="46" y="467"/>
                    <a:pt x="44" y="469"/>
                    <a:pt x="43" y="471"/>
                  </a:cubicBezTo>
                  <a:cubicBezTo>
                    <a:pt x="43" y="473"/>
                    <a:pt x="42" y="475"/>
                    <a:pt x="42" y="475"/>
                  </a:cubicBezTo>
                  <a:cubicBezTo>
                    <a:pt x="42" y="475"/>
                    <a:pt x="42" y="478"/>
                    <a:pt x="42" y="482"/>
                  </a:cubicBezTo>
                  <a:cubicBezTo>
                    <a:pt x="42" y="486"/>
                    <a:pt x="42" y="489"/>
                    <a:pt x="43" y="489"/>
                  </a:cubicBezTo>
                  <a:cubicBezTo>
                    <a:pt x="44" y="489"/>
                    <a:pt x="45" y="486"/>
                    <a:pt x="45" y="482"/>
                  </a:cubicBezTo>
                  <a:cubicBezTo>
                    <a:pt x="45" y="479"/>
                    <a:pt x="45" y="479"/>
                    <a:pt x="45" y="482"/>
                  </a:cubicBezTo>
                  <a:cubicBezTo>
                    <a:pt x="45" y="486"/>
                    <a:pt x="45" y="489"/>
                    <a:pt x="45" y="489"/>
                  </a:cubicBezTo>
                  <a:cubicBezTo>
                    <a:pt x="45" y="489"/>
                    <a:pt x="45" y="489"/>
                    <a:pt x="45" y="489"/>
                  </a:cubicBezTo>
                  <a:cubicBezTo>
                    <a:pt x="45" y="489"/>
                    <a:pt x="45" y="490"/>
                    <a:pt x="45" y="491"/>
                  </a:cubicBezTo>
                  <a:cubicBezTo>
                    <a:pt x="45" y="491"/>
                    <a:pt x="43" y="494"/>
                    <a:pt x="41" y="496"/>
                  </a:cubicBezTo>
                  <a:cubicBezTo>
                    <a:pt x="39" y="499"/>
                    <a:pt x="37" y="501"/>
                    <a:pt x="37" y="501"/>
                  </a:cubicBezTo>
                  <a:cubicBezTo>
                    <a:pt x="37" y="501"/>
                    <a:pt x="39" y="504"/>
                    <a:pt x="41" y="507"/>
                  </a:cubicBezTo>
                  <a:cubicBezTo>
                    <a:pt x="41" y="507"/>
                    <a:pt x="41" y="507"/>
                    <a:pt x="43" y="507"/>
                  </a:cubicBezTo>
                  <a:cubicBezTo>
                    <a:pt x="45" y="507"/>
                    <a:pt x="48" y="518"/>
                    <a:pt x="49" y="523"/>
                  </a:cubicBezTo>
                  <a:cubicBezTo>
                    <a:pt x="49" y="525"/>
                    <a:pt x="49" y="525"/>
                    <a:pt x="49" y="525"/>
                  </a:cubicBezTo>
                  <a:cubicBezTo>
                    <a:pt x="49" y="525"/>
                    <a:pt x="51" y="528"/>
                    <a:pt x="52" y="532"/>
                  </a:cubicBezTo>
                  <a:cubicBezTo>
                    <a:pt x="54" y="535"/>
                    <a:pt x="58" y="545"/>
                    <a:pt x="60" y="552"/>
                  </a:cubicBezTo>
                  <a:cubicBezTo>
                    <a:pt x="60" y="552"/>
                    <a:pt x="60" y="552"/>
                    <a:pt x="68" y="552"/>
                  </a:cubicBezTo>
                  <a:cubicBezTo>
                    <a:pt x="77" y="552"/>
                    <a:pt x="86" y="509"/>
                    <a:pt x="104" y="508"/>
                  </a:cubicBezTo>
                  <a:cubicBezTo>
                    <a:pt x="114" y="507"/>
                    <a:pt x="116" y="494"/>
                    <a:pt x="116" y="483"/>
                  </a:cubicBezTo>
                  <a:cubicBezTo>
                    <a:pt x="116" y="483"/>
                    <a:pt x="117" y="482"/>
                    <a:pt x="117" y="482"/>
                  </a:cubicBezTo>
                  <a:cubicBezTo>
                    <a:pt x="117" y="481"/>
                    <a:pt x="119" y="481"/>
                    <a:pt x="119" y="480"/>
                  </a:cubicBezTo>
                  <a:cubicBezTo>
                    <a:pt x="119" y="480"/>
                    <a:pt x="119" y="480"/>
                    <a:pt x="119" y="480"/>
                  </a:cubicBezTo>
                  <a:cubicBezTo>
                    <a:pt x="119" y="477"/>
                    <a:pt x="119" y="477"/>
                    <a:pt x="119" y="477"/>
                  </a:cubicBezTo>
                  <a:cubicBezTo>
                    <a:pt x="118" y="474"/>
                    <a:pt x="116" y="471"/>
                    <a:pt x="116" y="471"/>
                  </a:cubicBezTo>
                  <a:cubicBezTo>
                    <a:pt x="116" y="471"/>
                    <a:pt x="116" y="471"/>
                    <a:pt x="115" y="471"/>
                  </a:cubicBezTo>
                  <a:cubicBezTo>
                    <a:pt x="115" y="471"/>
                    <a:pt x="115" y="471"/>
                    <a:pt x="115" y="470"/>
                  </a:cubicBezTo>
                  <a:cubicBezTo>
                    <a:pt x="115" y="469"/>
                    <a:pt x="115" y="469"/>
                    <a:pt x="115" y="469"/>
                  </a:cubicBezTo>
                  <a:cubicBezTo>
                    <a:pt x="115" y="469"/>
                    <a:pt x="115" y="468"/>
                    <a:pt x="115" y="468"/>
                  </a:cubicBezTo>
                  <a:cubicBezTo>
                    <a:pt x="115" y="467"/>
                    <a:pt x="115" y="467"/>
                    <a:pt x="115" y="466"/>
                  </a:cubicBezTo>
                  <a:cubicBezTo>
                    <a:pt x="115" y="466"/>
                    <a:pt x="115" y="465"/>
                    <a:pt x="115" y="465"/>
                  </a:cubicBezTo>
                  <a:cubicBezTo>
                    <a:pt x="116" y="465"/>
                    <a:pt x="118" y="463"/>
                    <a:pt x="121" y="461"/>
                  </a:cubicBezTo>
                  <a:cubicBezTo>
                    <a:pt x="123" y="458"/>
                    <a:pt x="125" y="456"/>
                    <a:pt x="125" y="456"/>
                  </a:cubicBezTo>
                  <a:cubicBezTo>
                    <a:pt x="125" y="456"/>
                    <a:pt x="125" y="453"/>
                    <a:pt x="125" y="450"/>
                  </a:cubicBezTo>
                  <a:cubicBezTo>
                    <a:pt x="125" y="447"/>
                    <a:pt x="123" y="442"/>
                    <a:pt x="122" y="440"/>
                  </a:cubicBezTo>
                  <a:cubicBezTo>
                    <a:pt x="121" y="437"/>
                    <a:pt x="121" y="434"/>
                    <a:pt x="122" y="433"/>
                  </a:cubicBezTo>
                  <a:cubicBezTo>
                    <a:pt x="123" y="433"/>
                    <a:pt x="125" y="431"/>
                    <a:pt x="126" y="430"/>
                  </a:cubicBezTo>
                  <a:cubicBezTo>
                    <a:pt x="128" y="429"/>
                    <a:pt x="132" y="427"/>
                    <a:pt x="134" y="426"/>
                  </a:cubicBezTo>
                  <a:cubicBezTo>
                    <a:pt x="136" y="426"/>
                    <a:pt x="140" y="425"/>
                    <a:pt x="142" y="424"/>
                  </a:cubicBezTo>
                  <a:cubicBezTo>
                    <a:pt x="145" y="424"/>
                    <a:pt x="149" y="422"/>
                    <a:pt x="151" y="419"/>
                  </a:cubicBezTo>
                  <a:cubicBezTo>
                    <a:pt x="154" y="417"/>
                    <a:pt x="157" y="415"/>
                    <a:pt x="158" y="414"/>
                  </a:cubicBezTo>
                  <a:cubicBezTo>
                    <a:pt x="159" y="413"/>
                    <a:pt x="163" y="410"/>
                    <a:pt x="169" y="409"/>
                  </a:cubicBezTo>
                  <a:cubicBezTo>
                    <a:pt x="174" y="407"/>
                    <a:pt x="178" y="400"/>
                    <a:pt x="178" y="394"/>
                  </a:cubicBezTo>
                  <a:cubicBezTo>
                    <a:pt x="178" y="387"/>
                    <a:pt x="185" y="380"/>
                    <a:pt x="193" y="378"/>
                  </a:cubicBezTo>
                  <a:cubicBezTo>
                    <a:pt x="202" y="376"/>
                    <a:pt x="209" y="374"/>
                    <a:pt x="210" y="373"/>
                  </a:cubicBezTo>
                  <a:cubicBezTo>
                    <a:pt x="211" y="372"/>
                    <a:pt x="216" y="368"/>
                    <a:pt x="222" y="364"/>
                  </a:cubicBezTo>
                  <a:cubicBezTo>
                    <a:pt x="227" y="360"/>
                    <a:pt x="235" y="354"/>
                    <a:pt x="239" y="351"/>
                  </a:cubicBezTo>
                  <a:cubicBezTo>
                    <a:pt x="244" y="348"/>
                    <a:pt x="249" y="336"/>
                    <a:pt x="252" y="323"/>
                  </a:cubicBezTo>
                  <a:cubicBezTo>
                    <a:pt x="255" y="311"/>
                    <a:pt x="264" y="296"/>
                    <a:pt x="273" y="290"/>
                  </a:cubicBezTo>
                  <a:cubicBezTo>
                    <a:pt x="282" y="284"/>
                    <a:pt x="290" y="279"/>
                    <a:pt x="292" y="278"/>
                  </a:cubicBezTo>
                  <a:cubicBezTo>
                    <a:pt x="294" y="277"/>
                    <a:pt x="302" y="275"/>
                    <a:pt x="310" y="274"/>
                  </a:cubicBezTo>
                  <a:cubicBezTo>
                    <a:pt x="319" y="273"/>
                    <a:pt x="325" y="268"/>
                    <a:pt x="325" y="263"/>
                  </a:cubicBezTo>
                  <a:cubicBezTo>
                    <a:pt x="325" y="258"/>
                    <a:pt x="328" y="251"/>
                    <a:pt x="331" y="247"/>
                  </a:cubicBezTo>
                  <a:cubicBezTo>
                    <a:pt x="335" y="243"/>
                    <a:pt x="337" y="237"/>
                    <a:pt x="337" y="233"/>
                  </a:cubicBezTo>
                  <a:cubicBezTo>
                    <a:pt x="337" y="229"/>
                    <a:pt x="341" y="225"/>
                    <a:pt x="346" y="224"/>
                  </a:cubicBezTo>
                  <a:cubicBezTo>
                    <a:pt x="351" y="222"/>
                    <a:pt x="355" y="214"/>
                    <a:pt x="355" y="206"/>
                  </a:cubicBezTo>
                  <a:cubicBezTo>
                    <a:pt x="355" y="198"/>
                    <a:pt x="361" y="185"/>
                    <a:pt x="369" y="178"/>
                  </a:cubicBezTo>
                  <a:cubicBezTo>
                    <a:pt x="376" y="170"/>
                    <a:pt x="387" y="163"/>
                    <a:pt x="394" y="161"/>
                  </a:cubicBezTo>
                  <a:cubicBezTo>
                    <a:pt x="394" y="161"/>
                    <a:pt x="394" y="161"/>
                    <a:pt x="391" y="144"/>
                  </a:cubicBezTo>
                  <a:cubicBezTo>
                    <a:pt x="389" y="135"/>
                    <a:pt x="384" y="133"/>
                    <a:pt x="379" y="133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92" name="Freeform 66">
              <a:extLst>
                <a:ext uri="{FF2B5EF4-FFF2-40B4-BE49-F238E27FC236}">
                  <a16:creationId xmlns:a16="http://schemas.microsoft.com/office/drawing/2014/main" id="{57ABF557-7E6C-457C-8957-BFFAC1AB0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9688" y="2270125"/>
              <a:ext cx="49213" cy="34925"/>
            </a:xfrm>
            <a:custGeom>
              <a:avLst/>
              <a:gdLst>
                <a:gd name="T0" fmla="*/ 17 w 18"/>
                <a:gd name="T1" fmla="*/ 13 h 13"/>
                <a:gd name="T2" fmla="*/ 7 w 18"/>
                <a:gd name="T3" fmla="*/ 6 h 13"/>
                <a:gd name="T4" fmla="*/ 1 w 18"/>
                <a:gd name="T5" fmla="*/ 0 h 13"/>
                <a:gd name="T6" fmla="*/ 8 w 18"/>
                <a:gd name="T7" fmla="*/ 6 h 13"/>
                <a:gd name="T8" fmla="*/ 17 w 18"/>
                <a:gd name="T9" fmla="*/ 13 h 13"/>
                <a:gd name="T10" fmla="*/ 17 w 18"/>
                <a:gd name="T11" fmla="*/ 13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13"/>
                <a:gd name="T20" fmla="*/ 18 w 18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13">
                  <a:moveTo>
                    <a:pt x="17" y="13"/>
                  </a:moveTo>
                  <a:cubicBezTo>
                    <a:pt x="15" y="13"/>
                    <a:pt x="11" y="10"/>
                    <a:pt x="7" y="6"/>
                  </a:cubicBezTo>
                  <a:cubicBezTo>
                    <a:pt x="3" y="3"/>
                    <a:pt x="0" y="0"/>
                    <a:pt x="1" y="0"/>
                  </a:cubicBezTo>
                  <a:cubicBezTo>
                    <a:pt x="1" y="0"/>
                    <a:pt x="4" y="3"/>
                    <a:pt x="8" y="6"/>
                  </a:cubicBezTo>
                  <a:cubicBezTo>
                    <a:pt x="11" y="10"/>
                    <a:pt x="15" y="13"/>
                    <a:pt x="17" y="13"/>
                  </a:cubicBezTo>
                  <a:cubicBezTo>
                    <a:pt x="18" y="13"/>
                    <a:pt x="18" y="13"/>
                    <a:pt x="17" y="13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93" name="Freeform 67">
              <a:extLst>
                <a:ext uri="{FF2B5EF4-FFF2-40B4-BE49-F238E27FC236}">
                  <a16:creationId xmlns:a16="http://schemas.microsoft.com/office/drawing/2014/main" id="{2ECFA1C8-1E36-479B-8028-1F5C9F710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8675" y="3243263"/>
              <a:ext cx="9525" cy="6350"/>
            </a:xfrm>
            <a:custGeom>
              <a:avLst/>
              <a:gdLst>
                <a:gd name="T0" fmla="*/ 2 w 4"/>
                <a:gd name="T1" fmla="*/ 0 h 2"/>
                <a:gd name="T2" fmla="*/ 1 w 4"/>
                <a:gd name="T3" fmla="*/ 1 h 2"/>
                <a:gd name="T4" fmla="*/ 0 w 4"/>
                <a:gd name="T5" fmla="*/ 2 h 2"/>
                <a:gd name="T6" fmla="*/ 1 w 4"/>
                <a:gd name="T7" fmla="*/ 2 h 2"/>
                <a:gd name="T8" fmla="*/ 4 w 4"/>
                <a:gd name="T9" fmla="*/ 2 h 2"/>
                <a:gd name="T10" fmla="*/ 2 w 4"/>
                <a:gd name="T11" fmla="*/ 0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2"/>
                <a:gd name="T20" fmla="*/ 4 w 4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2">
                  <a:moveTo>
                    <a:pt x="2" y="0"/>
                  </a:moveTo>
                  <a:cubicBezTo>
                    <a:pt x="2" y="0"/>
                    <a:pt x="1" y="1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2" y="2"/>
                    <a:pt x="4" y="2"/>
                  </a:cubicBezTo>
                  <a:cubicBezTo>
                    <a:pt x="3" y="1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94" name="Freeform 68">
              <a:extLst>
                <a:ext uri="{FF2B5EF4-FFF2-40B4-BE49-F238E27FC236}">
                  <a16:creationId xmlns:a16="http://schemas.microsoft.com/office/drawing/2014/main" id="{93FAC356-8E07-462A-AC99-0CCE3E96F0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4150" y="2328863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95" name="Freeform 69">
              <a:extLst>
                <a:ext uri="{FF2B5EF4-FFF2-40B4-BE49-F238E27FC236}">
                  <a16:creationId xmlns:a16="http://schemas.microsoft.com/office/drawing/2014/main" id="{B52A6FDC-2066-4AB4-AAC6-410FBD24E6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8888" y="303213"/>
              <a:ext cx="7938" cy="26988"/>
            </a:xfrm>
            <a:custGeom>
              <a:avLst/>
              <a:gdLst>
                <a:gd name="T0" fmla="*/ 2 w 3"/>
                <a:gd name="T1" fmla="*/ 10 h 10"/>
                <a:gd name="T2" fmla="*/ 3 w 3"/>
                <a:gd name="T3" fmla="*/ 8 h 10"/>
                <a:gd name="T4" fmla="*/ 2 w 3"/>
                <a:gd name="T5" fmla="*/ 5 h 10"/>
                <a:gd name="T6" fmla="*/ 2 w 3"/>
                <a:gd name="T7" fmla="*/ 5 h 10"/>
                <a:gd name="T8" fmla="*/ 2 w 3"/>
                <a:gd name="T9" fmla="*/ 5 h 10"/>
                <a:gd name="T10" fmla="*/ 2 w 3"/>
                <a:gd name="T11" fmla="*/ 5 h 10"/>
                <a:gd name="T12" fmla="*/ 2 w 3"/>
                <a:gd name="T13" fmla="*/ 4 h 10"/>
                <a:gd name="T14" fmla="*/ 2 w 3"/>
                <a:gd name="T15" fmla="*/ 4 h 10"/>
                <a:gd name="T16" fmla="*/ 2 w 3"/>
                <a:gd name="T17" fmla="*/ 2 h 10"/>
                <a:gd name="T18" fmla="*/ 1 w 3"/>
                <a:gd name="T19" fmla="*/ 0 h 10"/>
                <a:gd name="T20" fmla="*/ 0 w 3"/>
                <a:gd name="T21" fmla="*/ 1 h 10"/>
                <a:gd name="T22" fmla="*/ 0 w 3"/>
                <a:gd name="T23" fmla="*/ 6 h 10"/>
                <a:gd name="T24" fmla="*/ 2 w 3"/>
                <a:gd name="T25" fmla="*/ 1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"/>
                <a:gd name="T40" fmla="*/ 0 h 10"/>
                <a:gd name="T41" fmla="*/ 3 w 3"/>
                <a:gd name="T42" fmla="*/ 10 h 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" h="10">
                  <a:moveTo>
                    <a:pt x="2" y="10"/>
                  </a:moveTo>
                  <a:cubicBezTo>
                    <a:pt x="3" y="10"/>
                    <a:pt x="3" y="9"/>
                    <a:pt x="3" y="8"/>
                  </a:cubicBezTo>
                  <a:cubicBezTo>
                    <a:pt x="2" y="7"/>
                    <a:pt x="2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8"/>
                    <a:pt x="0" y="10"/>
                    <a:pt x="2" y="1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96" name="Freeform 70">
              <a:extLst>
                <a:ext uri="{FF2B5EF4-FFF2-40B4-BE49-F238E27FC236}">
                  <a16:creationId xmlns:a16="http://schemas.microsoft.com/office/drawing/2014/main" id="{46692FBE-3312-4F35-97EE-F530FE905F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763" y="317500"/>
              <a:ext cx="330200" cy="111125"/>
            </a:xfrm>
            <a:custGeom>
              <a:avLst/>
              <a:gdLst>
                <a:gd name="T0" fmla="*/ 0 w 124"/>
                <a:gd name="T1" fmla="*/ 17 h 42"/>
                <a:gd name="T2" fmla="*/ 0 w 124"/>
                <a:gd name="T3" fmla="*/ 18 h 42"/>
                <a:gd name="T4" fmla="*/ 5 w 124"/>
                <a:gd name="T5" fmla="*/ 19 h 42"/>
                <a:gd name="T6" fmla="*/ 11 w 124"/>
                <a:gd name="T7" fmla="*/ 20 h 42"/>
                <a:gd name="T8" fmla="*/ 25 w 124"/>
                <a:gd name="T9" fmla="*/ 14 h 42"/>
                <a:gd name="T10" fmla="*/ 35 w 124"/>
                <a:gd name="T11" fmla="*/ 12 h 42"/>
                <a:gd name="T12" fmla="*/ 44 w 124"/>
                <a:gd name="T13" fmla="*/ 31 h 42"/>
                <a:gd name="T14" fmla="*/ 47 w 124"/>
                <a:gd name="T15" fmla="*/ 32 h 42"/>
                <a:gd name="T16" fmla="*/ 49 w 124"/>
                <a:gd name="T17" fmla="*/ 30 h 42"/>
                <a:gd name="T18" fmla="*/ 71 w 124"/>
                <a:gd name="T19" fmla="*/ 30 h 42"/>
                <a:gd name="T20" fmla="*/ 73 w 124"/>
                <a:gd name="T21" fmla="*/ 33 h 42"/>
                <a:gd name="T22" fmla="*/ 73 w 124"/>
                <a:gd name="T23" fmla="*/ 41 h 42"/>
                <a:gd name="T24" fmla="*/ 97 w 124"/>
                <a:gd name="T25" fmla="*/ 39 h 42"/>
                <a:gd name="T26" fmla="*/ 108 w 124"/>
                <a:gd name="T27" fmla="*/ 36 h 42"/>
                <a:gd name="T28" fmla="*/ 119 w 124"/>
                <a:gd name="T29" fmla="*/ 23 h 42"/>
                <a:gd name="T30" fmla="*/ 117 w 124"/>
                <a:gd name="T31" fmla="*/ 20 h 42"/>
                <a:gd name="T32" fmla="*/ 115 w 124"/>
                <a:gd name="T33" fmla="*/ 19 h 42"/>
                <a:gd name="T34" fmla="*/ 115 w 124"/>
                <a:gd name="T35" fmla="*/ 19 h 42"/>
                <a:gd name="T36" fmla="*/ 114 w 124"/>
                <a:gd name="T37" fmla="*/ 18 h 42"/>
                <a:gd name="T38" fmla="*/ 115 w 124"/>
                <a:gd name="T39" fmla="*/ 15 h 42"/>
                <a:gd name="T40" fmla="*/ 115 w 124"/>
                <a:gd name="T41" fmla="*/ 13 h 42"/>
                <a:gd name="T42" fmla="*/ 115 w 124"/>
                <a:gd name="T43" fmla="*/ 12 h 42"/>
                <a:gd name="T44" fmla="*/ 111 w 124"/>
                <a:gd name="T45" fmla="*/ 12 h 42"/>
                <a:gd name="T46" fmla="*/ 105 w 124"/>
                <a:gd name="T47" fmla="*/ 12 h 42"/>
                <a:gd name="T48" fmla="*/ 103 w 124"/>
                <a:gd name="T49" fmla="*/ 13 h 42"/>
                <a:gd name="T50" fmla="*/ 98 w 124"/>
                <a:gd name="T51" fmla="*/ 17 h 42"/>
                <a:gd name="T52" fmla="*/ 96 w 124"/>
                <a:gd name="T53" fmla="*/ 22 h 42"/>
                <a:gd name="T54" fmla="*/ 91 w 124"/>
                <a:gd name="T55" fmla="*/ 26 h 42"/>
                <a:gd name="T56" fmla="*/ 85 w 124"/>
                <a:gd name="T57" fmla="*/ 27 h 42"/>
                <a:gd name="T58" fmla="*/ 82 w 124"/>
                <a:gd name="T59" fmla="*/ 26 h 42"/>
                <a:gd name="T60" fmla="*/ 82 w 124"/>
                <a:gd name="T61" fmla="*/ 26 h 42"/>
                <a:gd name="T62" fmla="*/ 81 w 124"/>
                <a:gd name="T63" fmla="*/ 23 h 42"/>
                <a:gd name="T64" fmla="*/ 79 w 124"/>
                <a:gd name="T65" fmla="*/ 19 h 42"/>
                <a:gd name="T66" fmla="*/ 79 w 124"/>
                <a:gd name="T67" fmla="*/ 19 h 42"/>
                <a:gd name="T68" fmla="*/ 73 w 124"/>
                <a:gd name="T69" fmla="*/ 19 h 42"/>
                <a:gd name="T70" fmla="*/ 69 w 124"/>
                <a:gd name="T71" fmla="*/ 19 h 42"/>
                <a:gd name="T72" fmla="*/ 70 w 124"/>
                <a:gd name="T73" fmla="*/ 19 h 42"/>
                <a:gd name="T74" fmla="*/ 70 w 124"/>
                <a:gd name="T75" fmla="*/ 19 h 42"/>
                <a:gd name="T76" fmla="*/ 70 w 124"/>
                <a:gd name="T77" fmla="*/ 21 h 42"/>
                <a:gd name="T78" fmla="*/ 71 w 124"/>
                <a:gd name="T79" fmla="*/ 22 h 42"/>
                <a:gd name="T80" fmla="*/ 52 w 124"/>
                <a:gd name="T81" fmla="*/ 17 h 42"/>
                <a:gd name="T82" fmla="*/ 41 w 124"/>
                <a:gd name="T83" fmla="*/ 4 h 42"/>
                <a:gd name="T84" fmla="*/ 18 w 124"/>
                <a:gd name="T85" fmla="*/ 3 h 42"/>
                <a:gd name="T86" fmla="*/ 15 w 124"/>
                <a:gd name="T87" fmla="*/ 8 h 42"/>
                <a:gd name="T88" fmla="*/ 14 w 124"/>
                <a:gd name="T89" fmla="*/ 9 h 42"/>
                <a:gd name="T90" fmla="*/ 13 w 124"/>
                <a:gd name="T91" fmla="*/ 9 h 42"/>
                <a:gd name="T92" fmla="*/ 5 w 124"/>
                <a:gd name="T93" fmla="*/ 10 h 42"/>
                <a:gd name="T94" fmla="*/ 0 w 124"/>
                <a:gd name="T95" fmla="*/ 15 h 4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4"/>
                <a:gd name="T145" fmla="*/ 0 h 42"/>
                <a:gd name="T146" fmla="*/ 124 w 124"/>
                <a:gd name="T147" fmla="*/ 42 h 4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4" h="42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19"/>
                    <a:pt x="1" y="19"/>
                  </a:cubicBezTo>
                  <a:cubicBezTo>
                    <a:pt x="2" y="19"/>
                    <a:pt x="4" y="19"/>
                    <a:pt x="5" y="19"/>
                  </a:cubicBezTo>
                  <a:cubicBezTo>
                    <a:pt x="5" y="19"/>
                    <a:pt x="5" y="19"/>
                    <a:pt x="6" y="20"/>
                  </a:cubicBezTo>
                  <a:cubicBezTo>
                    <a:pt x="7" y="20"/>
                    <a:pt x="9" y="20"/>
                    <a:pt x="11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9" y="19"/>
                    <a:pt x="23" y="16"/>
                    <a:pt x="25" y="14"/>
                  </a:cubicBezTo>
                  <a:cubicBezTo>
                    <a:pt x="27" y="12"/>
                    <a:pt x="30" y="10"/>
                    <a:pt x="32" y="10"/>
                  </a:cubicBezTo>
                  <a:cubicBezTo>
                    <a:pt x="34" y="10"/>
                    <a:pt x="35" y="11"/>
                    <a:pt x="35" y="12"/>
                  </a:cubicBezTo>
                  <a:cubicBezTo>
                    <a:pt x="35" y="14"/>
                    <a:pt x="36" y="16"/>
                    <a:pt x="37" y="18"/>
                  </a:cubicBezTo>
                  <a:cubicBezTo>
                    <a:pt x="38" y="20"/>
                    <a:pt x="41" y="26"/>
                    <a:pt x="44" y="31"/>
                  </a:cubicBezTo>
                  <a:cubicBezTo>
                    <a:pt x="44" y="31"/>
                    <a:pt x="44" y="31"/>
                    <a:pt x="47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55" y="29"/>
                    <a:pt x="61" y="29"/>
                    <a:pt x="64" y="28"/>
                  </a:cubicBezTo>
                  <a:cubicBezTo>
                    <a:pt x="66" y="27"/>
                    <a:pt x="69" y="28"/>
                    <a:pt x="71" y="30"/>
                  </a:cubicBezTo>
                  <a:cubicBezTo>
                    <a:pt x="72" y="31"/>
                    <a:pt x="73" y="32"/>
                    <a:pt x="73" y="32"/>
                  </a:cubicBezTo>
                  <a:cubicBezTo>
                    <a:pt x="73" y="32"/>
                    <a:pt x="73" y="32"/>
                    <a:pt x="73" y="33"/>
                  </a:cubicBezTo>
                  <a:cubicBezTo>
                    <a:pt x="72" y="34"/>
                    <a:pt x="70" y="37"/>
                    <a:pt x="70" y="39"/>
                  </a:cubicBezTo>
                  <a:cubicBezTo>
                    <a:pt x="70" y="40"/>
                    <a:pt x="71" y="41"/>
                    <a:pt x="73" y="41"/>
                  </a:cubicBezTo>
                  <a:cubicBezTo>
                    <a:pt x="80" y="42"/>
                    <a:pt x="90" y="40"/>
                    <a:pt x="93" y="41"/>
                  </a:cubicBezTo>
                  <a:cubicBezTo>
                    <a:pt x="96" y="42"/>
                    <a:pt x="97" y="41"/>
                    <a:pt x="97" y="39"/>
                  </a:cubicBezTo>
                  <a:cubicBezTo>
                    <a:pt x="97" y="38"/>
                    <a:pt x="100" y="36"/>
                    <a:pt x="104" y="36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17" y="34"/>
                    <a:pt x="124" y="31"/>
                    <a:pt x="123" y="30"/>
                  </a:cubicBezTo>
                  <a:cubicBezTo>
                    <a:pt x="123" y="28"/>
                    <a:pt x="121" y="25"/>
                    <a:pt x="119" y="23"/>
                  </a:cubicBezTo>
                  <a:cubicBezTo>
                    <a:pt x="117" y="21"/>
                    <a:pt x="116" y="20"/>
                    <a:pt x="116" y="19"/>
                  </a:cubicBezTo>
                  <a:cubicBezTo>
                    <a:pt x="116" y="19"/>
                    <a:pt x="116" y="20"/>
                    <a:pt x="117" y="20"/>
                  </a:cubicBezTo>
                  <a:cubicBezTo>
                    <a:pt x="117" y="21"/>
                    <a:pt x="117" y="21"/>
                    <a:pt x="117" y="20"/>
                  </a:cubicBezTo>
                  <a:cubicBezTo>
                    <a:pt x="116" y="19"/>
                    <a:pt x="115" y="19"/>
                    <a:pt x="115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5" y="18"/>
                    <a:pt x="115" y="18"/>
                    <a:pt x="115" y="18"/>
                  </a:cubicBezTo>
                  <a:cubicBezTo>
                    <a:pt x="115" y="18"/>
                    <a:pt x="114" y="18"/>
                    <a:pt x="114" y="18"/>
                  </a:cubicBezTo>
                  <a:cubicBezTo>
                    <a:pt x="114" y="18"/>
                    <a:pt x="115" y="17"/>
                    <a:pt x="115" y="16"/>
                  </a:cubicBezTo>
                  <a:cubicBezTo>
                    <a:pt x="115" y="16"/>
                    <a:pt x="115" y="16"/>
                    <a:pt x="115" y="15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15" y="14"/>
                    <a:pt x="115" y="13"/>
                    <a:pt x="115" y="13"/>
                  </a:cubicBezTo>
                  <a:cubicBezTo>
                    <a:pt x="115" y="13"/>
                    <a:pt x="115" y="13"/>
                    <a:pt x="115" y="13"/>
                  </a:cubicBezTo>
                  <a:cubicBezTo>
                    <a:pt x="115" y="12"/>
                    <a:pt x="115" y="12"/>
                    <a:pt x="115" y="12"/>
                  </a:cubicBezTo>
                  <a:cubicBezTo>
                    <a:pt x="114" y="12"/>
                    <a:pt x="113" y="12"/>
                    <a:pt x="111" y="12"/>
                  </a:cubicBezTo>
                  <a:cubicBezTo>
                    <a:pt x="111" y="12"/>
                    <a:pt x="111" y="12"/>
                    <a:pt x="111" y="12"/>
                  </a:cubicBezTo>
                  <a:cubicBezTo>
                    <a:pt x="110" y="12"/>
                    <a:pt x="109" y="12"/>
                    <a:pt x="108" y="12"/>
                  </a:cubicBezTo>
                  <a:cubicBezTo>
                    <a:pt x="107" y="11"/>
                    <a:pt x="106" y="12"/>
                    <a:pt x="105" y="12"/>
                  </a:cubicBezTo>
                  <a:cubicBezTo>
                    <a:pt x="105" y="12"/>
                    <a:pt x="105" y="12"/>
                    <a:pt x="104" y="12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0" y="15"/>
                    <a:pt x="98" y="16"/>
                  </a:cubicBezTo>
                  <a:cubicBezTo>
                    <a:pt x="98" y="16"/>
                    <a:pt x="98" y="16"/>
                    <a:pt x="98" y="17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98" y="19"/>
                    <a:pt x="97" y="20"/>
                    <a:pt x="96" y="22"/>
                  </a:cubicBezTo>
                  <a:cubicBezTo>
                    <a:pt x="96" y="23"/>
                    <a:pt x="96" y="23"/>
                    <a:pt x="96" y="23"/>
                  </a:cubicBezTo>
                  <a:cubicBezTo>
                    <a:pt x="95" y="23"/>
                    <a:pt x="92" y="24"/>
                    <a:pt x="91" y="26"/>
                  </a:cubicBezTo>
                  <a:cubicBezTo>
                    <a:pt x="90" y="27"/>
                    <a:pt x="89" y="28"/>
                    <a:pt x="89" y="28"/>
                  </a:cubicBezTo>
                  <a:cubicBezTo>
                    <a:pt x="89" y="28"/>
                    <a:pt x="87" y="28"/>
                    <a:pt x="85" y="27"/>
                  </a:cubicBezTo>
                  <a:cubicBezTo>
                    <a:pt x="83" y="27"/>
                    <a:pt x="82" y="26"/>
                    <a:pt x="82" y="26"/>
                  </a:cubicBezTo>
                  <a:cubicBezTo>
                    <a:pt x="82" y="26"/>
                    <a:pt x="82" y="26"/>
                    <a:pt x="82" y="26"/>
                  </a:cubicBezTo>
                  <a:cubicBezTo>
                    <a:pt x="82" y="26"/>
                    <a:pt x="82" y="26"/>
                    <a:pt x="82" y="26"/>
                  </a:cubicBezTo>
                  <a:cubicBezTo>
                    <a:pt x="82" y="26"/>
                    <a:pt x="82" y="26"/>
                    <a:pt x="82" y="26"/>
                  </a:cubicBezTo>
                  <a:cubicBezTo>
                    <a:pt x="82" y="26"/>
                    <a:pt x="82" y="25"/>
                    <a:pt x="82" y="25"/>
                  </a:cubicBezTo>
                  <a:cubicBezTo>
                    <a:pt x="82" y="25"/>
                    <a:pt x="81" y="24"/>
                    <a:pt x="81" y="23"/>
                  </a:cubicBezTo>
                  <a:cubicBezTo>
                    <a:pt x="80" y="22"/>
                    <a:pt x="79" y="21"/>
                    <a:pt x="79" y="20"/>
                  </a:cubicBezTo>
                  <a:cubicBezTo>
                    <a:pt x="79" y="20"/>
                    <a:pt x="79" y="19"/>
                    <a:pt x="79" y="19"/>
                  </a:cubicBezTo>
                  <a:cubicBezTo>
                    <a:pt x="79" y="19"/>
                    <a:pt x="79" y="19"/>
                    <a:pt x="79" y="19"/>
                  </a:cubicBezTo>
                  <a:cubicBezTo>
                    <a:pt x="79" y="19"/>
                    <a:pt x="79" y="19"/>
                    <a:pt x="79" y="19"/>
                  </a:cubicBezTo>
                  <a:cubicBezTo>
                    <a:pt x="79" y="19"/>
                    <a:pt x="78" y="19"/>
                    <a:pt x="77" y="19"/>
                  </a:cubicBezTo>
                  <a:cubicBezTo>
                    <a:pt x="76" y="19"/>
                    <a:pt x="74" y="19"/>
                    <a:pt x="73" y="19"/>
                  </a:cubicBezTo>
                  <a:cubicBezTo>
                    <a:pt x="72" y="19"/>
                    <a:pt x="71" y="19"/>
                    <a:pt x="71" y="19"/>
                  </a:cubicBezTo>
                  <a:cubicBezTo>
                    <a:pt x="71" y="19"/>
                    <a:pt x="70" y="19"/>
                    <a:pt x="69" y="19"/>
                  </a:cubicBezTo>
                  <a:cubicBezTo>
                    <a:pt x="70" y="19"/>
                    <a:pt x="71" y="19"/>
                    <a:pt x="71" y="19"/>
                  </a:cubicBezTo>
                  <a:cubicBezTo>
                    <a:pt x="71" y="19"/>
                    <a:pt x="70" y="19"/>
                    <a:pt x="70" y="19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69" y="19"/>
                    <a:pt x="69" y="19"/>
                    <a:pt x="70" y="19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0" y="20"/>
                    <a:pt x="70" y="21"/>
                    <a:pt x="70" y="21"/>
                  </a:cubicBezTo>
                  <a:cubicBezTo>
                    <a:pt x="71" y="21"/>
                    <a:pt x="71" y="21"/>
                    <a:pt x="71" y="21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22"/>
                    <a:pt x="67" y="21"/>
                    <a:pt x="63" y="20"/>
                  </a:cubicBezTo>
                  <a:cubicBezTo>
                    <a:pt x="59" y="19"/>
                    <a:pt x="54" y="18"/>
                    <a:pt x="52" y="17"/>
                  </a:cubicBezTo>
                  <a:cubicBezTo>
                    <a:pt x="50" y="17"/>
                    <a:pt x="47" y="14"/>
                    <a:pt x="45" y="12"/>
                  </a:cubicBezTo>
                  <a:cubicBezTo>
                    <a:pt x="43" y="10"/>
                    <a:pt x="41" y="6"/>
                    <a:pt x="41" y="4"/>
                  </a:cubicBezTo>
                  <a:cubicBezTo>
                    <a:pt x="41" y="2"/>
                    <a:pt x="36" y="0"/>
                    <a:pt x="29" y="0"/>
                  </a:cubicBezTo>
                  <a:cubicBezTo>
                    <a:pt x="23" y="0"/>
                    <a:pt x="18" y="1"/>
                    <a:pt x="18" y="3"/>
                  </a:cubicBezTo>
                  <a:cubicBezTo>
                    <a:pt x="18" y="5"/>
                    <a:pt x="17" y="6"/>
                    <a:pt x="16" y="7"/>
                  </a:cubicBezTo>
                  <a:cubicBezTo>
                    <a:pt x="16" y="7"/>
                    <a:pt x="15" y="8"/>
                    <a:pt x="15" y="8"/>
                  </a:cubicBezTo>
                  <a:cubicBezTo>
                    <a:pt x="15" y="8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10"/>
                    <a:pt x="14" y="10"/>
                  </a:cubicBezTo>
                  <a:cubicBezTo>
                    <a:pt x="14" y="10"/>
                    <a:pt x="13" y="9"/>
                    <a:pt x="13" y="9"/>
                  </a:cubicBezTo>
                  <a:cubicBezTo>
                    <a:pt x="13" y="9"/>
                    <a:pt x="12" y="9"/>
                    <a:pt x="12" y="9"/>
                  </a:cubicBezTo>
                  <a:cubicBezTo>
                    <a:pt x="11" y="9"/>
                    <a:pt x="8" y="10"/>
                    <a:pt x="5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2"/>
                    <a:pt x="0" y="15"/>
                  </a:cubicBezTo>
                  <a:cubicBezTo>
                    <a:pt x="0" y="15"/>
                    <a:pt x="0" y="15"/>
                    <a:pt x="0" y="17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97" name="Freeform 71">
              <a:extLst>
                <a:ext uri="{FF2B5EF4-FFF2-40B4-BE49-F238E27FC236}">
                  <a16:creationId xmlns:a16="http://schemas.microsoft.com/office/drawing/2014/main" id="{4BBD32F9-C17F-4BE0-A6D9-EA41BFEDE6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1000" y="349250"/>
              <a:ext cx="1588" cy="7938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3"/>
                <a:gd name="T14" fmla="*/ 1 w 1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3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98" name="Freeform 72">
              <a:extLst>
                <a:ext uri="{FF2B5EF4-FFF2-40B4-BE49-F238E27FC236}">
                  <a16:creationId xmlns:a16="http://schemas.microsoft.com/office/drawing/2014/main" id="{DB7D32B7-59ED-47C6-9997-E62218762E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6375" y="368300"/>
              <a:ext cx="33338" cy="26988"/>
            </a:xfrm>
            <a:custGeom>
              <a:avLst/>
              <a:gdLst>
                <a:gd name="T0" fmla="*/ 0 w 12"/>
                <a:gd name="T1" fmla="*/ 4 h 10"/>
                <a:gd name="T2" fmla="*/ 3 w 12"/>
                <a:gd name="T3" fmla="*/ 9 h 10"/>
                <a:gd name="T4" fmla="*/ 9 w 12"/>
                <a:gd name="T5" fmla="*/ 10 h 10"/>
                <a:gd name="T6" fmla="*/ 12 w 12"/>
                <a:gd name="T7" fmla="*/ 9 h 10"/>
                <a:gd name="T8" fmla="*/ 12 w 12"/>
                <a:gd name="T9" fmla="*/ 4 h 10"/>
                <a:gd name="T10" fmla="*/ 9 w 12"/>
                <a:gd name="T11" fmla="*/ 0 h 10"/>
                <a:gd name="T12" fmla="*/ 1 w 12"/>
                <a:gd name="T13" fmla="*/ 1 h 10"/>
                <a:gd name="T14" fmla="*/ 0 w 12"/>
                <a:gd name="T15" fmla="*/ 4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10"/>
                <a:gd name="T26" fmla="*/ 12 w 12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10">
                  <a:moveTo>
                    <a:pt x="0" y="4"/>
                  </a:moveTo>
                  <a:cubicBezTo>
                    <a:pt x="0" y="6"/>
                    <a:pt x="2" y="8"/>
                    <a:pt x="3" y="9"/>
                  </a:cubicBezTo>
                  <a:cubicBezTo>
                    <a:pt x="5" y="9"/>
                    <a:pt x="8" y="10"/>
                    <a:pt x="9" y="10"/>
                  </a:cubicBezTo>
                  <a:cubicBezTo>
                    <a:pt x="11" y="10"/>
                    <a:pt x="12" y="9"/>
                    <a:pt x="12" y="9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2"/>
                    <a:pt x="11" y="0"/>
                    <a:pt x="9" y="0"/>
                  </a:cubicBezTo>
                  <a:cubicBezTo>
                    <a:pt x="7" y="0"/>
                    <a:pt x="2" y="0"/>
                    <a:pt x="1" y="1"/>
                  </a:cubicBezTo>
                  <a:cubicBezTo>
                    <a:pt x="1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99" name="Freeform 73">
              <a:extLst>
                <a:ext uri="{FF2B5EF4-FFF2-40B4-BE49-F238E27FC236}">
                  <a16:creationId xmlns:a16="http://schemas.microsoft.com/office/drawing/2014/main" id="{07FBE01F-802B-41E3-ACEB-BC12BAC877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0175" y="254000"/>
              <a:ext cx="92075" cy="68263"/>
            </a:xfrm>
            <a:custGeom>
              <a:avLst/>
              <a:gdLst>
                <a:gd name="T0" fmla="*/ 3 w 35"/>
                <a:gd name="T1" fmla="*/ 14 h 26"/>
                <a:gd name="T2" fmla="*/ 4 w 35"/>
                <a:gd name="T3" fmla="*/ 14 h 26"/>
                <a:gd name="T4" fmla="*/ 6 w 35"/>
                <a:gd name="T5" fmla="*/ 14 h 26"/>
                <a:gd name="T6" fmla="*/ 11 w 35"/>
                <a:gd name="T7" fmla="*/ 14 h 26"/>
                <a:gd name="T8" fmla="*/ 12 w 35"/>
                <a:gd name="T9" fmla="*/ 14 h 26"/>
                <a:gd name="T10" fmla="*/ 16 w 35"/>
                <a:gd name="T11" fmla="*/ 14 h 26"/>
                <a:gd name="T12" fmla="*/ 22 w 35"/>
                <a:gd name="T13" fmla="*/ 19 h 26"/>
                <a:gd name="T14" fmla="*/ 25 w 35"/>
                <a:gd name="T15" fmla="*/ 19 h 26"/>
                <a:gd name="T16" fmla="*/ 27 w 35"/>
                <a:gd name="T17" fmla="*/ 19 h 26"/>
                <a:gd name="T18" fmla="*/ 27 w 35"/>
                <a:gd name="T19" fmla="*/ 19 h 26"/>
                <a:gd name="T20" fmla="*/ 27 w 35"/>
                <a:gd name="T21" fmla="*/ 19 h 26"/>
                <a:gd name="T22" fmla="*/ 27 w 35"/>
                <a:gd name="T23" fmla="*/ 19 h 26"/>
                <a:gd name="T24" fmla="*/ 29 w 35"/>
                <a:gd name="T25" fmla="*/ 19 h 26"/>
                <a:gd name="T26" fmla="*/ 31 w 35"/>
                <a:gd name="T27" fmla="*/ 20 h 26"/>
                <a:gd name="T28" fmla="*/ 31 w 35"/>
                <a:gd name="T29" fmla="*/ 21 h 26"/>
                <a:gd name="T30" fmla="*/ 32 w 35"/>
                <a:gd name="T31" fmla="*/ 22 h 26"/>
                <a:gd name="T32" fmla="*/ 33 w 35"/>
                <a:gd name="T33" fmla="*/ 25 h 26"/>
                <a:gd name="T34" fmla="*/ 33 w 35"/>
                <a:gd name="T35" fmla="*/ 25 h 26"/>
                <a:gd name="T36" fmla="*/ 33 w 35"/>
                <a:gd name="T37" fmla="*/ 25 h 26"/>
                <a:gd name="T38" fmla="*/ 33 w 35"/>
                <a:gd name="T39" fmla="*/ 25 h 26"/>
                <a:gd name="T40" fmla="*/ 34 w 35"/>
                <a:gd name="T41" fmla="*/ 25 h 26"/>
                <a:gd name="T42" fmla="*/ 35 w 35"/>
                <a:gd name="T43" fmla="*/ 16 h 26"/>
                <a:gd name="T44" fmla="*/ 29 w 35"/>
                <a:gd name="T45" fmla="*/ 11 h 26"/>
                <a:gd name="T46" fmla="*/ 19 w 35"/>
                <a:gd name="T47" fmla="*/ 5 h 26"/>
                <a:gd name="T48" fmla="*/ 19 w 35"/>
                <a:gd name="T49" fmla="*/ 5 h 26"/>
                <a:gd name="T50" fmla="*/ 19 w 35"/>
                <a:gd name="T51" fmla="*/ 4 h 26"/>
                <a:gd name="T52" fmla="*/ 18 w 35"/>
                <a:gd name="T53" fmla="*/ 0 h 26"/>
                <a:gd name="T54" fmla="*/ 17 w 35"/>
                <a:gd name="T55" fmla="*/ 0 h 26"/>
                <a:gd name="T56" fmla="*/ 17 w 35"/>
                <a:gd name="T57" fmla="*/ 0 h 26"/>
                <a:gd name="T58" fmla="*/ 16 w 35"/>
                <a:gd name="T59" fmla="*/ 0 h 26"/>
                <a:gd name="T60" fmla="*/ 8 w 35"/>
                <a:gd name="T61" fmla="*/ 1 h 26"/>
                <a:gd name="T62" fmla="*/ 0 w 35"/>
                <a:gd name="T63" fmla="*/ 6 h 26"/>
                <a:gd name="T64" fmla="*/ 1 w 35"/>
                <a:gd name="T65" fmla="*/ 12 h 26"/>
                <a:gd name="T66" fmla="*/ 3 w 35"/>
                <a:gd name="T67" fmla="*/ 14 h 2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5"/>
                <a:gd name="T103" fmla="*/ 0 h 26"/>
                <a:gd name="T104" fmla="*/ 35 w 35"/>
                <a:gd name="T105" fmla="*/ 26 h 2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5" h="26">
                  <a:moveTo>
                    <a:pt x="3" y="14"/>
                  </a:moveTo>
                  <a:cubicBezTo>
                    <a:pt x="3" y="14"/>
                    <a:pt x="4" y="14"/>
                    <a:pt x="4" y="14"/>
                  </a:cubicBezTo>
                  <a:cubicBezTo>
                    <a:pt x="5" y="14"/>
                    <a:pt x="6" y="14"/>
                    <a:pt x="6" y="14"/>
                  </a:cubicBezTo>
                  <a:cubicBezTo>
                    <a:pt x="6" y="14"/>
                    <a:pt x="8" y="14"/>
                    <a:pt x="11" y="14"/>
                  </a:cubicBezTo>
                  <a:cubicBezTo>
                    <a:pt x="11" y="14"/>
                    <a:pt x="11" y="14"/>
                    <a:pt x="12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8" y="16"/>
                    <a:pt x="21" y="19"/>
                    <a:pt x="22" y="19"/>
                  </a:cubicBezTo>
                  <a:cubicBezTo>
                    <a:pt x="23" y="20"/>
                    <a:pt x="24" y="20"/>
                    <a:pt x="25" y="19"/>
                  </a:cubicBezTo>
                  <a:cubicBezTo>
                    <a:pt x="25" y="19"/>
                    <a:pt x="25" y="19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9"/>
                    <a:pt x="28" y="19"/>
                    <a:pt x="29" y="19"/>
                  </a:cubicBezTo>
                  <a:cubicBezTo>
                    <a:pt x="29" y="19"/>
                    <a:pt x="31" y="20"/>
                    <a:pt x="31" y="20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1" y="21"/>
                    <a:pt x="31" y="21"/>
                    <a:pt x="32" y="22"/>
                  </a:cubicBezTo>
                  <a:cubicBezTo>
                    <a:pt x="33" y="23"/>
                    <a:pt x="33" y="24"/>
                    <a:pt x="33" y="25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6"/>
                    <a:pt x="34" y="25"/>
                    <a:pt x="34" y="25"/>
                  </a:cubicBezTo>
                  <a:cubicBezTo>
                    <a:pt x="35" y="24"/>
                    <a:pt x="35" y="18"/>
                    <a:pt x="35" y="16"/>
                  </a:cubicBezTo>
                  <a:cubicBezTo>
                    <a:pt x="35" y="14"/>
                    <a:pt x="32" y="13"/>
                    <a:pt x="29" y="11"/>
                  </a:cubicBezTo>
                  <a:cubicBezTo>
                    <a:pt x="26" y="10"/>
                    <a:pt x="20" y="5"/>
                    <a:pt x="19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19" y="4"/>
                    <a:pt x="19" y="4"/>
                  </a:cubicBezTo>
                  <a:cubicBezTo>
                    <a:pt x="18" y="3"/>
                    <a:pt x="18" y="1"/>
                    <a:pt x="18" y="0"/>
                  </a:cubicBezTo>
                  <a:cubicBezTo>
                    <a:pt x="18" y="0"/>
                    <a:pt x="18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2" y="1"/>
                    <a:pt x="8" y="1"/>
                  </a:cubicBezTo>
                  <a:cubicBezTo>
                    <a:pt x="3" y="2"/>
                    <a:pt x="0" y="4"/>
                    <a:pt x="0" y="6"/>
                  </a:cubicBezTo>
                  <a:cubicBezTo>
                    <a:pt x="0" y="8"/>
                    <a:pt x="0" y="11"/>
                    <a:pt x="1" y="12"/>
                  </a:cubicBezTo>
                  <a:cubicBezTo>
                    <a:pt x="2" y="13"/>
                    <a:pt x="3" y="14"/>
                    <a:pt x="3" y="14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00" name="Freeform 74">
              <a:extLst>
                <a:ext uri="{FF2B5EF4-FFF2-40B4-BE49-F238E27FC236}">
                  <a16:creationId xmlns:a16="http://schemas.microsoft.com/office/drawing/2014/main" id="{C974CC2E-CEE6-4F5E-8942-F8A970BED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8913" y="454025"/>
              <a:ext cx="125413" cy="79375"/>
            </a:xfrm>
            <a:custGeom>
              <a:avLst/>
              <a:gdLst>
                <a:gd name="T0" fmla="*/ 17 w 47"/>
                <a:gd name="T1" fmla="*/ 1 h 30"/>
                <a:gd name="T2" fmla="*/ 12 w 47"/>
                <a:gd name="T3" fmla="*/ 4 h 30"/>
                <a:gd name="T4" fmla="*/ 10 w 47"/>
                <a:gd name="T5" fmla="*/ 6 h 30"/>
                <a:gd name="T6" fmla="*/ 5 w 47"/>
                <a:gd name="T7" fmla="*/ 5 h 30"/>
                <a:gd name="T8" fmla="*/ 0 w 47"/>
                <a:gd name="T9" fmla="*/ 7 h 30"/>
                <a:gd name="T10" fmla="*/ 0 w 47"/>
                <a:gd name="T11" fmla="*/ 7 h 30"/>
                <a:gd name="T12" fmla="*/ 0 w 47"/>
                <a:gd name="T13" fmla="*/ 7 h 30"/>
                <a:gd name="T14" fmla="*/ 0 w 47"/>
                <a:gd name="T15" fmla="*/ 7 h 30"/>
                <a:gd name="T16" fmla="*/ 1 w 47"/>
                <a:gd name="T17" fmla="*/ 8 h 30"/>
                <a:gd name="T18" fmla="*/ 1 w 47"/>
                <a:gd name="T19" fmla="*/ 8 h 30"/>
                <a:gd name="T20" fmla="*/ 1 w 47"/>
                <a:gd name="T21" fmla="*/ 8 h 30"/>
                <a:gd name="T22" fmla="*/ 1 w 47"/>
                <a:gd name="T23" fmla="*/ 9 h 30"/>
                <a:gd name="T24" fmla="*/ 3 w 47"/>
                <a:gd name="T25" fmla="*/ 9 h 30"/>
                <a:gd name="T26" fmla="*/ 11 w 47"/>
                <a:gd name="T27" fmla="*/ 11 h 30"/>
                <a:gd name="T28" fmla="*/ 18 w 47"/>
                <a:gd name="T29" fmla="*/ 13 h 30"/>
                <a:gd name="T30" fmla="*/ 19 w 47"/>
                <a:gd name="T31" fmla="*/ 17 h 30"/>
                <a:gd name="T32" fmla="*/ 19 w 47"/>
                <a:gd name="T33" fmla="*/ 25 h 30"/>
                <a:gd name="T34" fmla="*/ 26 w 47"/>
                <a:gd name="T35" fmla="*/ 30 h 30"/>
                <a:gd name="T36" fmla="*/ 34 w 47"/>
                <a:gd name="T37" fmla="*/ 26 h 30"/>
                <a:gd name="T38" fmla="*/ 37 w 47"/>
                <a:gd name="T39" fmla="*/ 20 h 30"/>
                <a:gd name="T40" fmla="*/ 37 w 47"/>
                <a:gd name="T41" fmla="*/ 18 h 30"/>
                <a:gd name="T42" fmla="*/ 37 w 47"/>
                <a:gd name="T43" fmla="*/ 18 h 30"/>
                <a:gd name="T44" fmla="*/ 37 w 47"/>
                <a:gd name="T45" fmla="*/ 18 h 30"/>
                <a:gd name="T46" fmla="*/ 40 w 47"/>
                <a:gd name="T47" fmla="*/ 15 h 30"/>
                <a:gd name="T48" fmla="*/ 40 w 47"/>
                <a:gd name="T49" fmla="*/ 15 h 30"/>
                <a:gd name="T50" fmla="*/ 41 w 47"/>
                <a:gd name="T51" fmla="*/ 15 h 30"/>
                <a:gd name="T52" fmla="*/ 41 w 47"/>
                <a:gd name="T53" fmla="*/ 15 h 30"/>
                <a:gd name="T54" fmla="*/ 43 w 47"/>
                <a:gd name="T55" fmla="*/ 15 h 30"/>
                <a:gd name="T56" fmla="*/ 47 w 47"/>
                <a:gd name="T57" fmla="*/ 17 h 30"/>
                <a:gd name="T58" fmla="*/ 47 w 47"/>
                <a:gd name="T59" fmla="*/ 17 h 30"/>
                <a:gd name="T60" fmla="*/ 43 w 47"/>
                <a:gd name="T61" fmla="*/ 12 h 30"/>
                <a:gd name="T62" fmla="*/ 33 w 47"/>
                <a:gd name="T63" fmla="*/ 11 h 30"/>
                <a:gd name="T64" fmla="*/ 28 w 47"/>
                <a:gd name="T65" fmla="*/ 9 h 30"/>
                <a:gd name="T66" fmla="*/ 27 w 47"/>
                <a:gd name="T67" fmla="*/ 6 h 30"/>
                <a:gd name="T68" fmla="*/ 26 w 47"/>
                <a:gd name="T69" fmla="*/ 4 h 30"/>
                <a:gd name="T70" fmla="*/ 25 w 47"/>
                <a:gd name="T71" fmla="*/ 3 h 30"/>
                <a:gd name="T72" fmla="*/ 22 w 47"/>
                <a:gd name="T73" fmla="*/ 2 h 30"/>
                <a:gd name="T74" fmla="*/ 20 w 47"/>
                <a:gd name="T75" fmla="*/ 1 h 30"/>
                <a:gd name="T76" fmla="*/ 20 w 47"/>
                <a:gd name="T77" fmla="*/ 1 h 30"/>
                <a:gd name="T78" fmla="*/ 20 w 47"/>
                <a:gd name="T79" fmla="*/ 1 h 30"/>
                <a:gd name="T80" fmla="*/ 19 w 47"/>
                <a:gd name="T81" fmla="*/ 0 h 30"/>
                <a:gd name="T82" fmla="*/ 19 w 47"/>
                <a:gd name="T83" fmla="*/ 1 h 30"/>
                <a:gd name="T84" fmla="*/ 17 w 47"/>
                <a:gd name="T85" fmla="*/ 1 h 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7"/>
                <a:gd name="T130" fmla="*/ 0 h 30"/>
                <a:gd name="T131" fmla="*/ 47 w 47"/>
                <a:gd name="T132" fmla="*/ 30 h 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7" h="30">
                  <a:moveTo>
                    <a:pt x="17" y="1"/>
                  </a:moveTo>
                  <a:cubicBezTo>
                    <a:pt x="15" y="1"/>
                    <a:pt x="13" y="2"/>
                    <a:pt x="12" y="4"/>
                  </a:cubicBezTo>
                  <a:cubicBezTo>
                    <a:pt x="12" y="5"/>
                    <a:pt x="10" y="6"/>
                    <a:pt x="10" y="6"/>
                  </a:cubicBezTo>
                  <a:cubicBezTo>
                    <a:pt x="9" y="6"/>
                    <a:pt x="7" y="6"/>
                    <a:pt x="5" y="5"/>
                  </a:cubicBezTo>
                  <a:cubicBezTo>
                    <a:pt x="3" y="4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7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9"/>
                    <a:pt x="3" y="9"/>
                  </a:cubicBezTo>
                  <a:cubicBezTo>
                    <a:pt x="4" y="10"/>
                    <a:pt x="8" y="11"/>
                    <a:pt x="11" y="11"/>
                  </a:cubicBezTo>
                  <a:cubicBezTo>
                    <a:pt x="14" y="11"/>
                    <a:pt x="17" y="12"/>
                    <a:pt x="18" y="13"/>
                  </a:cubicBezTo>
                  <a:cubicBezTo>
                    <a:pt x="19" y="15"/>
                    <a:pt x="19" y="16"/>
                    <a:pt x="19" y="17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7"/>
                    <a:pt x="22" y="30"/>
                    <a:pt x="26" y="30"/>
                  </a:cubicBezTo>
                  <a:cubicBezTo>
                    <a:pt x="29" y="30"/>
                    <a:pt x="33" y="28"/>
                    <a:pt x="34" y="26"/>
                  </a:cubicBezTo>
                  <a:cubicBezTo>
                    <a:pt x="35" y="24"/>
                    <a:pt x="37" y="21"/>
                    <a:pt x="37" y="20"/>
                  </a:cubicBezTo>
                  <a:cubicBezTo>
                    <a:pt x="37" y="20"/>
                    <a:pt x="37" y="19"/>
                    <a:pt x="37" y="18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7" y="17"/>
                    <a:pt x="37" y="15"/>
                    <a:pt x="40" y="15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0" y="15"/>
                    <a:pt x="40" y="15"/>
                    <a:pt x="41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5" y="16"/>
                    <a:pt x="46" y="16"/>
                    <a:pt x="47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1"/>
                    <a:pt x="35" y="11"/>
                    <a:pt x="33" y="11"/>
                  </a:cubicBezTo>
                  <a:cubicBezTo>
                    <a:pt x="30" y="11"/>
                    <a:pt x="28" y="10"/>
                    <a:pt x="28" y="9"/>
                  </a:cubicBezTo>
                  <a:cubicBezTo>
                    <a:pt x="27" y="8"/>
                    <a:pt x="27" y="7"/>
                    <a:pt x="27" y="6"/>
                  </a:cubicBezTo>
                  <a:cubicBezTo>
                    <a:pt x="27" y="6"/>
                    <a:pt x="27" y="5"/>
                    <a:pt x="26" y="4"/>
                  </a:cubicBezTo>
                  <a:cubicBezTo>
                    <a:pt x="26" y="4"/>
                    <a:pt x="25" y="3"/>
                    <a:pt x="25" y="3"/>
                  </a:cubicBezTo>
                  <a:cubicBezTo>
                    <a:pt x="25" y="3"/>
                    <a:pt x="23" y="2"/>
                    <a:pt x="22" y="2"/>
                  </a:cubicBezTo>
                  <a:cubicBezTo>
                    <a:pt x="21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0"/>
                    <a:pt x="19" y="0"/>
                    <a:pt x="19" y="0"/>
                  </a:cubicBezTo>
                  <a:cubicBezTo>
                    <a:pt x="19" y="0"/>
                    <a:pt x="19" y="1"/>
                    <a:pt x="19" y="1"/>
                  </a:cubicBezTo>
                  <a:cubicBezTo>
                    <a:pt x="19" y="1"/>
                    <a:pt x="18" y="1"/>
                    <a:pt x="17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01" name="Freeform 75">
              <a:extLst>
                <a:ext uri="{FF2B5EF4-FFF2-40B4-BE49-F238E27FC236}">
                  <a16:creationId xmlns:a16="http://schemas.microsoft.com/office/drawing/2014/main" id="{EEE0871D-7789-4AAD-A514-A39AC085A5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0500" y="471488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02" name="Freeform 76">
              <a:extLst>
                <a:ext uri="{FF2B5EF4-FFF2-40B4-BE49-F238E27FC236}">
                  <a16:creationId xmlns:a16="http://schemas.microsoft.com/office/drawing/2014/main" id="{7B4AFED0-3144-4FCD-85AC-F1704F8BC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325" y="341313"/>
              <a:ext cx="20638" cy="31750"/>
            </a:xfrm>
            <a:custGeom>
              <a:avLst/>
              <a:gdLst>
                <a:gd name="T0" fmla="*/ 0 w 8"/>
                <a:gd name="T1" fmla="*/ 8 h 12"/>
                <a:gd name="T2" fmla="*/ 1 w 8"/>
                <a:gd name="T3" fmla="*/ 8 h 12"/>
                <a:gd name="T4" fmla="*/ 4 w 8"/>
                <a:gd name="T5" fmla="*/ 8 h 12"/>
                <a:gd name="T6" fmla="*/ 6 w 8"/>
                <a:gd name="T7" fmla="*/ 11 h 12"/>
                <a:gd name="T8" fmla="*/ 8 w 8"/>
                <a:gd name="T9" fmla="*/ 6 h 12"/>
                <a:gd name="T10" fmla="*/ 7 w 8"/>
                <a:gd name="T11" fmla="*/ 1 h 12"/>
                <a:gd name="T12" fmla="*/ 4 w 8"/>
                <a:gd name="T13" fmla="*/ 1 h 12"/>
                <a:gd name="T14" fmla="*/ 3 w 8"/>
                <a:gd name="T15" fmla="*/ 1 h 12"/>
                <a:gd name="T16" fmla="*/ 2 w 8"/>
                <a:gd name="T17" fmla="*/ 1 h 12"/>
                <a:gd name="T18" fmla="*/ 2 w 8"/>
                <a:gd name="T19" fmla="*/ 0 h 12"/>
                <a:gd name="T20" fmla="*/ 2 w 8"/>
                <a:gd name="T21" fmla="*/ 1 h 12"/>
                <a:gd name="T22" fmla="*/ 2 w 8"/>
                <a:gd name="T23" fmla="*/ 2 h 12"/>
                <a:gd name="T24" fmla="*/ 0 w 8"/>
                <a:gd name="T25" fmla="*/ 5 h 12"/>
                <a:gd name="T26" fmla="*/ 0 w 8"/>
                <a:gd name="T27" fmla="*/ 8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"/>
                <a:gd name="T43" fmla="*/ 0 h 12"/>
                <a:gd name="T44" fmla="*/ 8 w 8"/>
                <a:gd name="T45" fmla="*/ 12 h 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" h="12">
                  <a:moveTo>
                    <a:pt x="0" y="8"/>
                  </a:moveTo>
                  <a:cubicBezTo>
                    <a:pt x="0" y="8"/>
                    <a:pt x="0" y="8"/>
                    <a:pt x="1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10"/>
                    <a:pt x="5" y="12"/>
                    <a:pt x="6" y="11"/>
                  </a:cubicBezTo>
                  <a:cubicBezTo>
                    <a:pt x="7" y="11"/>
                    <a:pt x="8" y="8"/>
                    <a:pt x="8" y="6"/>
                  </a:cubicBezTo>
                  <a:cubicBezTo>
                    <a:pt x="8" y="3"/>
                    <a:pt x="7" y="1"/>
                    <a:pt x="7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5"/>
                    <a:pt x="0" y="5"/>
                  </a:cubicBezTo>
                  <a:cubicBezTo>
                    <a:pt x="0" y="5"/>
                    <a:pt x="0" y="7"/>
                    <a:pt x="0" y="8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03" name="Freeform 77">
              <a:extLst>
                <a:ext uri="{FF2B5EF4-FFF2-40B4-BE49-F238E27FC236}">
                  <a16:creationId xmlns:a16="http://schemas.microsoft.com/office/drawing/2014/main" id="{C92B0083-D68E-483E-A777-7403869792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4475" y="388938"/>
              <a:ext cx="23813" cy="23813"/>
            </a:xfrm>
            <a:custGeom>
              <a:avLst/>
              <a:gdLst>
                <a:gd name="T0" fmla="*/ 5 w 9"/>
                <a:gd name="T1" fmla="*/ 9 h 9"/>
                <a:gd name="T2" fmla="*/ 9 w 9"/>
                <a:gd name="T3" fmla="*/ 6 h 9"/>
                <a:gd name="T4" fmla="*/ 9 w 9"/>
                <a:gd name="T5" fmla="*/ 2 h 9"/>
                <a:gd name="T6" fmla="*/ 5 w 9"/>
                <a:gd name="T7" fmla="*/ 0 h 9"/>
                <a:gd name="T8" fmla="*/ 0 w 9"/>
                <a:gd name="T9" fmla="*/ 2 h 9"/>
                <a:gd name="T10" fmla="*/ 0 w 9"/>
                <a:gd name="T11" fmla="*/ 9 h 9"/>
                <a:gd name="T12" fmla="*/ 1 w 9"/>
                <a:gd name="T13" fmla="*/ 9 h 9"/>
                <a:gd name="T14" fmla="*/ 5 w 9"/>
                <a:gd name="T15" fmla="*/ 9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9"/>
                <a:gd name="T26" fmla="*/ 9 w 9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9">
                  <a:moveTo>
                    <a:pt x="5" y="9"/>
                  </a:moveTo>
                  <a:cubicBezTo>
                    <a:pt x="8" y="8"/>
                    <a:pt x="9" y="7"/>
                    <a:pt x="9" y="6"/>
                  </a:cubicBezTo>
                  <a:cubicBezTo>
                    <a:pt x="9" y="5"/>
                    <a:pt x="9" y="3"/>
                    <a:pt x="9" y="2"/>
                  </a:cubicBezTo>
                  <a:cubicBezTo>
                    <a:pt x="9" y="1"/>
                    <a:pt x="8" y="0"/>
                    <a:pt x="5" y="0"/>
                  </a:cubicBezTo>
                  <a:cubicBezTo>
                    <a:pt x="3" y="0"/>
                    <a:pt x="0" y="1"/>
                    <a:pt x="0" y="2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1" y="9"/>
                    <a:pt x="3" y="9"/>
                    <a:pt x="5" y="9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04" name="Freeform 78">
              <a:extLst>
                <a:ext uri="{FF2B5EF4-FFF2-40B4-BE49-F238E27FC236}">
                  <a16:creationId xmlns:a16="http://schemas.microsoft.com/office/drawing/2014/main" id="{5B40F893-565A-435A-87D0-C4B48E5C34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9088" y="114300"/>
              <a:ext cx="730250" cy="317500"/>
            </a:xfrm>
            <a:custGeom>
              <a:avLst/>
              <a:gdLst>
                <a:gd name="T0" fmla="*/ 17 w 274"/>
                <a:gd name="T1" fmla="*/ 56 h 119"/>
                <a:gd name="T2" fmla="*/ 36 w 274"/>
                <a:gd name="T3" fmla="*/ 72 h 119"/>
                <a:gd name="T4" fmla="*/ 43 w 274"/>
                <a:gd name="T5" fmla="*/ 63 h 119"/>
                <a:gd name="T6" fmla="*/ 49 w 274"/>
                <a:gd name="T7" fmla="*/ 63 h 119"/>
                <a:gd name="T8" fmla="*/ 62 w 274"/>
                <a:gd name="T9" fmla="*/ 66 h 119"/>
                <a:gd name="T10" fmla="*/ 73 w 274"/>
                <a:gd name="T11" fmla="*/ 62 h 119"/>
                <a:gd name="T12" fmla="*/ 73 w 274"/>
                <a:gd name="T13" fmla="*/ 62 h 119"/>
                <a:gd name="T14" fmla="*/ 85 w 274"/>
                <a:gd name="T15" fmla="*/ 72 h 119"/>
                <a:gd name="T16" fmla="*/ 64 w 274"/>
                <a:gd name="T17" fmla="*/ 82 h 119"/>
                <a:gd name="T18" fmla="*/ 54 w 274"/>
                <a:gd name="T19" fmla="*/ 98 h 119"/>
                <a:gd name="T20" fmla="*/ 45 w 274"/>
                <a:gd name="T21" fmla="*/ 102 h 119"/>
                <a:gd name="T22" fmla="*/ 29 w 274"/>
                <a:gd name="T23" fmla="*/ 95 h 119"/>
                <a:gd name="T24" fmla="*/ 23 w 274"/>
                <a:gd name="T25" fmla="*/ 93 h 119"/>
                <a:gd name="T26" fmla="*/ 35 w 274"/>
                <a:gd name="T27" fmla="*/ 113 h 119"/>
                <a:gd name="T28" fmla="*/ 129 w 274"/>
                <a:gd name="T29" fmla="*/ 115 h 119"/>
                <a:gd name="T30" fmla="*/ 59 w 274"/>
                <a:gd name="T31" fmla="*/ 106 h 119"/>
                <a:gd name="T32" fmla="*/ 58 w 274"/>
                <a:gd name="T33" fmla="*/ 99 h 119"/>
                <a:gd name="T34" fmla="*/ 59 w 274"/>
                <a:gd name="T35" fmla="*/ 99 h 119"/>
                <a:gd name="T36" fmla="*/ 60 w 274"/>
                <a:gd name="T37" fmla="*/ 99 h 119"/>
                <a:gd name="T38" fmla="*/ 62 w 274"/>
                <a:gd name="T39" fmla="*/ 99 h 119"/>
                <a:gd name="T40" fmla="*/ 66 w 274"/>
                <a:gd name="T41" fmla="*/ 99 h 119"/>
                <a:gd name="T42" fmla="*/ 71 w 274"/>
                <a:gd name="T43" fmla="*/ 95 h 119"/>
                <a:gd name="T44" fmla="*/ 99 w 274"/>
                <a:gd name="T45" fmla="*/ 95 h 119"/>
                <a:gd name="T46" fmla="*/ 127 w 274"/>
                <a:gd name="T47" fmla="*/ 95 h 119"/>
                <a:gd name="T48" fmla="*/ 129 w 274"/>
                <a:gd name="T49" fmla="*/ 88 h 119"/>
                <a:gd name="T50" fmla="*/ 130 w 274"/>
                <a:gd name="T51" fmla="*/ 88 h 119"/>
                <a:gd name="T52" fmla="*/ 129 w 274"/>
                <a:gd name="T53" fmla="*/ 87 h 119"/>
                <a:gd name="T54" fmla="*/ 130 w 274"/>
                <a:gd name="T55" fmla="*/ 86 h 119"/>
                <a:gd name="T56" fmla="*/ 165 w 274"/>
                <a:gd name="T57" fmla="*/ 67 h 119"/>
                <a:gd name="T58" fmla="*/ 164 w 274"/>
                <a:gd name="T59" fmla="*/ 52 h 119"/>
                <a:gd name="T60" fmla="*/ 207 w 274"/>
                <a:gd name="T61" fmla="*/ 48 h 119"/>
                <a:gd name="T62" fmla="*/ 224 w 274"/>
                <a:gd name="T63" fmla="*/ 37 h 119"/>
                <a:gd name="T64" fmla="*/ 237 w 274"/>
                <a:gd name="T65" fmla="*/ 34 h 119"/>
                <a:gd name="T66" fmla="*/ 262 w 274"/>
                <a:gd name="T67" fmla="*/ 21 h 119"/>
                <a:gd name="T68" fmla="*/ 273 w 274"/>
                <a:gd name="T69" fmla="*/ 19 h 119"/>
                <a:gd name="T70" fmla="*/ 271 w 274"/>
                <a:gd name="T71" fmla="*/ 12 h 119"/>
                <a:gd name="T72" fmla="*/ 266 w 274"/>
                <a:gd name="T73" fmla="*/ 7 h 119"/>
                <a:gd name="T74" fmla="*/ 266 w 274"/>
                <a:gd name="T75" fmla="*/ 5 h 119"/>
                <a:gd name="T76" fmla="*/ 266 w 274"/>
                <a:gd name="T77" fmla="*/ 3 h 119"/>
                <a:gd name="T78" fmla="*/ 265 w 274"/>
                <a:gd name="T79" fmla="*/ 2 h 119"/>
                <a:gd name="T80" fmla="*/ 264 w 274"/>
                <a:gd name="T81" fmla="*/ 2 h 119"/>
                <a:gd name="T82" fmla="*/ 263 w 274"/>
                <a:gd name="T83" fmla="*/ 1 h 119"/>
                <a:gd name="T84" fmla="*/ 250 w 274"/>
                <a:gd name="T85" fmla="*/ 0 h 119"/>
                <a:gd name="T86" fmla="*/ 230 w 274"/>
                <a:gd name="T87" fmla="*/ 5 h 119"/>
                <a:gd name="T88" fmla="*/ 223 w 274"/>
                <a:gd name="T89" fmla="*/ 3 h 119"/>
                <a:gd name="T90" fmla="*/ 216 w 274"/>
                <a:gd name="T91" fmla="*/ 5 h 119"/>
                <a:gd name="T92" fmla="*/ 205 w 274"/>
                <a:gd name="T93" fmla="*/ 5 h 119"/>
                <a:gd name="T94" fmla="*/ 110 w 274"/>
                <a:gd name="T95" fmla="*/ 10 h 119"/>
                <a:gd name="T96" fmla="*/ 82 w 274"/>
                <a:gd name="T97" fmla="*/ 19 h 119"/>
                <a:gd name="T98" fmla="*/ 48 w 274"/>
                <a:gd name="T99" fmla="*/ 29 h 119"/>
                <a:gd name="T100" fmla="*/ 52 w 274"/>
                <a:gd name="T101" fmla="*/ 38 h 119"/>
                <a:gd name="T102" fmla="*/ 35 w 274"/>
                <a:gd name="T103" fmla="*/ 33 h 119"/>
                <a:gd name="T104" fmla="*/ 35 w 274"/>
                <a:gd name="T105" fmla="*/ 25 h 119"/>
                <a:gd name="T106" fmla="*/ 19 w 274"/>
                <a:gd name="T107" fmla="*/ 20 h 119"/>
                <a:gd name="T108" fmla="*/ 14 w 274"/>
                <a:gd name="T109" fmla="*/ 25 h 119"/>
                <a:gd name="T110" fmla="*/ 4 w 274"/>
                <a:gd name="T111" fmla="*/ 48 h 1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74"/>
                <a:gd name="T169" fmla="*/ 0 h 119"/>
                <a:gd name="T170" fmla="*/ 274 w 274"/>
                <a:gd name="T171" fmla="*/ 119 h 1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74" h="119">
                  <a:moveTo>
                    <a:pt x="4" y="48"/>
                  </a:moveTo>
                  <a:cubicBezTo>
                    <a:pt x="6" y="48"/>
                    <a:pt x="10" y="49"/>
                    <a:pt x="13" y="50"/>
                  </a:cubicBezTo>
                  <a:cubicBezTo>
                    <a:pt x="15" y="51"/>
                    <a:pt x="17" y="54"/>
                    <a:pt x="17" y="56"/>
                  </a:cubicBezTo>
                  <a:cubicBezTo>
                    <a:pt x="17" y="58"/>
                    <a:pt x="20" y="61"/>
                    <a:pt x="23" y="63"/>
                  </a:cubicBezTo>
                  <a:cubicBezTo>
                    <a:pt x="26" y="64"/>
                    <a:pt x="30" y="67"/>
                    <a:pt x="32" y="69"/>
                  </a:cubicBezTo>
                  <a:cubicBezTo>
                    <a:pt x="34" y="70"/>
                    <a:pt x="36" y="72"/>
                    <a:pt x="36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7" y="70"/>
                    <a:pt x="43" y="65"/>
                    <a:pt x="43" y="63"/>
                  </a:cubicBezTo>
                  <a:cubicBezTo>
                    <a:pt x="43" y="63"/>
                    <a:pt x="44" y="62"/>
                    <a:pt x="46" y="62"/>
                  </a:cubicBezTo>
                  <a:cubicBezTo>
                    <a:pt x="46" y="62"/>
                    <a:pt x="46" y="62"/>
                    <a:pt x="46" y="62"/>
                  </a:cubicBezTo>
                  <a:cubicBezTo>
                    <a:pt x="47" y="63"/>
                    <a:pt x="48" y="63"/>
                    <a:pt x="49" y="63"/>
                  </a:cubicBezTo>
                  <a:cubicBezTo>
                    <a:pt x="50" y="63"/>
                    <a:pt x="52" y="64"/>
                    <a:pt x="53" y="66"/>
                  </a:cubicBezTo>
                  <a:cubicBezTo>
                    <a:pt x="54" y="67"/>
                    <a:pt x="57" y="68"/>
                    <a:pt x="60" y="67"/>
                  </a:cubicBezTo>
                  <a:cubicBezTo>
                    <a:pt x="60" y="67"/>
                    <a:pt x="60" y="67"/>
                    <a:pt x="62" y="66"/>
                  </a:cubicBezTo>
                  <a:cubicBezTo>
                    <a:pt x="62" y="66"/>
                    <a:pt x="62" y="66"/>
                    <a:pt x="62" y="66"/>
                  </a:cubicBezTo>
                  <a:cubicBezTo>
                    <a:pt x="64" y="64"/>
                    <a:pt x="70" y="64"/>
                    <a:pt x="72" y="63"/>
                  </a:cubicBezTo>
                  <a:cubicBezTo>
                    <a:pt x="72" y="63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6" y="62"/>
                    <a:pt x="76" y="62"/>
                    <a:pt x="76" y="62"/>
                  </a:cubicBezTo>
                  <a:cubicBezTo>
                    <a:pt x="81" y="64"/>
                    <a:pt x="85" y="67"/>
                    <a:pt x="85" y="69"/>
                  </a:cubicBezTo>
                  <a:cubicBezTo>
                    <a:pt x="85" y="69"/>
                    <a:pt x="85" y="69"/>
                    <a:pt x="85" y="72"/>
                  </a:cubicBezTo>
                  <a:cubicBezTo>
                    <a:pt x="84" y="75"/>
                    <a:pt x="78" y="76"/>
                    <a:pt x="76" y="78"/>
                  </a:cubicBezTo>
                  <a:cubicBezTo>
                    <a:pt x="75" y="80"/>
                    <a:pt x="66" y="80"/>
                    <a:pt x="65" y="81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0" y="86"/>
                    <a:pt x="57" y="91"/>
                    <a:pt x="58" y="92"/>
                  </a:cubicBezTo>
                  <a:cubicBezTo>
                    <a:pt x="58" y="94"/>
                    <a:pt x="53" y="98"/>
                    <a:pt x="53" y="98"/>
                  </a:cubicBezTo>
                  <a:cubicBezTo>
                    <a:pt x="53" y="98"/>
                    <a:pt x="53" y="98"/>
                    <a:pt x="54" y="98"/>
                  </a:cubicBezTo>
                  <a:cubicBezTo>
                    <a:pt x="55" y="98"/>
                    <a:pt x="54" y="99"/>
                    <a:pt x="53" y="100"/>
                  </a:cubicBezTo>
                  <a:cubicBezTo>
                    <a:pt x="52" y="101"/>
                    <a:pt x="46" y="102"/>
                    <a:pt x="46" y="102"/>
                  </a:cubicBezTo>
                  <a:cubicBezTo>
                    <a:pt x="46" y="102"/>
                    <a:pt x="46" y="102"/>
                    <a:pt x="45" y="102"/>
                  </a:cubicBezTo>
                  <a:cubicBezTo>
                    <a:pt x="45" y="102"/>
                    <a:pt x="42" y="101"/>
                    <a:pt x="40" y="100"/>
                  </a:cubicBezTo>
                  <a:cubicBezTo>
                    <a:pt x="37" y="99"/>
                    <a:pt x="35" y="97"/>
                    <a:pt x="35" y="97"/>
                  </a:cubicBezTo>
                  <a:cubicBezTo>
                    <a:pt x="35" y="96"/>
                    <a:pt x="32" y="95"/>
                    <a:pt x="29" y="95"/>
                  </a:cubicBezTo>
                  <a:cubicBezTo>
                    <a:pt x="26" y="95"/>
                    <a:pt x="23" y="94"/>
                    <a:pt x="23" y="93"/>
                  </a:cubicBezTo>
                  <a:cubicBezTo>
                    <a:pt x="23" y="92"/>
                    <a:pt x="23" y="92"/>
                    <a:pt x="23" y="92"/>
                  </a:cubicBezTo>
                  <a:cubicBezTo>
                    <a:pt x="23" y="92"/>
                    <a:pt x="23" y="92"/>
                    <a:pt x="23" y="93"/>
                  </a:cubicBezTo>
                  <a:cubicBezTo>
                    <a:pt x="21" y="96"/>
                    <a:pt x="24" y="98"/>
                    <a:pt x="24" y="100"/>
                  </a:cubicBezTo>
                  <a:cubicBezTo>
                    <a:pt x="25" y="101"/>
                    <a:pt x="25" y="101"/>
                    <a:pt x="25" y="101"/>
                  </a:cubicBezTo>
                  <a:cubicBezTo>
                    <a:pt x="30" y="104"/>
                    <a:pt x="35" y="110"/>
                    <a:pt x="35" y="113"/>
                  </a:cubicBezTo>
                  <a:cubicBezTo>
                    <a:pt x="35" y="116"/>
                    <a:pt x="56" y="119"/>
                    <a:pt x="82" y="119"/>
                  </a:cubicBezTo>
                  <a:cubicBezTo>
                    <a:pt x="108" y="119"/>
                    <a:pt x="130" y="118"/>
                    <a:pt x="132" y="117"/>
                  </a:cubicBezTo>
                  <a:cubicBezTo>
                    <a:pt x="133" y="117"/>
                    <a:pt x="132" y="116"/>
                    <a:pt x="129" y="115"/>
                  </a:cubicBezTo>
                  <a:cubicBezTo>
                    <a:pt x="126" y="115"/>
                    <a:pt x="115" y="114"/>
                    <a:pt x="103" y="114"/>
                  </a:cubicBezTo>
                  <a:cubicBezTo>
                    <a:pt x="91" y="114"/>
                    <a:pt x="76" y="113"/>
                    <a:pt x="70" y="111"/>
                  </a:cubicBezTo>
                  <a:cubicBezTo>
                    <a:pt x="64" y="109"/>
                    <a:pt x="59" y="107"/>
                    <a:pt x="59" y="106"/>
                  </a:cubicBezTo>
                  <a:cubicBezTo>
                    <a:pt x="59" y="106"/>
                    <a:pt x="58" y="104"/>
                    <a:pt x="58" y="102"/>
                  </a:cubicBezTo>
                  <a:cubicBezTo>
                    <a:pt x="57" y="100"/>
                    <a:pt x="57" y="99"/>
                    <a:pt x="57" y="99"/>
                  </a:cubicBezTo>
                  <a:cubicBezTo>
                    <a:pt x="57" y="99"/>
                    <a:pt x="57" y="99"/>
                    <a:pt x="58" y="99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60" y="99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99"/>
                    <a:pt x="65" y="99"/>
                    <a:pt x="66" y="99"/>
                  </a:cubicBezTo>
                  <a:cubicBezTo>
                    <a:pt x="66" y="99"/>
                    <a:pt x="66" y="99"/>
                    <a:pt x="66" y="99"/>
                  </a:cubicBezTo>
                  <a:cubicBezTo>
                    <a:pt x="66" y="98"/>
                    <a:pt x="66" y="98"/>
                    <a:pt x="66" y="98"/>
                  </a:cubicBezTo>
                  <a:cubicBezTo>
                    <a:pt x="68" y="98"/>
                    <a:pt x="68" y="98"/>
                    <a:pt x="68" y="98"/>
                  </a:cubicBezTo>
                  <a:cubicBezTo>
                    <a:pt x="69" y="97"/>
                    <a:pt x="71" y="96"/>
                    <a:pt x="71" y="95"/>
                  </a:cubicBezTo>
                  <a:cubicBezTo>
                    <a:pt x="71" y="95"/>
                    <a:pt x="71" y="95"/>
                    <a:pt x="71" y="95"/>
                  </a:cubicBezTo>
                  <a:cubicBezTo>
                    <a:pt x="99" y="95"/>
                    <a:pt x="99" y="95"/>
                    <a:pt x="99" y="95"/>
                  </a:cubicBezTo>
                  <a:cubicBezTo>
                    <a:pt x="99" y="95"/>
                    <a:pt x="99" y="95"/>
                    <a:pt x="99" y="95"/>
                  </a:cubicBezTo>
                  <a:cubicBezTo>
                    <a:pt x="99" y="95"/>
                    <a:pt x="99" y="95"/>
                    <a:pt x="99" y="95"/>
                  </a:cubicBezTo>
                  <a:cubicBezTo>
                    <a:pt x="99" y="95"/>
                    <a:pt x="104" y="96"/>
                    <a:pt x="111" y="96"/>
                  </a:cubicBezTo>
                  <a:cubicBezTo>
                    <a:pt x="117" y="97"/>
                    <a:pt x="128" y="97"/>
                    <a:pt x="127" y="95"/>
                  </a:cubicBezTo>
                  <a:cubicBezTo>
                    <a:pt x="127" y="95"/>
                    <a:pt x="127" y="95"/>
                    <a:pt x="127" y="94"/>
                  </a:cubicBezTo>
                  <a:cubicBezTo>
                    <a:pt x="126" y="91"/>
                    <a:pt x="126" y="91"/>
                    <a:pt x="126" y="91"/>
                  </a:cubicBezTo>
                  <a:cubicBezTo>
                    <a:pt x="127" y="90"/>
                    <a:pt x="128" y="88"/>
                    <a:pt x="129" y="88"/>
                  </a:cubicBezTo>
                  <a:cubicBezTo>
                    <a:pt x="129" y="88"/>
                    <a:pt x="130" y="88"/>
                    <a:pt x="130" y="88"/>
                  </a:cubicBezTo>
                  <a:cubicBezTo>
                    <a:pt x="130" y="88"/>
                    <a:pt x="130" y="88"/>
                    <a:pt x="130" y="88"/>
                  </a:cubicBezTo>
                  <a:cubicBezTo>
                    <a:pt x="130" y="88"/>
                    <a:pt x="130" y="88"/>
                    <a:pt x="130" y="88"/>
                  </a:cubicBezTo>
                  <a:cubicBezTo>
                    <a:pt x="130" y="88"/>
                    <a:pt x="130" y="87"/>
                    <a:pt x="130" y="87"/>
                  </a:cubicBezTo>
                  <a:cubicBezTo>
                    <a:pt x="130" y="87"/>
                    <a:pt x="130" y="87"/>
                    <a:pt x="130" y="87"/>
                  </a:cubicBezTo>
                  <a:cubicBezTo>
                    <a:pt x="130" y="87"/>
                    <a:pt x="129" y="87"/>
                    <a:pt x="129" y="87"/>
                  </a:cubicBezTo>
                  <a:cubicBezTo>
                    <a:pt x="128" y="87"/>
                    <a:pt x="127" y="87"/>
                    <a:pt x="127" y="86"/>
                  </a:cubicBezTo>
                  <a:cubicBezTo>
                    <a:pt x="126" y="86"/>
                    <a:pt x="127" y="86"/>
                    <a:pt x="128" y="86"/>
                  </a:cubicBezTo>
                  <a:cubicBezTo>
                    <a:pt x="129" y="86"/>
                    <a:pt x="130" y="86"/>
                    <a:pt x="130" y="86"/>
                  </a:cubicBezTo>
                  <a:cubicBezTo>
                    <a:pt x="130" y="86"/>
                    <a:pt x="130" y="83"/>
                    <a:pt x="131" y="79"/>
                  </a:cubicBezTo>
                  <a:cubicBezTo>
                    <a:pt x="131" y="75"/>
                    <a:pt x="139" y="71"/>
                    <a:pt x="148" y="71"/>
                  </a:cubicBezTo>
                  <a:cubicBezTo>
                    <a:pt x="157" y="71"/>
                    <a:pt x="165" y="69"/>
                    <a:pt x="165" y="67"/>
                  </a:cubicBezTo>
                  <a:cubicBezTo>
                    <a:pt x="165" y="65"/>
                    <a:pt x="165" y="63"/>
                    <a:pt x="165" y="63"/>
                  </a:cubicBezTo>
                  <a:cubicBezTo>
                    <a:pt x="165" y="63"/>
                    <a:pt x="165" y="60"/>
                    <a:pt x="164" y="58"/>
                  </a:cubicBezTo>
                  <a:cubicBezTo>
                    <a:pt x="164" y="55"/>
                    <a:pt x="164" y="52"/>
                    <a:pt x="164" y="52"/>
                  </a:cubicBezTo>
                  <a:cubicBezTo>
                    <a:pt x="164" y="52"/>
                    <a:pt x="164" y="51"/>
                    <a:pt x="164" y="50"/>
                  </a:cubicBezTo>
                  <a:cubicBezTo>
                    <a:pt x="164" y="49"/>
                    <a:pt x="172" y="48"/>
                    <a:pt x="182" y="48"/>
                  </a:cubicBezTo>
                  <a:cubicBezTo>
                    <a:pt x="207" y="48"/>
                    <a:pt x="207" y="48"/>
                    <a:pt x="207" y="48"/>
                  </a:cubicBezTo>
                  <a:cubicBezTo>
                    <a:pt x="209" y="48"/>
                    <a:pt x="211" y="46"/>
                    <a:pt x="212" y="43"/>
                  </a:cubicBezTo>
                  <a:cubicBezTo>
                    <a:pt x="212" y="41"/>
                    <a:pt x="215" y="38"/>
                    <a:pt x="218" y="37"/>
                  </a:cubicBezTo>
                  <a:cubicBezTo>
                    <a:pt x="221" y="37"/>
                    <a:pt x="224" y="37"/>
                    <a:pt x="224" y="37"/>
                  </a:cubicBezTo>
                  <a:cubicBezTo>
                    <a:pt x="224" y="38"/>
                    <a:pt x="224" y="38"/>
                    <a:pt x="224" y="38"/>
                  </a:cubicBezTo>
                  <a:cubicBezTo>
                    <a:pt x="224" y="38"/>
                    <a:pt x="226" y="38"/>
                    <a:pt x="227" y="38"/>
                  </a:cubicBezTo>
                  <a:cubicBezTo>
                    <a:pt x="229" y="38"/>
                    <a:pt x="233" y="36"/>
                    <a:pt x="237" y="34"/>
                  </a:cubicBezTo>
                  <a:cubicBezTo>
                    <a:pt x="241" y="32"/>
                    <a:pt x="246" y="29"/>
                    <a:pt x="249" y="27"/>
                  </a:cubicBezTo>
                  <a:cubicBezTo>
                    <a:pt x="251" y="26"/>
                    <a:pt x="255" y="24"/>
                    <a:pt x="256" y="23"/>
                  </a:cubicBezTo>
                  <a:cubicBezTo>
                    <a:pt x="258" y="22"/>
                    <a:pt x="260" y="21"/>
                    <a:pt x="262" y="21"/>
                  </a:cubicBezTo>
                  <a:cubicBezTo>
                    <a:pt x="262" y="21"/>
                    <a:pt x="262" y="21"/>
                    <a:pt x="265" y="20"/>
                  </a:cubicBezTo>
                  <a:cubicBezTo>
                    <a:pt x="267" y="20"/>
                    <a:pt x="269" y="19"/>
                    <a:pt x="270" y="19"/>
                  </a:cubicBezTo>
                  <a:cubicBezTo>
                    <a:pt x="273" y="19"/>
                    <a:pt x="273" y="19"/>
                    <a:pt x="273" y="19"/>
                  </a:cubicBezTo>
                  <a:cubicBezTo>
                    <a:pt x="273" y="16"/>
                    <a:pt x="274" y="12"/>
                    <a:pt x="273" y="11"/>
                  </a:cubicBezTo>
                  <a:cubicBezTo>
                    <a:pt x="273" y="10"/>
                    <a:pt x="272" y="10"/>
                    <a:pt x="272" y="10"/>
                  </a:cubicBezTo>
                  <a:cubicBezTo>
                    <a:pt x="272" y="10"/>
                    <a:pt x="271" y="11"/>
                    <a:pt x="271" y="12"/>
                  </a:cubicBezTo>
                  <a:cubicBezTo>
                    <a:pt x="271" y="14"/>
                    <a:pt x="270" y="14"/>
                    <a:pt x="268" y="12"/>
                  </a:cubicBezTo>
                  <a:cubicBezTo>
                    <a:pt x="266" y="11"/>
                    <a:pt x="265" y="9"/>
                    <a:pt x="265" y="9"/>
                  </a:cubicBezTo>
                  <a:cubicBezTo>
                    <a:pt x="266" y="9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6"/>
                    <a:pt x="266" y="5"/>
                    <a:pt x="266" y="5"/>
                  </a:cubicBezTo>
                  <a:cubicBezTo>
                    <a:pt x="266" y="5"/>
                    <a:pt x="266" y="5"/>
                    <a:pt x="266" y="5"/>
                  </a:cubicBezTo>
                  <a:cubicBezTo>
                    <a:pt x="267" y="5"/>
                    <a:pt x="267" y="5"/>
                    <a:pt x="267" y="4"/>
                  </a:cubicBezTo>
                  <a:cubicBezTo>
                    <a:pt x="267" y="3"/>
                    <a:pt x="266" y="2"/>
                    <a:pt x="266" y="3"/>
                  </a:cubicBezTo>
                  <a:cubicBezTo>
                    <a:pt x="266" y="3"/>
                    <a:pt x="266" y="3"/>
                    <a:pt x="266" y="2"/>
                  </a:cubicBezTo>
                  <a:cubicBezTo>
                    <a:pt x="266" y="2"/>
                    <a:pt x="266" y="2"/>
                    <a:pt x="265" y="2"/>
                  </a:cubicBezTo>
                  <a:cubicBezTo>
                    <a:pt x="265" y="2"/>
                    <a:pt x="265" y="2"/>
                    <a:pt x="265" y="2"/>
                  </a:cubicBezTo>
                  <a:cubicBezTo>
                    <a:pt x="265" y="2"/>
                    <a:pt x="265" y="2"/>
                    <a:pt x="265" y="2"/>
                  </a:cubicBezTo>
                  <a:cubicBezTo>
                    <a:pt x="265" y="2"/>
                    <a:pt x="265" y="2"/>
                    <a:pt x="265" y="2"/>
                  </a:cubicBezTo>
                  <a:cubicBezTo>
                    <a:pt x="265" y="2"/>
                    <a:pt x="265" y="2"/>
                    <a:pt x="264" y="2"/>
                  </a:cubicBezTo>
                  <a:cubicBezTo>
                    <a:pt x="264" y="2"/>
                    <a:pt x="264" y="2"/>
                    <a:pt x="264" y="2"/>
                  </a:cubicBezTo>
                  <a:cubicBezTo>
                    <a:pt x="264" y="1"/>
                    <a:pt x="264" y="1"/>
                    <a:pt x="264" y="1"/>
                  </a:cubicBezTo>
                  <a:cubicBezTo>
                    <a:pt x="263" y="1"/>
                    <a:pt x="263" y="1"/>
                    <a:pt x="263" y="1"/>
                  </a:cubicBezTo>
                  <a:cubicBezTo>
                    <a:pt x="263" y="1"/>
                    <a:pt x="262" y="1"/>
                    <a:pt x="260" y="1"/>
                  </a:cubicBezTo>
                  <a:cubicBezTo>
                    <a:pt x="259" y="1"/>
                    <a:pt x="256" y="0"/>
                    <a:pt x="254" y="0"/>
                  </a:cubicBezTo>
                  <a:cubicBezTo>
                    <a:pt x="254" y="0"/>
                    <a:pt x="254" y="0"/>
                    <a:pt x="250" y="0"/>
                  </a:cubicBezTo>
                  <a:cubicBezTo>
                    <a:pt x="244" y="0"/>
                    <a:pt x="238" y="2"/>
                    <a:pt x="237" y="3"/>
                  </a:cubicBezTo>
                  <a:cubicBezTo>
                    <a:pt x="236" y="3"/>
                    <a:pt x="233" y="5"/>
                    <a:pt x="230" y="5"/>
                  </a:cubicBezTo>
                  <a:cubicBezTo>
                    <a:pt x="230" y="5"/>
                    <a:pt x="230" y="5"/>
                    <a:pt x="230" y="5"/>
                  </a:cubicBezTo>
                  <a:cubicBezTo>
                    <a:pt x="226" y="5"/>
                    <a:pt x="226" y="5"/>
                    <a:pt x="226" y="5"/>
                  </a:cubicBezTo>
                  <a:cubicBezTo>
                    <a:pt x="226" y="5"/>
                    <a:pt x="225" y="3"/>
                    <a:pt x="225" y="3"/>
                  </a:cubicBezTo>
                  <a:cubicBezTo>
                    <a:pt x="225" y="3"/>
                    <a:pt x="224" y="3"/>
                    <a:pt x="223" y="3"/>
                  </a:cubicBezTo>
                  <a:cubicBezTo>
                    <a:pt x="223" y="3"/>
                    <a:pt x="222" y="4"/>
                    <a:pt x="222" y="4"/>
                  </a:cubicBezTo>
                  <a:cubicBezTo>
                    <a:pt x="222" y="4"/>
                    <a:pt x="221" y="5"/>
                    <a:pt x="221" y="5"/>
                  </a:cubicBezTo>
                  <a:cubicBezTo>
                    <a:pt x="216" y="5"/>
                    <a:pt x="216" y="5"/>
                    <a:pt x="216" y="5"/>
                  </a:cubicBezTo>
                  <a:cubicBezTo>
                    <a:pt x="214" y="5"/>
                    <a:pt x="211" y="3"/>
                    <a:pt x="210" y="4"/>
                  </a:cubicBezTo>
                  <a:cubicBezTo>
                    <a:pt x="210" y="4"/>
                    <a:pt x="209" y="3"/>
                    <a:pt x="209" y="3"/>
                  </a:cubicBezTo>
                  <a:cubicBezTo>
                    <a:pt x="205" y="5"/>
                    <a:pt x="205" y="5"/>
                    <a:pt x="205" y="5"/>
                  </a:cubicBezTo>
                  <a:cubicBezTo>
                    <a:pt x="194" y="5"/>
                    <a:pt x="175" y="5"/>
                    <a:pt x="164" y="5"/>
                  </a:cubicBezTo>
                  <a:cubicBezTo>
                    <a:pt x="152" y="5"/>
                    <a:pt x="140" y="6"/>
                    <a:pt x="137" y="7"/>
                  </a:cubicBezTo>
                  <a:cubicBezTo>
                    <a:pt x="134" y="9"/>
                    <a:pt x="122" y="10"/>
                    <a:pt x="110" y="10"/>
                  </a:cubicBezTo>
                  <a:cubicBezTo>
                    <a:pt x="98" y="10"/>
                    <a:pt x="88" y="11"/>
                    <a:pt x="88" y="12"/>
                  </a:cubicBezTo>
                  <a:cubicBezTo>
                    <a:pt x="88" y="17"/>
                    <a:pt x="88" y="17"/>
                    <a:pt x="88" y="17"/>
                  </a:cubicBezTo>
                  <a:cubicBezTo>
                    <a:pt x="88" y="18"/>
                    <a:pt x="85" y="19"/>
                    <a:pt x="82" y="19"/>
                  </a:cubicBezTo>
                  <a:cubicBezTo>
                    <a:pt x="78" y="19"/>
                    <a:pt x="75" y="20"/>
                    <a:pt x="75" y="22"/>
                  </a:cubicBezTo>
                  <a:cubicBezTo>
                    <a:pt x="74" y="23"/>
                    <a:pt x="67" y="24"/>
                    <a:pt x="59" y="24"/>
                  </a:cubicBezTo>
                  <a:cubicBezTo>
                    <a:pt x="50" y="24"/>
                    <a:pt x="45" y="26"/>
                    <a:pt x="48" y="29"/>
                  </a:cubicBezTo>
                  <a:cubicBezTo>
                    <a:pt x="50" y="31"/>
                    <a:pt x="52" y="33"/>
                    <a:pt x="52" y="33"/>
                  </a:cubicBezTo>
                  <a:cubicBezTo>
                    <a:pt x="51" y="33"/>
                    <a:pt x="51" y="34"/>
                    <a:pt x="52" y="36"/>
                  </a:cubicBezTo>
                  <a:cubicBezTo>
                    <a:pt x="52" y="37"/>
                    <a:pt x="52" y="38"/>
                    <a:pt x="52" y="38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4" y="38"/>
                    <a:pt x="34" y="37"/>
                    <a:pt x="34" y="36"/>
                  </a:cubicBezTo>
                  <a:cubicBezTo>
                    <a:pt x="35" y="34"/>
                    <a:pt x="35" y="33"/>
                    <a:pt x="35" y="33"/>
                  </a:cubicBezTo>
                  <a:cubicBezTo>
                    <a:pt x="35" y="33"/>
                    <a:pt x="35" y="32"/>
                    <a:pt x="35" y="29"/>
                  </a:cubicBezTo>
                  <a:cubicBezTo>
                    <a:pt x="35" y="27"/>
                    <a:pt x="35" y="25"/>
                    <a:pt x="35" y="25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5" y="25"/>
                    <a:pt x="30" y="23"/>
                    <a:pt x="23" y="21"/>
                  </a:cubicBezTo>
                  <a:cubicBezTo>
                    <a:pt x="23" y="21"/>
                    <a:pt x="23" y="21"/>
                    <a:pt x="19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5" y="21"/>
                    <a:pt x="16" y="23"/>
                    <a:pt x="15" y="24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1" y="29"/>
                    <a:pt x="7" y="33"/>
                    <a:pt x="5" y="35"/>
                  </a:cubicBezTo>
                  <a:cubicBezTo>
                    <a:pt x="3" y="37"/>
                    <a:pt x="1" y="40"/>
                    <a:pt x="1" y="42"/>
                  </a:cubicBezTo>
                  <a:cubicBezTo>
                    <a:pt x="0" y="45"/>
                    <a:pt x="1" y="47"/>
                    <a:pt x="4" y="48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05" name="Freeform 79">
              <a:extLst>
                <a:ext uri="{FF2B5EF4-FFF2-40B4-BE49-F238E27FC236}">
                  <a16:creationId xmlns:a16="http://schemas.microsoft.com/office/drawing/2014/main" id="{D014DDD1-7E8C-4C2C-B36C-9237E5E099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7875" y="1851025"/>
              <a:ext cx="95250" cy="50800"/>
            </a:xfrm>
            <a:custGeom>
              <a:avLst/>
              <a:gdLst>
                <a:gd name="T0" fmla="*/ 15 w 36"/>
                <a:gd name="T1" fmla="*/ 19 h 19"/>
                <a:gd name="T2" fmla="*/ 20 w 36"/>
                <a:gd name="T3" fmla="*/ 18 h 19"/>
                <a:gd name="T4" fmla="*/ 21 w 36"/>
                <a:gd name="T5" fmla="*/ 18 h 19"/>
                <a:gd name="T6" fmla="*/ 21 w 36"/>
                <a:gd name="T7" fmla="*/ 18 h 19"/>
                <a:gd name="T8" fmla="*/ 25 w 36"/>
                <a:gd name="T9" fmla="*/ 17 h 19"/>
                <a:gd name="T10" fmla="*/ 30 w 36"/>
                <a:gd name="T11" fmla="*/ 14 h 19"/>
                <a:gd name="T12" fmla="*/ 35 w 36"/>
                <a:gd name="T13" fmla="*/ 11 h 19"/>
                <a:gd name="T14" fmla="*/ 35 w 36"/>
                <a:gd name="T15" fmla="*/ 5 h 19"/>
                <a:gd name="T16" fmla="*/ 28 w 36"/>
                <a:gd name="T17" fmla="*/ 0 h 19"/>
                <a:gd name="T18" fmla="*/ 23 w 36"/>
                <a:gd name="T19" fmla="*/ 0 h 19"/>
                <a:gd name="T20" fmla="*/ 20 w 36"/>
                <a:gd name="T21" fmla="*/ 0 h 19"/>
                <a:gd name="T22" fmla="*/ 17 w 36"/>
                <a:gd name="T23" fmla="*/ 1 h 19"/>
                <a:gd name="T24" fmla="*/ 16 w 36"/>
                <a:gd name="T25" fmla="*/ 2 h 19"/>
                <a:gd name="T26" fmla="*/ 14 w 36"/>
                <a:gd name="T27" fmla="*/ 4 h 19"/>
                <a:gd name="T28" fmla="*/ 8 w 36"/>
                <a:gd name="T29" fmla="*/ 6 h 19"/>
                <a:gd name="T30" fmla="*/ 7 w 36"/>
                <a:gd name="T31" fmla="*/ 6 h 19"/>
                <a:gd name="T32" fmla="*/ 7 w 36"/>
                <a:gd name="T33" fmla="*/ 6 h 19"/>
                <a:gd name="T34" fmla="*/ 7 w 36"/>
                <a:gd name="T35" fmla="*/ 6 h 19"/>
                <a:gd name="T36" fmla="*/ 6 w 36"/>
                <a:gd name="T37" fmla="*/ 7 h 19"/>
                <a:gd name="T38" fmla="*/ 3 w 36"/>
                <a:gd name="T39" fmla="*/ 8 h 19"/>
                <a:gd name="T40" fmla="*/ 3 w 36"/>
                <a:gd name="T41" fmla="*/ 8 h 19"/>
                <a:gd name="T42" fmla="*/ 2 w 36"/>
                <a:gd name="T43" fmla="*/ 9 h 19"/>
                <a:gd name="T44" fmla="*/ 1 w 36"/>
                <a:gd name="T45" fmla="*/ 12 h 19"/>
                <a:gd name="T46" fmla="*/ 5 w 36"/>
                <a:gd name="T47" fmla="*/ 14 h 19"/>
                <a:gd name="T48" fmla="*/ 11 w 36"/>
                <a:gd name="T49" fmla="*/ 16 h 19"/>
                <a:gd name="T50" fmla="*/ 13 w 36"/>
                <a:gd name="T51" fmla="*/ 18 h 19"/>
                <a:gd name="T52" fmla="*/ 16 w 36"/>
                <a:gd name="T53" fmla="*/ 19 h 19"/>
                <a:gd name="T54" fmla="*/ 16 w 36"/>
                <a:gd name="T55" fmla="*/ 19 h 19"/>
                <a:gd name="T56" fmla="*/ 15 w 36"/>
                <a:gd name="T57" fmla="*/ 19 h 1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6"/>
                <a:gd name="T88" fmla="*/ 0 h 19"/>
                <a:gd name="T89" fmla="*/ 36 w 36"/>
                <a:gd name="T90" fmla="*/ 19 h 1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6" h="19">
                  <a:moveTo>
                    <a:pt x="15" y="19"/>
                  </a:moveTo>
                  <a:cubicBezTo>
                    <a:pt x="15" y="19"/>
                    <a:pt x="18" y="19"/>
                    <a:pt x="20" y="18"/>
                  </a:cubicBezTo>
                  <a:cubicBezTo>
                    <a:pt x="20" y="18"/>
                    <a:pt x="20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2" y="18"/>
                    <a:pt x="23" y="17"/>
                    <a:pt x="25" y="17"/>
                  </a:cubicBezTo>
                  <a:cubicBezTo>
                    <a:pt x="26" y="16"/>
                    <a:pt x="29" y="15"/>
                    <a:pt x="30" y="14"/>
                  </a:cubicBezTo>
                  <a:cubicBezTo>
                    <a:pt x="32" y="13"/>
                    <a:pt x="34" y="12"/>
                    <a:pt x="35" y="11"/>
                  </a:cubicBezTo>
                  <a:cubicBezTo>
                    <a:pt x="36" y="10"/>
                    <a:pt x="36" y="8"/>
                    <a:pt x="35" y="5"/>
                  </a:cubicBezTo>
                  <a:cubicBezTo>
                    <a:pt x="35" y="3"/>
                    <a:pt x="32" y="1"/>
                    <a:pt x="28" y="0"/>
                  </a:cubicBezTo>
                  <a:cubicBezTo>
                    <a:pt x="25" y="0"/>
                    <a:pt x="23" y="0"/>
                    <a:pt x="23" y="0"/>
                  </a:cubicBezTo>
                  <a:cubicBezTo>
                    <a:pt x="23" y="0"/>
                    <a:pt x="21" y="0"/>
                    <a:pt x="20" y="0"/>
                  </a:cubicBezTo>
                  <a:cubicBezTo>
                    <a:pt x="18" y="0"/>
                    <a:pt x="17" y="0"/>
                    <a:pt x="17" y="1"/>
                  </a:cubicBezTo>
                  <a:cubicBezTo>
                    <a:pt x="17" y="2"/>
                    <a:pt x="17" y="2"/>
                    <a:pt x="16" y="2"/>
                  </a:cubicBezTo>
                  <a:cubicBezTo>
                    <a:pt x="16" y="2"/>
                    <a:pt x="15" y="3"/>
                    <a:pt x="14" y="4"/>
                  </a:cubicBezTo>
                  <a:cubicBezTo>
                    <a:pt x="12" y="4"/>
                    <a:pt x="8" y="6"/>
                    <a:pt x="8" y="6"/>
                  </a:cubicBezTo>
                  <a:cubicBezTo>
                    <a:pt x="8" y="6"/>
                    <a:pt x="8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5" y="7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2" y="9"/>
                    <a:pt x="2" y="9"/>
                  </a:cubicBezTo>
                  <a:cubicBezTo>
                    <a:pt x="2" y="10"/>
                    <a:pt x="1" y="11"/>
                    <a:pt x="1" y="12"/>
                  </a:cubicBezTo>
                  <a:cubicBezTo>
                    <a:pt x="0" y="13"/>
                    <a:pt x="2" y="14"/>
                    <a:pt x="5" y="14"/>
                  </a:cubicBezTo>
                  <a:cubicBezTo>
                    <a:pt x="8" y="14"/>
                    <a:pt x="11" y="15"/>
                    <a:pt x="11" y="16"/>
                  </a:cubicBezTo>
                  <a:cubicBezTo>
                    <a:pt x="11" y="16"/>
                    <a:pt x="12" y="18"/>
                    <a:pt x="13" y="18"/>
                  </a:cubicBezTo>
                  <a:cubicBezTo>
                    <a:pt x="13" y="18"/>
                    <a:pt x="13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5" y="19"/>
                    <a:pt x="15" y="19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06" name="Freeform 80">
              <a:extLst>
                <a:ext uri="{FF2B5EF4-FFF2-40B4-BE49-F238E27FC236}">
                  <a16:creationId xmlns:a16="http://schemas.microsoft.com/office/drawing/2014/main" id="{0FF018E0-EEEF-49B5-9076-D90FEE3A80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1663" y="1760538"/>
              <a:ext cx="134938" cy="79375"/>
            </a:xfrm>
            <a:custGeom>
              <a:avLst/>
              <a:gdLst>
                <a:gd name="T0" fmla="*/ 1 w 51"/>
                <a:gd name="T1" fmla="*/ 0 h 30"/>
                <a:gd name="T2" fmla="*/ 0 w 51"/>
                <a:gd name="T3" fmla="*/ 5 h 30"/>
                <a:gd name="T4" fmla="*/ 11 w 51"/>
                <a:gd name="T5" fmla="*/ 12 h 30"/>
                <a:gd name="T6" fmla="*/ 26 w 51"/>
                <a:gd name="T7" fmla="*/ 24 h 30"/>
                <a:gd name="T8" fmla="*/ 27 w 51"/>
                <a:gd name="T9" fmla="*/ 24 h 30"/>
                <a:gd name="T10" fmla="*/ 28 w 51"/>
                <a:gd name="T11" fmla="*/ 24 h 30"/>
                <a:gd name="T12" fmla="*/ 43 w 51"/>
                <a:gd name="T13" fmla="*/ 30 h 30"/>
                <a:gd name="T14" fmla="*/ 51 w 51"/>
                <a:gd name="T15" fmla="*/ 29 h 30"/>
                <a:gd name="T16" fmla="*/ 51 w 51"/>
                <a:gd name="T17" fmla="*/ 25 h 30"/>
                <a:gd name="T18" fmla="*/ 50 w 51"/>
                <a:gd name="T19" fmla="*/ 25 h 30"/>
                <a:gd name="T20" fmla="*/ 49 w 51"/>
                <a:gd name="T21" fmla="*/ 23 h 30"/>
                <a:gd name="T22" fmla="*/ 40 w 51"/>
                <a:gd name="T23" fmla="*/ 20 h 30"/>
                <a:gd name="T24" fmla="*/ 32 w 51"/>
                <a:gd name="T25" fmla="*/ 15 h 30"/>
                <a:gd name="T26" fmla="*/ 31 w 51"/>
                <a:gd name="T27" fmla="*/ 13 h 30"/>
                <a:gd name="T28" fmla="*/ 24 w 51"/>
                <a:gd name="T29" fmla="*/ 6 h 30"/>
                <a:gd name="T30" fmla="*/ 24 w 51"/>
                <a:gd name="T31" fmla="*/ 6 h 30"/>
                <a:gd name="T32" fmla="*/ 24 w 51"/>
                <a:gd name="T33" fmla="*/ 6 h 30"/>
                <a:gd name="T34" fmla="*/ 24 w 51"/>
                <a:gd name="T35" fmla="*/ 6 h 30"/>
                <a:gd name="T36" fmla="*/ 23 w 51"/>
                <a:gd name="T37" fmla="*/ 5 h 30"/>
                <a:gd name="T38" fmla="*/ 24 w 51"/>
                <a:gd name="T39" fmla="*/ 4 h 30"/>
                <a:gd name="T40" fmla="*/ 24 w 51"/>
                <a:gd name="T41" fmla="*/ 4 h 30"/>
                <a:gd name="T42" fmla="*/ 23 w 51"/>
                <a:gd name="T43" fmla="*/ 3 h 30"/>
                <a:gd name="T44" fmla="*/ 19 w 51"/>
                <a:gd name="T45" fmla="*/ 2 h 30"/>
                <a:gd name="T46" fmla="*/ 8 w 51"/>
                <a:gd name="T47" fmla="*/ 1 h 30"/>
                <a:gd name="T48" fmla="*/ 1 w 51"/>
                <a:gd name="T49" fmla="*/ 0 h 3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1"/>
                <a:gd name="T76" fmla="*/ 0 h 30"/>
                <a:gd name="T77" fmla="*/ 51 w 51"/>
                <a:gd name="T78" fmla="*/ 30 h 3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1" h="30">
                  <a:moveTo>
                    <a:pt x="1" y="0"/>
                  </a:moveTo>
                  <a:cubicBezTo>
                    <a:pt x="0" y="0"/>
                    <a:pt x="0" y="2"/>
                    <a:pt x="0" y="5"/>
                  </a:cubicBezTo>
                  <a:cubicBezTo>
                    <a:pt x="0" y="7"/>
                    <a:pt x="5" y="10"/>
                    <a:pt x="11" y="12"/>
                  </a:cubicBezTo>
                  <a:cubicBezTo>
                    <a:pt x="17" y="13"/>
                    <a:pt x="24" y="20"/>
                    <a:pt x="26" y="24"/>
                  </a:cubicBezTo>
                  <a:cubicBezTo>
                    <a:pt x="26" y="24"/>
                    <a:pt x="26" y="24"/>
                    <a:pt x="27" y="24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32" y="24"/>
                    <a:pt x="39" y="30"/>
                    <a:pt x="43" y="30"/>
                  </a:cubicBezTo>
                  <a:cubicBezTo>
                    <a:pt x="47" y="30"/>
                    <a:pt x="51" y="29"/>
                    <a:pt x="51" y="29"/>
                  </a:cubicBezTo>
                  <a:cubicBezTo>
                    <a:pt x="51" y="29"/>
                    <a:pt x="51" y="26"/>
                    <a:pt x="51" y="25"/>
                  </a:cubicBezTo>
                  <a:cubicBezTo>
                    <a:pt x="51" y="25"/>
                    <a:pt x="51" y="25"/>
                    <a:pt x="50" y="25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6" y="21"/>
                    <a:pt x="42" y="20"/>
                    <a:pt x="40" y="20"/>
                  </a:cubicBezTo>
                  <a:cubicBezTo>
                    <a:pt x="38" y="20"/>
                    <a:pt x="34" y="17"/>
                    <a:pt x="32" y="15"/>
                  </a:cubicBezTo>
                  <a:cubicBezTo>
                    <a:pt x="32" y="15"/>
                    <a:pt x="33" y="15"/>
                    <a:pt x="31" y="13"/>
                  </a:cubicBezTo>
                  <a:cubicBezTo>
                    <a:pt x="30" y="12"/>
                    <a:pt x="24" y="7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5"/>
                    <a:pt x="23" y="5"/>
                    <a:pt x="23" y="5"/>
                  </a:cubicBezTo>
                  <a:cubicBezTo>
                    <a:pt x="23" y="5"/>
                    <a:pt x="23" y="5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4"/>
                    <a:pt x="24" y="3"/>
                    <a:pt x="23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5" y="2"/>
                    <a:pt x="10" y="1"/>
                    <a:pt x="8" y="1"/>
                  </a:cubicBezTo>
                  <a:cubicBezTo>
                    <a:pt x="7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07" name="Freeform 81">
              <a:extLst>
                <a:ext uri="{FF2B5EF4-FFF2-40B4-BE49-F238E27FC236}">
                  <a16:creationId xmlns:a16="http://schemas.microsoft.com/office/drawing/2014/main" id="{EF79CFB0-5208-455F-B7A5-A6F00EB4DE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0" y="419100"/>
              <a:ext cx="2400300" cy="1647825"/>
            </a:xfrm>
            <a:custGeom>
              <a:avLst/>
              <a:gdLst>
                <a:gd name="T0" fmla="*/ 659 w 901"/>
                <a:gd name="T1" fmla="*/ 535 h 618"/>
                <a:gd name="T2" fmla="*/ 659 w 901"/>
                <a:gd name="T3" fmla="*/ 517 h 618"/>
                <a:gd name="T4" fmla="*/ 626 w 901"/>
                <a:gd name="T5" fmla="*/ 533 h 618"/>
                <a:gd name="T6" fmla="*/ 612 w 901"/>
                <a:gd name="T7" fmla="*/ 549 h 618"/>
                <a:gd name="T8" fmla="*/ 593 w 901"/>
                <a:gd name="T9" fmla="*/ 450 h 618"/>
                <a:gd name="T10" fmla="*/ 685 w 901"/>
                <a:gd name="T11" fmla="*/ 456 h 618"/>
                <a:gd name="T12" fmla="*/ 708 w 901"/>
                <a:gd name="T13" fmla="*/ 489 h 618"/>
                <a:gd name="T14" fmla="*/ 744 w 901"/>
                <a:gd name="T15" fmla="*/ 385 h 618"/>
                <a:gd name="T16" fmla="*/ 794 w 901"/>
                <a:gd name="T17" fmla="*/ 335 h 618"/>
                <a:gd name="T18" fmla="*/ 817 w 901"/>
                <a:gd name="T19" fmla="*/ 330 h 618"/>
                <a:gd name="T20" fmla="*/ 870 w 901"/>
                <a:gd name="T21" fmla="*/ 318 h 618"/>
                <a:gd name="T22" fmla="*/ 810 w 901"/>
                <a:gd name="T23" fmla="*/ 285 h 618"/>
                <a:gd name="T24" fmla="*/ 830 w 901"/>
                <a:gd name="T25" fmla="*/ 171 h 618"/>
                <a:gd name="T26" fmla="*/ 774 w 901"/>
                <a:gd name="T27" fmla="*/ 160 h 618"/>
                <a:gd name="T28" fmla="*/ 761 w 901"/>
                <a:gd name="T29" fmla="*/ 153 h 618"/>
                <a:gd name="T30" fmla="*/ 726 w 901"/>
                <a:gd name="T31" fmla="*/ 189 h 618"/>
                <a:gd name="T32" fmla="*/ 717 w 901"/>
                <a:gd name="T33" fmla="*/ 226 h 618"/>
                <a:gd name="T34" fmla="*/ 588 w 901"/>
                <a:gd name="T35" fmla="*/ 181 h 618"/>
                <a:gd name="T36" fmla="*/ 592 w 901"/>
                <a:gd name="T37" fmla="*/ 156 h 618"/>
                <a:gd name="T38" fmla="*/ 651 w 901"/>
                <a:gd name="T39" fmla="*/ 110 h 618"/>
                <a:gd name="T40" fmla="*/ 654 w 901"/>
                <a:gd name="T41" fmla="*/ 125 h 618"/>
                <a:gd name="T42" fmla="*/ 669 w 901"/>
                <a:gd name="T43" fmla="*/ 111 h 618"/>
                <a:gd name="T44" fmla="*/ 697 w 901"/>
                <a:gd name="T45" fmla="*/ 68 h 618"/>
                <a:gd name="T46" fmla="*/ 767 w 901"/>
                <a:gd name="T47" fmla="*/ 76 h 618"/>
                <a:gd name="T48" fmla="*/ 766 w 901"/>
                <a:gd name="T49" fmla="*/ 129 h 618"/>
                <a:gd name="T50" fmla="*/ 817 w 901"/>
                <a:gd name="T51" fmla="*/ 108 h 618"/>
                <a:gd name="T52" fmla="*/ 860 w 901"/>
                <a:gd name="T53" fmla="*/ 100 h 618"/>
                <a:gd name="T54" fmla="*/ 818 w 901"/>
                <a:gd name="T55" fmla="*/ 67 h 618"/>
                <a:gd name="T56" fmla="*/ 682 w 901"/>
                <a:gd name="T57" fmla="*/ 35 h 618"/>
                <a:gd name="T58" fmla="*/ 667 w 901"/>
                <a:gd name="T59" fmla="*/ 17 h 618"/>
                <a:gd name="T60" fmla="*/ 657 w 901"/>
                <a:gd name="T61" fmla="*/ 44 h 618"/>
                <a:gd name="T62" fmla="*/ 661 w 901"/>
                <a:gd name="T63" fmla="*/ 47 h 618"/>
                <a:gd name="T64" fmla="*/ 672 w 901"/>
                <a:gd name="T65" fmla="*/ 76 h 618"/>
                <a:gd name="T66" fmla="*/ 609 w 901"/>
                <a:gd name="T67" fmla="*/ 35 h 618"/>
                <a:gd name="T68" fmla="*/ 598 w 901"/>
                <a:gd name="T69" fmla="*/ 13 h 618"/>
                <a:gd name="T70" fmla="*/ 573 w 901"/>
                <a:gd name="T71" fmla="*/ 64 h 618"/>
                <a:gd name="T72" fmla="*/ 550 w 901"/>
                <a:gd name="T73" fmla="*/ 83 h 618"/>
                <a:gd name="T74" fmla="*/ 527 w 901"/>
                <a:gd name="T75" fmla="*/ 76 h 618"/>
                <a:gd name="T76" fmla="*/ 470 w 901"/>
                <a:gd name="T77" fmla="*/ 84 h 618"/>
                <a:gd name="T78" fmla="*/ 462 w 901"/>
                <a:gd name="T79" fmla="*/ 78 h 618"/>
                <a:gd name="T80" fmla="*/ 472 w 901"/>
                <a:gd name="T81" fmla="*/ 76 h 618"/>
                <a:gd name="T82" fmla="*/ 530 w 901"/>
                <a:gd name="T83" fmla="*/ 38 h 618"/>
                <a:gd name="T84" fmla="*/ 425 w 901"/>
                <a:gd name="T85" fmla="*/ 19 h 618"/>
                <a:gd name="T86" fmla="*/ 369 w 901"/>
                <a:gd name="T87" fmla="*/ 8 h 618"/>
                <a:gd name="T88" fmla="*/ 418 w 901"/>
                <a:gd name="T89" fmla="*/ 31 h 618"/>
                <a:gd name="T90" fmla="*/ 448 w 901"/>
                <a:gd name="T91" fmla="*/ 51 h 618"/>
                <a:gd name="T92" fmla="*/ 393 w 901"/>
                <a:gd name="T93" fmla="*/ 57 h 618"/>
                <a:gd name="T94" fmla="*/ 303 w 901"/>
                <a:gd name="T95" fmla="*/ 56 h 618"/>
                <a:gd name="T96" fmla="*/ 192 w 901"/>
                <a:gd name="T97" fmla="*/ 48 h 618"/>
                <a:gd name="T98" fmla="*/ 43 w 901"/>
                <a:gd name="T99" fmla="*/ 95 h 618"/>
                <a:gd name="T100" fmla="*/ 41 w 901"/>
                <a:gd name="T101" fmla="*/ 157 h 618"/>
                <a:gd name="T102" fmla="*/ 81 w 901"/>
                <a:gd name="T103" fmla="*/ 187 h 618"/>
                <a:gd name="T104" fmla="*/ 217 w 901"/>
                <a:gd name="T105" fmla="*/ 166 h 618"/>
                <a:gd name="T106" fmla="*/ 370 w 901"/>
                <a:gd name="T107" fmla="*/ 293 h 618"/>
                <a:gd name="T108" fmla="*/ 464 w 901"/>
                <a:gd name="T109" fmla="*/ 458 h 618"/>
                <a:gd name="T110" fmla="*/ 515 w 901"/>
                <a:gd name="T111" fmla="*/ 513 h 618"/>
                <a:gd name="T112" fmla="*/ 526 w 901"/>
                <a:gd name="T113" fmla="*/ 540 h 618"/>
                <a:gd name="T114" fmla="*/ 533 w 901"/>
                <a:gd name="T115" fmla="*/ 549 h 618"/>
                <a:gd name="T116" fmla="*/ 620 w 901"/>
                <a:gd name="T117" fmla="*/ 581 h 61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01"/>
                <a:gd name="T178" fmla="*/ 0 h 618"/>
                <a:gd name="T179" fmla="*/ 901 w 901"/>
                <a:gd name="T180" fmla="*/ 618 h 61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01" h="618">
                  <a:moveTo>
                    <a:pt x="668" y="611"/>
                  </a:moveTo>
                  <a:cubicBezTo>
                    <a:pt x="666" y="608"/>
                    <a:pt x="666" y="590"/>
                    <a:pt x="669" y="571"/>
                  </a:cubicBezTo>
                  <a:cubicBezTo>
                    <a:pt x="669" y="571"/>
                    <a:pt x="669" y="571"/>
                    <a:pt x="669" y="566"/>
                  </a:cubicBezTo>
                  <a:cubicBezTo>
                    <a:pt x="669" y="565"/>
                    <a:pt x="669" y="565"/>
                    <a:pt x="669" y="565"/>
                  </a:cubicBezTo>
                  <a:cubicBezTo>
                    <a:pt x="668" y="561"/>
                    <a:pt x="668" y="561"/>
                    <a:pt x="668" y="561"/>
                  </a:cubicBezTo>
                  <a:cubicBezTo>
                    <a:pt x="666" y="561"/>
                    <a:pt x="663" y="560"/>
                    <a:pt x="662" y="559"/>
                  </a:cubicBezTo>
                  <a:cubicBezTo>
                    <a:pt x="661" y="558"/>
                    <a:pt x="660" y="555"/>
                    <a:pt x="660" y="552"/>
                  </a:cubicBezTo>
                  <a:cubicBezTo>
                    <a:pt x="660" y="552"/>
                    <a:pt x="660" y="552"/>
                    <a:pt x="660" y="546"/>
                  </a:cubicBezTo>
                  <a:cubicBezTo>
                    <a:pt x="660" y="551"/>
                    <a:pt x="659" y="555"/>
                    <a:pt x="659" y="557"/>
                  </a:cubicBezTo>
                  <a:cubicBezTo>
                    <a:pt x="659" y="554"/>
                    <a:pt x="660" y="546"/>
                    <a:pt x="660" y="539"/>
                  </a:cubicBezTo>
                  <a:cubicBezTo>
                    <a:pt x="660" y="539"/>
                    <a:pt x="659" y="539"/>
                    <a:pt x="659" y="539"/>
                  </a:cubicBezTo>
                  <a:cubicBezTo>
                    <a:pt x="659" y="538"/>
                    <a:pt x="659" y="537"/>
                    <a:pt x="659" y="537"/>
                  </a:cubicBezTo>
                  <a:cubicBezTo>
                    <a:pt x="659" y="537"/>
                    <a:pt x="659" y="537"/>
                    <a:pt x="659" y="537"/>
                  </a:cubicBezTo>
                  <a:cubicBezTo>
                    <a:pt x="659" y="535"/>
                    <a:pt x="659" y="535"/>
                    <a:pt x="659" y="535"/>
                  </a:cubicBezTo>
                  <a:cubicBezTo>
                    <a:pt x="659" y="535"/>
                    <a:pt x="659" y="535"/>
                    <a:pt x="659" y="535"/>
                  </a:cubicBezTo>
                  <a:cubicBezTo>
                    <a:pt x="659" y="530"/>
                    <a:pt x="659" y="530"/>
                    <a:pt x="659" y="530"/>
                  </a:cubicBezTo>
                  <a:cubicBezTo>
                    <a:pt x="659" y="529"/>
                    <a:pt x="660" y="529"/>
                    <a:pt x="660" y="528"/>
                  </a:cubicBezTo>
                  <a:cubicBezTo>
                    <a:pt x="660" y="528"/>
                    <a:pt x="660" y="527"/>
                    <a:pt x="660" y="527"/>
                  </a:cubicBezTo>
                  <a:cubicBezTo>
                    <a:pt x="660" y="527"/>
                    <a:pt x="661" y="527"/>
                    <a:pt x="661" y="526"/>
                  </a:cubicBezTo>
                  <a:cubicBezTo>
                    <a:pt x="661" y="526"/>
                    <a:pt x="661" y="526"/>
                    <a:pt x="661" y="526"/>
                  </a:cubicBezTo>
                  <a:cubicBezTo>
                    <a:pt x="661" y="525"/>
                    <a:pt x="661" y="525"/>
                    <a:pt x="661" y="525"/>
                  </a:cubicBezTo>
                  <a:cubicBezTo>
                    <a:pt x="661" y="525"/>
                    <a:pt x="661" y="524"/>
                    <a:pt x="661" y="524"/>
                  </a:cubicBezTo>
                  <a:cubicBezTo>
                    <a:pt x="661" y="524"/>
                    <a:pt x="661" y="524"/>
                    <a:pt x="661" y="523"/>
                  </a:cubicBezTo>
                  <a:cubicBezTo>
                    <a:pt x="661" y="523"/>
                    <a:pt x="661" y="523"/>
                    <a:pt x="661" y="523"/>
                  </a:cubicBezTo>
                  <a:cubicBezTo>
                    <a:pt x="661" y="523"/>
                    <a:pt x="660" y="522"/>
                    <a:pt x="660" y="520"/>
                  </a:cubicBezTo>
                  <a:cubicBezTo>
                    <a:pt x="660" y="520"/>
                    <a:pt x="660" y="520"/>
                    <a:pt x="660" y="518"/>
                  </a:cubicBezTo>
                  <a:cubicBezTo>
                    <a:pt x="660" y="518"/>
                    <a:pt x="659" y="518"/>
                    <a:pt x="659" y="518"/>
                  </a:cubicBezTo>
                  <a:cubicBezTo>
                    <a:pt x="659" y="517"/>
                    <a:pt x="659" y="517"/>
                    <a:pt x="659" y="517"/>
                  </a:cubicBezTo>
                  <a:cubicBezTo>
                    <a:pt x="659" y="516"/>
                    <a:pt x="659" y="516"/>
                    <a:pt x="659" y="516"/>
                  </a:cubicBezTo>
                  <a:cubicBezTo>
                    <a:pt x="659" y="516"/>
                    <a:pt x="659" y="516"/>
                    <a:pt x="659" y="516"/>
                  </a:cubicBezTo>
                  <a:cubicBezTo>
                    <a:pt x="659" y="516"/>
                    <a:pt x="659" y="516"/>
                    <a:pt x="659" y="516"/>
                  </a:cubicBezTo>
                  <a:cubicBezTo>
                    <a:pt x="659" y="516"/>
                    <a:pt x="659" y="516"/>
                    <a:pt x="659" y="516"/>
                  </a:cubicBezTo>
                  <a:cubicBezTo>
                    <a:pt x="659" y="515"/>
                    <a:pt x="659" y="515"/>
                    <a:pt x="659" y="515"/>
                  </a:cubicBezTo>
                  <a:cubicBezTo>
                    <a:pt x="659" y="515"/>
                    <a:pt x="659" y="515"/>
                    <a:pt x="659" y="515"/>
                  </a:cubicBezTo>
                  <a:cubicBezTo>
                    <a:pt x="659" y="515"/>
                    <a:pt x="659" y="515"/>
                    <a:pt x="659" y="515"/>
                  </a:cubicBezTo>
                  <a:cubicBezTo>
                    <a:pt x="659" y="515"/>
                    <a:pt x="659" y="515"/>
                    <a:pt x="659" y="515"/>
                  </a:cubicBezTo>
                  <a:cubicBezTo>
                    <a:pt x="659" y="514"/>
                    <a:pt x="659" y="514"/>
                    <a:pt x="659" y="514"/>
                  </a:cubicBezTo>
                  <a:cubicBezTo>
                    <a:pt x="658" y="514"/>
                    <a:pt x="658" y="514"/>
                    <a:pt x="657" y="515"/>
                  </a:cubicBezTo>
                  <a:cubicBezTo>
                    <a:pt x="657" y="515"/>
                    <a:pt x="657" y="515"/>
                    <a:pt x="655" y="516"/>
                  </a:cubicBezTo>
                  <a:cubicBezTo>
                    <a:pt x="652" y="518"/>
                    <a:pt x="649" y="520"/>
                    <a:pt x="648" y="520"/>
                  </a:cubicBezTo>
                  <a:cubicBezTo>
                    <a:pt x="647" y="522"/>
                    <a:pt x="635" y="526"/>
                    <a:pt x="633" y="528"/>
                  </a:cubicBezTo>
                  <a:cubicBezTo>
                    <a:pt x="632" y="530"/>
                    <a:pt x="628" y="531"/>
                    <a:pt x="626" y="533"/>
                  </a:cubicBezTo>
                  <a:cubicBezTo>
                    <a:pt x="626" y="533"/>
                    <a:pt x="626" y="533"/>
                    <a:pt x="626" y="533"/>
                  </a:cubicBezTo>
                  <a:cubicBezTo>
                    <a:pt x="625" y="533"/>
                    <a:pt x="624" y="535"/>
                    <a:pt x="623" y="537"/>
                  </a:cubicBezTo>
                  <a:cubicBezTo>
                    <a:pt x="623" y="537"/>
                    <a:pt x="623" y="537"/>
                    <a:pt x="623" y="539"/>
                  </a:cubicBezTo>
                  <a:cubicBezTo>
                    <a:pt x="623" y="540"/>
                    <a:pt x="623" y="540"/>
                    <a:pt x="623" y="540"/>
                  </a:cubicBezTo>
                  <a:cubicBezTo>
                    <a:pt x="623" y="540"/>
                    <a:pt x="623" y="540"/>
                    <a:pt x="623" y="540"/>
                  </a:cubicBezTo>
                  <a:cubicBezTo>
                    <a:pt x="623" y="541"/>
                    <a:pt x="623" y="541"/>
                    <a:pt x="623" y="541"/>
                  </a:cubicBezTo>
                  <a:cubicBezTo>
                    <a:pt x="624" y="542"/>
                    <a:pt x="624" y="543"/>
                    <a:pt x="624" y="543"/>
                  </a:cubicBezTo>
                  <a:cubicBezTo>
                    <a:pt x="625" y="543"/>
                    <a:pt x="622" y="545"/>
                    <a:pt x="620" y="546"/>
                  </a:cubicBezTo>
                  <a:cubicBezTo>
                    <a:pt x="617" y="548"/>
                    <a:pt x="613" y="549"/>
                    <a:pt x="613" y="549"/>
                  </a:cubicBezTo>
                  <a:cubicBezTo>
                    <a:pt x="613" y="549"/>
                    <a:pt x="613" y="549"/>
                    <a:pt x="613" y="549"/>
                  </a:cubicBezTo>
                  <a:cubicBezTo>
                    <a:pt x="613" y="549"/>
                    <a:pt x="613" y="549"/>
                    <a:pt x="613" y="549"/>
                  </a:cubicBezTo>
                  <a:cubicBezTo>
                    <a:pt x="613" y="549"/>
                    <a:pt x="612" y="549"/>
                    <a:pt x="612" y="549"/>
                  </a:cubicBezTo>
                  <a:cubicBezTo>
                    <a:pt x="612" y="549"/>
                    <a:pt x="612" y="549"/>
                    <a:pt x="612" y="549"/>
                  </a:cubicBezTo>
                  <a:cubicBezTo>
                    <a:pt x="612" y="549"/>
                    <a:pt x="612" y="549"/>
                    <a:pt x="612" y="549"/>
                  </a:cubicBezTo>
                  <a:cubicBezTo>
                    <a:pt x="612" y="549"/>
                    <a:pt x="610" y="550"/>
                    <a:pt x="609" y="550"/>
                  </a:cubicBezTo>
                  <a:cubicBezTo>
                    <a:pt x="607" y="551"/>
                    <a:pt x="604" y="551"/>
                    <a:pt x="602" y="551"/>
                  </a:cubicBezTo>
                  <a:cubicBezTo>
                    <a:pt x="599" y="551"/>
                    <a:pt x="597" y="549"/>
                    <a:pt x="596" y="546"/>
                  </a:cubicBezTo>
                  <a:cubicBezTo>
                    <a:pt x="595" y="544"/>
                    <a:pt x="593" y="542"/>
                    <a:pt x="591" y="542"/>
                  </a:cubicBezTo>
                  <a:cubicBezTo>
                    <a:pt x="588" y="542"/>
                    <a:pt x="585" y="540"/>
                    <a:pt x="583" y="539"/>
                  </a:cubicBezTo>
                  <a:cubicBezTo>
                    <a:pt x="581" y="537"/>
                    <a:pt x="578" y="534"/>
                    <a:pt x="578" y="532"/>
                  </a:cubicBezTo>
                  <a:cubicBezTo>
                    <a:pt x="577" y="529"/>
                    <a:pt x="575" y="527"/>
                    <a:pt x="574" y="527"/>
                  </a:cubicBezTo>
                  <a:cubicBezTo>
                    <a:pt x="573" y="527"/>
                    <a:pt x="570" y="525"/>
                    <a:pt x="569" y="523"/>
                  </a:cubicBezTo>
                  <a:cubicBezTo>
                    <a:pt x="567" y="520"/>
                    <a:pt x="566" y="515"/>
                    <a:pt x="565" y="510"/>
                  </a:cubicBezTo>
                  <a:cubicBezTo>
                    <a:pt x="565" y="505"/>
                    <a:pt x="564" y="493"/>
                    <a:pt x="564" y="490"/>
                  </a:cubicBezTo>
                  <a:cubicBezTo>
                    <a:pt x="564" y="487"/>
                    <a:pt x="567" y="479"/>
                    <a:pt x="570" y="473"/>
                  </a:cubicBezTo>
                  <a:cubicBezTo>
                    <a:pt x="573" y="466"/>
                    <a:pt x="579" y="461"/>
                    <a:pt x="582" y="460"/>
                  </a:cubicBezTo>
                  <a:cubicBezTo>
                    <a:pt x="585" y="460"/>
                    <a:pt x="589" y="458"/>
                    <a:pt x="591" y="455"/>
                  </a:cubicBezTo>
                  <a:cubicBezTo>
                    <a:pt x="592" y="452"/>
                    <a:pt x="593" y="450"/>
                    <a:pt x="593" y="450"/>
                  </a:cubicBezTo>
                  <a:cubicBezTo>
                    <a:pt x="594" y="450"/>
                    <a:pt x="594" y="450"/>
                    <a:pt x="594" y="450"/>
                  </a:cubicBezTo>
                  <a:cubicBezTo>
                    <a:pt x="594" y="450"/>
                    <a:pt x="594" y="450"/>
                    <a:pt x="594" y="450"/>
                  </a:cubicBezTo>
                  <a:cubicBezTo>
                    <a:pt x="594" y="450"/>
                    <a:pt x="594" y="450"/>
                    <a:pt x="594" y="450"/>
                  </a:cubicBezTo>
                  <a:cubicBezTo>
                    <a:pt x="594" y="450"/>
                    <a:pt x="595" y="450"/>
                    <a:pt x="596" y="451"/>
                  </a:cubicBezTo>
                  <a:cubicBezTo>
                    <a:pt x="597" y="451"/>
                    <a:pt x="605" y="453"/>
                    <a:pt x="615" y="454"/>
                  </a:cubicBezTo>
                  <a:cubicBezTo>
                    <a:pt x="624" y="456"/>
                    <a:pt x="633" y="457"/>
                    <a:pt x="636" y="456"/>
                  </a:cubicBezTo>
                  <a:cubicBezTo>
                    <a:pt x="639" y="456"/>
                    <a:pt x="641" y="453"/>
                    <a:pt x="641" y="451"/>
                  </a:cubicBezTo>
                  <a:cubicBezTo>
                    <a:pt x="641" y="446"/>
                    <a:pt x="641" y="446"/>
                    <a:pt x="641" y="446"/>
                  </a:cubicBezTo>
                  <a:cubicBezTo>
                    <a:pt x="641" y="446"/>
                    <a:pt x="642" y="446"/>
                    <a:pt x="644" y="446"/>
                  </a:cubicBezTo>
                  <a:cubicBezTo>
                    <a:pt x="645" y="446"/>
                    <a:pt x="647" y="446"/>
                    <a:pt x="647" y="446"/>
                  </a:cubicBezTo>
                  <a:cubicBezTo>
                    <a:pt x="647" y="446"/>
                    <a:pt x="653" y="448"/>
                    <a:pt x="660" y="450"/>
                  </a:cubicBezTo>
                  <a:cubicBezTo>
                    <a:pt x="668" y="452"/>
                    <a:pt x="675" y="453"/>
                    <a:pt x="675" y="453"/>
                  </a:cubicBezTo>
                  <a:cubicBezTo>
                    <a:pt x="676" y="453"/>
                    <a:pt x="678" y="454"/>
                    <a:pt x="680" y="454"/>
                  </a:cubicBezTo>
                  <a:cubicBezTo>
                    <a:pt x="681" y="454"/>
                    <a:pt x="684" y="455"/>
                    <a:pt x="685" y="456"/>
                  </a:cubicBezTo>
                  <a:cubicBezTo>
                    <a:pt x="687" y="457"/>
                    <a:pt x="688" y="458"/>
                    <a:pt x="688" y="458"/>
                  </a:cubicBezTo>
                  <a:cubicBezTo>
                    <a:pt x="688" y="458"/>
                    <a:pt x="688" y="458"/>
                    <a:pt x="688" y="458"/>
                  </a:cubicBezTo>
                  <a:cubicBezTo>
                    <a:pt x="688" y="458"/>
                    <a:pt x="688" y="463"/>
                    <a:pt x="689" y="469"/>
                  </a:cubicBezTo>
                  <a:cubicBezTo>
                    <a:pt x="689" y="469"/>
                    <a:pt x="689" y="469"/>
                    <a:pt x="689" y="473"/>
                  </a:cubicBezTo>
                  <a:cubicBezTo>
                    <a:pt x="689" y="473"/>
                    <a:pt x="689" y="473"/>
                    <a:pt x="689" y="473"/>
                  </a:cubicBezTo>
                  <a:cubicBezTo>
                    <a:pt x="689" y="474"/>
                    <a:pt x="689" y="475"/>
                    <a:pt x="689" y="475"/>
                  </a:cubicBezTo>
                  <a:cubicBezTo>
                    <a:pt x="689" y="475"/>
                    <a:pt x="689" y="475"/>
                    <a:pt x="690" y="475"/>
                  </a:cubicBezTo>
                  <a:cubicBezTo>
                    <a:pt x="690" y="475"/>
                    <a:pt x="690" y="475"/>
                    <a:pt x="690" y="475"/>
                  </a:cubicBezTo>
                  <a:cubicBezTo>
                    <a:pt x="690" y="475"/>
                    <a:pt x="690" y="475"/>
                    <a:pt x="690" y="475"/>
                  </a:cubicBezTo>
                  <a:cubicBezTo>
                    <a:pt x="690" y="475"/>
                    <a:pt x="690" y="475"/>
                    <a:pt x="690" y="476"/>
                  </a:cubicBezTo>
                  <a:cubicBezTo>
                    <a:pt x="690" y="476"/>
                    <a:pt x="690" y="476"/>
                    <a:pt x="690" y="476"/>
                  </a:cubicBezTo>
                  <a:cubicBezTo>
                    <a:pt x="695" y="481"/>
                    <a:pt x="695" y="481"/>
                    <a:pt x="695" y="481"/>
                  </a:cubicBezTo>
                  <a:cubicBezTo>
                    <a:pt x="702" y="486"/>
                    <a:pt x="708" y="489"/>
                    <a:pt x="708" y="489"/>
                  </a:cubicBezTo>
                  <a:cubicBezTo>
                    <a:pt x="708" y="489"/>
                    <a:pt x="708" y="489"/>
                    <a:pt x="708" y="489"/>
                  </a:cubicBezTo>
                  <a:cubicBezTo>
                    <a:pt x="708" y="489"/>
                    <a:pt x="705" y="487"/>
                    <a:pt x="701" y="485"/>
                  </a:cubicBezTo>
                  <a:cubicBezTo>
                    <a:pt x="701" y="485"/>
                    <a:pt x="701" y="485"/>
                    <a:pt x="696" y="481"/>
                  </a:cubicBezTo>
                  <a:cubicBezTo>
                    <a:pt x="701" y="485"/>
                    <a:pt x="701" y="485"/>
                    <a:pt x="701" y="485"/>
                  </a:cubicBezTo>
                  <a:cubicBezTo>
                    <a:pt x="705" y="487"/>
                    <a:pt x="710" y="489"/>
                    <a:pt x="713" y="489"/>
                  </a:cubicBezTo>
                  <a:cubicBezTo>
                    <a:pt x="716" y="489"/>
                    <a:pt x="718" y="488"/>
                    <a:pt x="718" y="488"/>
                  </a:cubicBezTo>
                  <a:cubicBezTo>
                    <a:pt x="718" y="489"/>
                    <a:pt x="718" y="485"/>
                    <a:pt x="719" y="481"/>
                  </a:cubicBezTo>
                  <a:cubicBezTo>
                    <a:pt x="719" y="477"/>
                    <a:pt x="718" y="472"/>
                    <a:pt x="716" y="470"/>
                  </a:cubicBezTo>
                  <a:cubicBezTo>
                    <a:pt x="713" y="469"/>
                    <a:pt x="712" y="462"/>
                    <a:pt x="712" y="456"/>
                  </a:cubicBezTo>
                  <a:cubicBezTo>
                    <a:pt x="712" y="450"/>
                    <a:pt x="714" y="442"/>
                    <a:pt x="716" y="438"/>
                  </a:cubicBezTo>
                  <a:cubicBezTo>
                    <a:pt x="719" y="435"/>
                    <a:pt x="723" y="427"/>
                    <a:pt x="725" y="422"/>
                  </a:cubicBezTo>
                  <a:cubicBezTo>
                    <a:pt x="727" y="417"/>
                    <a:pt x="731" y="412"/>
                    <a:pt x="732" y="412"/>
                  </a:cubicBezTo>
                  <a:cubicBezTo>
                    <a:pt x="734" y="412"/>
                    <a:pt x="738" y="410"/>
                    <a:pt x="742" y="409"/>
                  </a:cubicBezTo>
                  <a:cubicBezTo>
                    <a:pt x="745" y="408"/>
                    <a:pt x="747" y="402"/>
                    <a:pt x="746" y="396"/>
                  </a:cubicBezTo>
                  <a:cubicBezTo>
                    <a:pt x="745" y="390"/>
                    <a:pt x="744" y="385"/>
                    <a:pt x="744" y="385"/>
                  </a:cubicBezTo>
                  <a:cubicBezTo>
                    <a:pt x="744" y="385"/>
                    <a:pt x="744" y="385"/>
                    <a:pt x="745" y="385"/>
                  </a:cubicBezTo>
                  <a:cubicBezTo>
                    <a:pt x="745" y="385"/>
                    <a:pt x="746" y="385"/>
                    <a:pt x="747" y="385"/>
                  </a:cubicBezTo>
                  <a:cubicBezTo>
                    <a:pt x="747" y="385"/>
                    <a:pt x="747" y="385"/>
                    <a:pt x="747" y="385"/>
                  </a:cubicBezTo>
                  <a:cubicBezTo>
                    <a:pt x="747" y="385"/>
                    <a:pt x="748" y="384"/>
                    <a:pt x="749" y="383"/>
                  </a:cubicBezTo>
                  <a:cubicBezTo>
                    <a:pt x="750" y="382"/>
                    <a:pt x="750" y="382"/>
                    <a:pt x="748" y="383"/>
                  </a:cubicBezTo>
                  <a:cubicBezTo>
                    <a:pt x="746" y="384"/>
                    <a:pt x="748" y="382"/>
                    <a:pt x="753" y="379"/>
                  </a:cubicBezTo>
                  <a:cubicBezTo>
                    <a:pt x="757" y="376"/>
                    <a:pt x="761" y="372"/>
                    <a:pt x="762" y="369"/>
                  </a:cubicBezTo>
                  <a:cubicBezTo>
                    <a:pt x="762" y="366"/>
                    <a:pt x="762" y="362"/>
                    <a:pt x="763" y="359"/>
                  </a:cubicBezTo>
                  <a:cubicBezTo>
                    <a:pt x="763" y="357"/>
                    <a:pt x="765" y="354"/>
                    <a:pt x="768" y="353"/>
                  </a:cubicBezTo>
                  <a:cubicBezTo>
                    <a:pt x="771" y="352"/>
                    <a:pt x="776" y="350"/>
                    <a:pt x="779" y="350"/>
                  </a:cubicBezTo>
                  <a:cubicBezTo>
                    <a:pt x="782" y="350"/>
                    <a:pt x="786" y="345"/>
                    <a:pt x="788" y="341"/>
                  </a:cubicBezTo>
                  <a:cubicBezTo>
                    <a:pt x="788" y="341"/>
                    <a:pt x="788" y="341"/>
                    <a:pt x="788" y="339"/>
                  </a:cubicBezTo>
                  <a:cubicBezTo>
                    <a:pt x="788" y="338"/>
                    <a:pt x="792" y="336"/>
                    <a:pt x="794" y="335"/>
                  </a:cubicBezTo>
                  <a:cubicBezTo>
                    <a:pt x="794" y="335"/>
                    <a:pt x="794" y="335"/>
                    <a:pt x="794" y="335"/>
                  </a:cubicBezTo>
                  <a:cubicBezTo>
                    <a:pt x="794" y="334"/>
                    <a:pt x="794" y="334"/>
                    <a:pt x="794" y="334"/>
                  </a:cubicBezTo>
                  <a:cubicBezTo>
                    <a:pt x="794" y="334"/>
                    <a:pt x="797" y="335"/>
                    <a:pt x="799" y="336"/>
                  </a:cubicBezTo>
                  <a:cubicBezTo>
                    <a:pt x="802" y="338"/>
                    <a:pt x="805" y="340"/>
                    <a:pt x="806" y="342"/>
                  </a:cubicBezTo>
                  <a:cubicBezTo>
                    <a:pt x="807" y="344"/>
                    <a:pt x="809" y="346"/>
                    <a:pt x="811" y="346"/>
                  </a:cubicBezTo>
                  <a:cubicBezTo>
                    <a:pt x="813" y="347"/>
                    <a:pt x="816" y="347"/>
                    <a:pt x="817" y="347"/>
                  </a:cubicBezTo>
                  <a:cubicBezTo>
                    <a:pt x="818" y="347"/>
                    <a:pt x="820" y="347"/>
                    <a:pt x="821" y="346"/>
                  </a:cubicBezTo>
                  <a:cubicBezTo>
                    <a:pt x="822" y="346"/>
                    <a:pt x="824" y="345"/>
                    <a:pt x="825" y="344"/>
                  </a:cubicBezTo>
                  <a:cubicBezTo>
                    <a:pt x="826" y="343"/>
                    <a:pt x="827" y="342"/>
                    <a:pt x="827" y="342"/>
                  </a:cubicBezTo>
                  <a:cubicBezTo>
                    <a:pt x="827" y="342"/>
                    <a:pt x="825" y="339"/>
                    <a:pt x="822" y="335"/>
                  </a:cubicBezTo>
                  <a:cubicBezTo>
                    <a:pt x="822" y="335"/>
                    <a:pt x="822" y="335"/>
                    <a:pt x="819" y="334"/>
                  </a:cubicBezTo>
                  <a:cubicBezTo>
                    <a:pt x="817" y="333"/>
                    <a:pt x="817" y="333"/>
                    <a:pt x="817" y="333"/>
                  </a:cubicBezTo>
                  <a:cubicBezTo>
                    <a:pt x="817" y="332"/>
                    <a:pt x="817" y="331"/>
                    <a:pt x="817" y="331"/>
                  </a:cubicBezTo>
                  <a:cubicBezTo>
                    <a:pt x="817" y="331"/>
                    <a:pt x="817" y="331"/>
                    <a:pt x="817" y="330"/>
                  </a:cubicBezTo>
                  <a:cubicBezTo>
                    <a:pt x="817" y="330"/>
                    <a:pt x="817" y="330"/>
                    <a:pt x="817" y="330"/>
                  </a:cubicBezTo>
                  <a:cubicBezTo>
                    <a:pt x="817" y="329"/>
                    <a:pt x="817" y="324"/>
                    <a:pt x="817" y="317"/>
                  </a:cubicBezTo>
                  <a:cubicBezTo>
                    <a:pt x="817" y="317"/>
                    <a:pt x="817" y="317"/>
                    <a:pt x="815" y="315"/>
                  </a:cubicBezTo>
                  <a:cubicBezTo>
                    <a:pt x="815" y="315"/>
                    <a:pt x="815" y="315"/>
                    <a:pt x="815" y="315"/>
                  </a:cubicBezTo>
                  <a:cubicBezTo>
                    <a:pt x="814" y="315"/>
                    <a:pt x="813" y="315"/>
                    <a:pt x="812" y="315"/>
                  </a:cubicBezTo>
                  <a:cubicBezTo>
                    <a:pt x="812" y="315"/>
                    <a:pt x="812" y="315"/>
                    <a:pt x="812" y="315"/>
                  </a:cubicBezTo>
                  <a:cubicBezTo>
                    <a:pt x="812" y="315"/>
                    <a:pt x="812" y="315"/>
                    <a:pt x="812" y="315"/>
                  </a:cubicBezTo>
                  <a:cubicBezTo>
                    <a:pt x="812" y="315"/>
                    <a:pt x="812" y="315"/>
                    <a:pt x="812" y="315"/>
                  </a:cubicBezTo>
                  <a:cubicBezTo>
                    <a:pt x="813" y="315"/>
                    <a:pt x="814" y="314"/>
                    <a:pt x="816" y="313"/>
                  </a:cubicBezTo>
                  <a:cubicBezTo>
                    <a:pt x="817" y="312"/>
                    <a:pt x="819" y="313"/>
                    <a:pt x="821" y="315"/>
                  </a:cubicBezTo>
                  <a:cubicBezTo>
                    <a:pt x="823" y="318"/>
                    <a:pt x="826" y="322"/>
                    <a:pt x="827" y="324"/>
                  </a:cubicBezTo>
                  <a:cubicBezTo>
                    <a:pt x="828" y="327"/>
                    <a:pt x="833" y="328"/>
                    <a:pt x="837" y="328"/>
                  </a:cubicBezTo>
                  <a:cubicBezTo>
                    <a:pt x="841" y="328"/>
                    <a:pt x="847" y="328"/>
                    <a:pt x="850" y="328"/>
                  </a:cubicBezTo>
                  <a:cubicBezTo>
                    <a:pt x="853" y="328"/>
                    <a:pt x="857" y="326"/>
                    <a:pt x="860" y="325"/>
                  </a:cubicBezTo>
                  <a:cubicBezTo>
                    <a:pt x="862" y="323"/>
                    <a:pt x="867" y="320"/>
                    <a:pt x="870" y="318"/>
                  </a:cubicBezTo>
                  <a:cubicBezTo>
                    <a:pt x="873" y="315"/>
                    <a:pt x="872" y="314"/>
                    <a:pt x="867" y="314"/>
                  </a:cubicBezTo>
                  <a:cubicBezTo>
                    <a:pt x="858" y="314"/>
                    <a:pt x="858" y="314"/>
                    <a:pt x="858" y="314"/>
                  </a:cubicBezTo>
                  <a:cubicBezTo>
                    <a:pt x="857" y="314"/>
                    <a:pt x="857" y="313"/>
                    <a:pt x="858" y="311"/>
                  </a:cubicBezTo>
                  <a:cubicBezTo>
                    <a:pt x="858" y="310"/>
                    <a:pt x="858" y="309"/>
                    <a:pt x="858" y="309"/>
                  </a:cubicBezTo>
                  <a:cubicBezTo>
                    <a:pt x="857" y="309"/>
                    <a:pt x="858" y="307"/>
                    <a:pt x="860" y="305"/>
                  </a:cubicBezTo>
                  <a:cubicBezTo>
                    <a:pt x="861" y="304"/>
                    <a:pt x="859" y="302"/>
                    <a:pt x="854" y="302"/>
                  </a:cubicBezTo>
                  <a:cubicBezTo>
                    <a:pt x="849" y="301"/>
                    <a:pt x="844" y="298"/>
                    <a:pt x="842" y="294"/>
                  </a:cubicBezTo>
                  <a:cubicBezTo>
                    <a:pt x="842" y="294"/>
                    <a:pt x="842" y="294"/>
                    <a:pt x="842" y="293"/>
                  </a:cubicBezTo>
                  <a:cubicBezTo>
                    <a:pt x="842" y="292"/>
                    <a:pt x="842" y="292"/>
                    <a:pt x="842" y="292"/>
                  </a:cubicBezTo>
                  <a:cubicBezTo>
                    <a:pt x="842" y="288"/>
                    <a:pt x="838" y="285"/>
                    <a:pt x="832" y="285"/>
                  </a:cubicBezTo>
                  <a:cubicBezTo>
                    <a:pt x="832" y="285"/>
                    <a:pt x="832" y="285"/>
                    <a:pt x="829" y="285"/>
                  </a:cubicBezTo>
                  <a:cubicBezTo>
                    <a:pt x="825" y="285"/>
                    <a:pt x="825" y="285"/>
                    <a:pt x="825" y="285"/>
                  </a:cubicBezTo>
                  <a:cubicBezTo>
                    <a:pt x="826" y="287"/>
                    <a:pt x="823" y="289"/>
                    <a:pt x="818" y="290"/>
                  </a:cubicBezTo>
                  <a:cubicBezTo>
                    <a:pt x="814" y="291"/>
                    <a:pt x="810" y="289"/>
                    <a:pt x="810" y="285"/>
                  </a:cubicBezTo>
                  <a:cubicBezTo>
                    <a:pt x="810" y="281"/>
                    <a:pt x="812" y="278"/>
                    <a:pt x="814" y="278"/>
                  </a:cubicBezTo>
                  <a:cubicBezTo>
                    <a:pt x="817" y="277"/>
                    <a:pt x="822" y="276"/>
                    <a:pt x="824" y="275"/>
                  </a:cubicBezTo>
                  <a:cubicBezTo>
                    <a:pt x="827" y="274"/>
                    <a:pt x="835" y="272"/>
                    <a:pt x="844" y="271"/>
                  </a:cubicBezTo>
                  <a:cubicBezTo>
                    <a:pt x="852" y="270"/>
                    <a:pt x="864" y="269"/>
                    <a:pt x="869" y="268"/>
                  </a:cubicBezTo>
                  <a:cubicBezTo>
                    <a:pt x="875" y="268"/>
                    <a:pt x="883" y="265"/>
                    <a:pt x="887" y="261"/>
                  </a:cubicBezTo>
                  <a:cubicBezTo>
                    <a:pt x="891" y="258"/>
                    <a:pt x="896" y="252"/>
                    <a:pt x="899" y="248"/>
                  </a:cubicBezTo>
                  <a:cubicBezTo>
                    <a:pt x="901" y="244"/>
                    <a:pt x="900" y="236"/>
                    <a:pt x="895" y="231"/>
                  </a:cubicBezTo>
                  <a:cubicBezTo>
                    <a:pt x="895" y="231"/>
                    <a:pt x="895" y="231"/>
                    <a:pt x="885" y="231"/>
                  </a:cubicBezTo>
                  <a:cubicBezTo>
                    <a:pt x="884" y="231"/>
                    <a:pt x="883" y="230"/>
                    <a:pt x="882" y="230"/>
                  </a:cubicBezTo>
                  <a:cubicBezTo>
                    <a:pt x="873" y="227"/>
                    <a:pt x="873" y="227"/>
                    <a:pt x="873" y="227"/>
                  </a:cubicBezTo>
                  <a:cubicBezTo>
                    <a:pt x="868" y="221"/>
                    <a:pt x="860" y="211"/>
                    <a:pt x="856" y="206"/>
                  </a:cubicBezTo>
                  <a:cubicBezTo>
                    <a:pt x="852" y="201"/>
                    <a:pt x="846" y="191"/>
                    <a:pt x="843" y="185"/>
                  </a:cubicBezTo>
                  <a:cubicBezTo>
                    <a:pt x="840" y="178"/>
                    <a:pt x="836" y="172"/>
                    <a:pt x="834" y="172"/>
                  </a:cubicBezTo>
                  <a:cubicBezTo>
                    <a:pt x="832" y="171"/>
                    <a:pt x="830" y="171"/>
                    <a:pt x="830" y="171"/>
                  </a:cubicBezTo>
                  <a:cubicBezTo>
                    <a:pt x="830" y="171"/>
                    <a:pt x="830" y="171"/>
                    <a:pt x="830" y="171"/>
                  </a:cubicBezTo>
                  <a:cubicBezTo>
                    <a:pt x="830" y="171"/>
                    <a:pt x="830" y="171"/>
                    <a:pt x="830" y="171"/>
                  </a:cubicBezTo>
                  <a:cubicBezTo>
                    <a:pt x="830" y="170"/>
                    <a:pt x="830" y="170"/>
                    <a:pt x="830" y="170"/>
                  </a:cubicBezTo>
                  <a:cubicBezTo>
                    <a:pt x="830" y="170"/>
                    <a:pt x="825" y="170"/>
                    <a:pt x="819" y="171"/>
                  </a:cubicBezTo>
                  <a:cubicBezTo>
                    <a:pt x="819" y="171"/>
                    <a:pt x="819" y="171"/>
                    <a:pt x="817" y="171"/>
                  </a:cubicBezTo>
                  <a:cubicBezTo>
                    <a:pt x="816" y="171"/>
                    <a:pt x="816" y="171"/>
                    <a:pt x="816" y="171"/>
                  </a:cubicBezTo>
                  <a:cubicBezTo>
                    <a:pt x="814" y="176"/>
                    <a:pt x="812" y="181"/>
                    <a:pt x="811" y="182"/>
                  </a:cubicBezTo>
                  <a:cubicBezTo>
                    <a:pt x="810" y="183"/>
                    <a:pt x="808" y="185"/>
                    <a:pt x="805" y="185"/>
                  </a:cubicBezTo>
                  <a:cubicBezTo>
                    <a:pt x="802" y="186"/>
                    <a:pt x="800" y="186"/>
                    <a:pt x="800" y="186"/>
                  </a:cubicBezTo>
                  <a:cubicBezTo>
                    <a:pt x="800" y="186"/>
                    <a:pt x="800" y="186"/>
                    <a:pt x="799" y="186"/>
                  </a:cubicBezTo>
                  <a:cubicBezTo>
                    <a:pt x="799" y="186"/>
                    <a:pt x="796" y="186"/>
                    <a:pt x="793" y="185"/>
                  </a:cubicBezTo>
                  <a:cubicBezTo>
                    <a:pt x="791" y="185"/>
                    <a:pt x="789" y="181"/>
                    <a:pt x="789" y="178"/>
                  </a:cubicBezTo>
                  <a:cubicBezTo>
                    <a:pt x="789" y="175"/>
                    <a:pt x="788" y="170"/>
                    <a:pt x="786" y="166"/>
                  </a:cubicBezTo>
                  <a:cubicBezTo>
                    <a:pt x="785" y="162"/>
                    <a:pt x="780" y="160"/>
                    <a:pt x="774" y="160"/>
                  </a:cubicBezTo>
                  <a:cubicBezTo>
                    <a:pt x="774" y="160"/>
                    <a:pt x="774" y="160"/>
                    <a:pt x="773" y="160"/>
                  </a:cubicBezTo>
                  <a:cubicBezTo>
                    <a:pt x="773" y="160"/>
                    <a:pt x="773" y="160"/>
                    <a:pt x="773" y="160"/>
                  </a:cubicBezTo>
                  <a:cubicBezTo>
                    <a:pt x="773" y="160"/>
                    <a:pt x="772" y="158"/>
                    <a:pt x="771" y="156"/>
                  </a:cubicBezTo>
                  <a:cubicBezTo>
                    <a:pt x="771" y="153"/>
                    <a:pt x="769" y="151"/>
                    <a:pt x="768" y="151"/>
                  </a:cubicBezTo>
                  <a:cubicBezTo>
                    <a:pt x="768" y="151"/>
                    <a:pt x="768" y="151"/>
                    <a:pt x="766" y="152"/>
                  </a:cubicBezTo>
                  <a:cubicBezTo>
                    <a:pt x="766" y="152"/>
                    <a:pt x="766" y="152"/>
                    <a:pt x="766" y="152"/>
                  </a:cubicBezTo>
                  <a:cubicBezTo>
                    <a:pt x="766" y="152"/>
                    <a:pt x="766" y="152"/>
                    <a:pt x="765" y="152"/>
                  </a:cubicBezTo>
                  <a:cubicBezTo>
                    <a:pt x="765" y="152"/>
                    <a:pt x="765" y="152"/>
                    <a:pt x="765" y="152"/>
                  </a:cubicBezTo>
                  <a:cubicBezTo>
                    <a:pt x="764" y="152"/>
                    <a:pt x="764" y="152"/>
                    <a:pt x="764" y="152"/>
                  </a:cubicBezTo>
                  <a:cubicBezTo>
                    <a:pt x="764" y="153"/>
                    <a:pt x="763" y="153"/>
                    <a:pt x="763" y="153"/>
                  </a:cubicBezTo>
                  <a:cubicBezTo>
                    <a:pt x="763" y="153"/>
                    <a:pt x="763" y="153"/>
                    <a:pt x="763" y="153"/>
                  </a:cubicBezTo>
                  <a:cubicBezTo>
                    <a:pt x="763" y="153"/>
                    <a:pt x="762" y="153"/>
                    <a:pt x="761" y="153"/>
                  </a:cubicBezTo>
                  <a:cubicBezTo>
                    <a:pt x="761" y="153"/>
                    <a:pt x="761" y="153"/>
                    <a:pt x="761" y="153"/>
                  </a:cubicBezTo>
                  <a:cubicBezTo>
                    <a:pt x="761" y="153"/>
                    <a:pt x="761" y="153"/>
                    <a:pt x="761" y="153"/>
                  </a:cubicBezTo>
                  <a:cubicBezTo>
                    <a:pt x="760" y="153"/>
                    <a:pt x="760" y="153"/>
                    <a:pt x="760" y="153"/>
                  </a:cubicBezTo>
                  <a:cubicBezTo>
                    <a:pt x="760" y="153"/>
                    <a:pt x="759" y="153"/>
                    <a:pt x="759" y="153"/>
                  </a:cubicBezTo>
                  <a:cubicBezTo>
                    <a:pt x="759" y="153"/>
                    <a:pt x="759" y="153"/>
                    <a:pt x="759" y="153"/>
                  </a:cubicBezTo>
                  <a:cubicBezTo>
                    <a:pt x="759" y="153"/>
                    <a:pt x="759" y="153"/>
                    <a:pt x="759" y="153"/>
                  </a:cubicBezTo>
                  <a:cubicBezTo>
                    <a:pt x="759" y="152"/>
                    <a:pt x="753" y="152"/>
                    <a:pt x="747" y="152"/>
                  </a:cubicBezTo>
                  <a:cubicBezTo>
                    <a:pt x="741" y="152"/>
                    <a:pt x="735" y="150"/>
                    <a:pt x="735" y="147"/>
                  </a:cubicBezTo>
                  <a:cubicBezTo>
                    <a:pt x="735" y="145"/>
                    <a:pt x="734" y="143"/>
                    <a:pt x="732" y="143"/>
                  </a:cubicBezTo>
                  <a:cubicBezTo>
                    <a:pt x="730" y="143"/>
                    <a:pt x="727" y="144"/>
                    <a:pt x="726" y="145"/>
                  </a:cubicBezTo>
                  <a:cubicBezTo>
                    <a:pt x="724" y="147"/>
                    <a:pt x="722" y="153"/>
                    <a:pt x="722" y="160"/>
                  </a:cubicBezTo>
                  <a:cubicBezTo>
                    <a:pt x="722" y="166"/>
                    <a:pt x="722" y="171"/>
                    <a:pt x="721" y="171"/>
                  </a:cubicBezTo>
                  <a:cubicBezTo>
                    <a:pt x="721" y="171"/>
                    <a:pt x="719" y="171"/>
                    <a:pt x="717" y="171"/>
                  </a:cubicBezTo>
                  <a:cubicBezTo>
                    <a:pt x="716" y="171"/>
                    <a:pt x="715" y="175"/>
                    <a:pt x="716" y="179"/>
                  </a:cubicBezTo>
                  <a:cubicBezTo>
                    <a:pt x="717" y="184"/>
                    <a:pt x="719" y="188"/>
                    <a:pt x="721" y="188"/>
                  </a:cubicBezTo>
                  <a:cubicBezTo>
                    <a:pt x="722" y="189"/>
                    <a:pt x="725" y="189"/>
                    <a:pt x="726" y="189"/>
                  </a:cubicBezTo>
                  <a:cubicBezTo>
                    <a:pt x="728" y="190"/>
                    <a:pt x="729" y="190"/>
                    <a:pt x="729" y="190"/>
                  </a:cubicBezTo>
                  <a:cubicBezTo>
                    <a:pt x="729" y="190"/>
                    <a:pt x="729" y="190"/>
                    <a:pt x="729" y="191"/>
                  </a:cubicBezTo>
                  <a:cubicBezTo>
                    <a:pt x="729" y="191"/>
                    <a:pt x="730" y="195"/>
                    <a:pt x="731" y="200"/>
                  </a:cubicBezTo>
                  <a:cubicBezTo>
                    <a:pt x="732" y="205"/>
                    <a:pt x="733" y="209"/>
                    <a:pt x="733" y="209"/>
                  </a:cubicBezTo>
                  <a:cubicBezTo>
                    <a:pt x="733" y="209"/>
                    <a:pt x="733" y="209"/>
                    <a:pt x="733" y="209"/>
                  </a:cubicBezTo>
                  <a:cubicBezTo>
                    <a:pt x="733" y="209"/>
                    <a:pt x="732" y="209"/>
                    <a:pt x="732" y="209"/>
                  </a:cubicBezTo>
                  <a:cubicBezTo>
                    <a:pt x="731" y="209"/>
                    <a:pt x="731" y="208"/>
                    <a:pt x="730" y="208"/>
                  </a:cubicBezTo>
                  <a:cubicBezTo>
                    <a:pt x="730" y="208"/>
                    <a:pt x="730" y="208"/>
                    <a:pt x="730" y="208"/>
                  </a:cubicBezTo>
                  <a:cubicBezTo>
                    <a:pt x="730" y="208"/>
                    <a:pt x="729" y="210"/>
                    <a:pt x="727" y="213"/>
                  </a:cubicBezTo>
                  <a:cubicBezTo>
                    <a:pt x="726" y="216"/>
                    <a:pt x="725" y="218"/>
                    <a:pt x="725" y="219"/>
                  </a:cubicBezTo>
                  <a:cubicBezTo>
                    <a:pt x="724" y="220"/>
                    <a:pt x="724" y="220"/>
                    <a:pt x="724" y="220"/>
                  </a:cubicBezTo>
                  <a:cubicBezTo>
                    <a:pt x="724" y="220"/>
                    <a:pt x="724" y="221"/>
                    <a:pt x="724" y="221"/>
                  </a:cubicBezTo>
                  <a:cubicBezTo>
                    <a:pt x="724" y="221"/>
                    <a:pt x="724" y="221"/>
                    <a:pt x="723" y="222"/>
                  </a:cubicBezTo>
                  <a:cubicBezTo>
                    <a:pt x="722" y="222"/>
                    <a:pt x="719" y="224"/>
                    <a:pt x="717" y="226"/>
                  </a:cubicBezTo>
                  <a:cubicBezTo>
                    <a:pt x="714" y="228"/>
                    <a:pt x="712" y="235"/>
                    <a:pt x="712" y="242"/>
                  </a:cubicBezTo>
                  <a:cubicBezTo>
                    <a:pt x="712" y="249"/>
                    <a:pt x="712" y="255"/>
                    <a:pt x="712" y="255"/>
                  </a:cubicBezTo>
                  <a:cubicBezTo>
                    <a:pt x="712" y="255"/>
                    <a:pt x="710" y="255"/>
                    <a:pt x="707" y="254"/>
                  </a:cubicBezTo>
                  <a:cubicBezTo>
                    <a:pt x="704" y="254"/>
                    <a:pt x="699" y="252"/>
                    <a:pt x="696" y="251"/>
                  </a:cubicBezTo>
                  <a:cubicBezTo>
                    <a:pt x="693" y="250"/>
                    <a:pt x="689" y="244"/>
                    <a:pt x="688" y="238"/>
                  </a:cubicBezTo>
                  <a:cubicBezTo>
                    <a:pt x="687" y="231"/>
                    <a:pt x="681" y="223"/>
                    <a:pt x="675" y="220"/>
                  </a:cubicBezTo>
                  <a:cubicBezTo>
                    <a:pt x="675" y="220"/>
                    <a:pt x="675" y="220"/>
                    <a:pt x="672" y="220"/>
                  </a:cubicBezTo>
                  <a:cubicBezTo>
                    <a:pt x="670" y="220"/>
                    <a:pt x="670" y="220"/>
                    <a:pt x="670" y="220"/>
                  </a:cubicBezTo>
                  <a:cubicBezTo>
                    <a:pt x="662" y="222"/>
                    <a:pt x="652" y="220"/>
                    <a:pt x="650" y="216"/>
                  </a:cubicBezTo>
                  <a:cubicBezTo>
                    <a:pt x="648" y="213"/>
                    <a:pt x="643" y="207"/>
                    <a:pt x="639" y="205"/>
                  </a:cubicBezTo>
                  <a:cubicBezTo>
                    <a:pt x="636" y="202"/>
                    <a:pt x="626" y="200"/>
                    <a:pt x="618" y="200"/>
                  </a:cubicBezTo>
                  <a:cubicBezTo>
                    <a:pt x="610" y="200"/>
                    <a:pt x="601" y="197"/>
                    <a:pt x="600" y="194"/>
                  </a:cubicBezTo>
                  <a:cubicBezTo>
                    <a:pt x="598" y="191"/>
                    <a:pt x="594" y="185"/>
                    <a:pt x="591" y="182"/>
                  </a:cubicBezTo>
                  <a:cubicBezTo>
                    <a:pt x="591" y="182"/>
                    <a:pt x="591" y="182"/>
                    <a:pt x="588" y="181"/>
                  </a:cubicBezTo>
                  <a:cubicBezTo>
                    <a:pt x="588" y="181"/>
                    <a:pt x="588" y="181"/>
                    <a:pt x="587" y="181"/>
                  </a:cubicBezTo>
                  <a:cubicBezTo>
                    <a:pt x="585" y="181"/>
                    <a:pt x="585" y="181"/>
                    <a:pt x="585" y="181"/>
                  </a:cubicBezTo>
                  <a:cubicBezTo>
                    <a:pt x="581" y="180"/>
                    <a:pt x="577" y="180"/>
                    <a:pt x="577" y="180"/>
                  </a:cubicBezTo>
                  <a:cubicBezTo>
                    <a:pt x="577" y="181"/>
                    <a:pt x="577" y="181"/>
                    <a:pt x="577" y="181"/>
                  </a:cubicBezTo>
                  <a:cubicBezTo>
                    <a:pt x="577" y="181"/>
                    <a:pt x="576" y="180"/>
                    <a:pt x="576" y="180"/>
                  </a:cubicBezTo>
                  <a:cubicBezTo>
                    <a:pt x="576" y="179"/>
                    <a:pt x="576" y="179"/>
                    <a:pt x="576" y="179"/>
                  </a:cubicBezTo>
                  <a:cubicBezTo>
                    <a:pt x="576" y="179"/>
                    <a:pt x="576" y="179"/>
                    <a:pt x="576" y="179"/>
                  </a:cubicBezTo>
                  <a:cubicBezTo>
                    <a:pt x="576" y="179"/>
                    <a:pt x="577" y="179"/>
                    <a:pt x="577" y="179"/>
                  </a:cubicBezTo>
                  <a:cubicBezTo>
                    <a:pt x="577" y="179"/>
                    <a:pt x="577" y="179"/>
                    <a:pt x="577" y="179"/>
                  </a:cubicBezTo>
                  <a:cubicBezTo>
                    <a:pt x="577" y="178"/>
                    <a:pt x="577" y="177"/>
                    <a:pt x="577" y="175"/>
                  </a:cubicBezTo>
                  <a:cubicBezTo>
                    <a:pt x="577" y="174"/>
                    <a:pt x="578" y="173"/>
                    <a:pt x="579" y="174"/>
                  </a:cubicBezTo>
                  <a:cubicBezTo>
                    <a:pt x="580" y="174"/>
                    <a:pt x="583" y="171"/>
                    <a:pt x="585" y="167"/>
                  </a:cubicBezTo>
                  <a:cubicBezTo>
                    <a:pt x="588" y="164"/>
                    <a:pt x="590" y="160"/>
                    <a:pt x="590" y="160"/>
                  </a:cubicBezTo>
                  <a:cubicBezTo>
                    <a:pt x="590" y="159"/>
                    <a:pt x="591" y="157"/>
                    <a:pt x="592" y="156"/>
                  </a:cubicBezTo>
                  <a:cubicBezTo>
                    <a:pt x="593" y="154"/>
                    <a:pt x="594" y="151"/>
                    <a:pt x="595" y="148"/>
                  </a:cubicBezTo>
                  <a:cubicBezTo>
                    <a:pt x="596" y="145"/>
                    <a:pt x="602" y="141"/>
                    <a:pt x="608" y="139"/>
                  </a:cubicBezTo>
                  <a:cubicBezTo>
                    <a:pt x="613" y="137"/>
                    <a:pt x="619" y="133"/>
                    <a:pt x="621" y="130"/>
                  </a:cubicBezTo>
                  <a:cubicBezTo>
                    <a:pt x="622" y="126"/>
                    <a:pt x="626" y="124"/>
                    <a:pt x="628" y="124"/>
                  </a:cubicBezTo>
                  <a:cubicBezTo>
                    <a:pt x="631" y="124"/>
                    <a:pt x="635" y="123"/>
                    <a:pt x="637" y="123"/>
                  </a:cubicBezTo>
                  <a:cubicBezTo>
                    <a:pt x="639" y="122"/>
                    <a:pt x="640" y="121"/>
                    <a:pt x="640" y="119"/>
                  </a:cubicBezTo>
                  <a:cubicBezTo>
                    <a:pt x="639" y="118"/>
                    <a:pt x="639" y="116"/>
                    <a:pt x="639" y="115"/>
                  </a:cubicBezTo>
                  <a:cubicBezTo>
                    <a:pt x="639" y="115"/>
                    <a:pt x="638" y="114"/>
                    <a:pt x="638" y="114"/>
                  </a:cubicBezTo>
                  <a:cubicBezTo>
                    <a:pt x="638" y="114"/>
                    <a:pt x="638" y="114"/>
                    <a:pt x="638" y="114"/>
                  </a:cubicBezTo>
                  <a:cubicBezTo>
                    <a:pt x="638" y="114"/>
                    <a:pt x="638" y="114"/>
                    <a:pt x="639" y="114"/>
                  </a:cubicBezTo>
                  <a:cubicBezTo>
                    <a:pt x="639" y="114"/>
                    <a:pt x="639" y="114"/>
                    <a:pt x="639" y="114"/>
                  </a:cubicBezTo>
                  <a:cubicBezTo>
                    <a:pt x="639" y="114"/>
                    <a:pt x="641" y="114"/>
                    <a:pt x="643" y="113"/>
                  </a:cubicBezTo>
                  <a:cubicBezTo>
                    <a:pt x="643" y="113"/>
                    <a:pt x="643" y="113"/>
                    <a:pt x="649" y="111"/>
                  </a:cubicBezTo>
                  <a:cubicBezTo>
                    <a:pt x="650" y="110"/>
                    <a:pt x="650" y="110"/>
                    <a:pt x="651" y="110"/>
                  </a:cubicBezTo>
                  <a:cubicBezTo>
                    <a:pt x="651" y="110"/>
                    <a:pt x="651" y="110"/>
                    <a:pt x="651" y="110"/>
                  </a:cubicBezTo>
                  <a:cubicBezTo>
                    <a:pt x="651" y="110"/>
                    <a:pt x="651" y="110"/>
                    <a:pt x="652" y="109"/>
                  </a:cubicBezTo>
                  <a:cubicBezTo>
                    <a:pt x="652" y="109"/>
                    <a:pt x="652" y="109"/>
                    <a:pt x="652" y="110"/>
                  </a:cubicBezTo>
                  <a:cubicBezTo>
                    <a:pt x="652" y="110"/>
                    <a:pt x="652" y="110"/>
                    <a:pt x="652" y="110"/>
                  </a:cubicBezTo>
                  <a:cubicBezTo>
                    <a:pt x="652" y="110"/>
                    <a:pt x="652" y="110"/>
                    <a:pt x="652" y="110"/>
                  </a:cubicBezTo>
                  <a:cubicBezTo>
                    <a:pt x="652" y="110"/>
                    <a:pt x="653" y="110"/>
                    <a:pt x="652" y="110"/>
                  </a:cubicBezTo>
                  <a:cubicBezTo>
                    <a:pt x="652" y="110"/>
                    <a:pt x="652" y="111"/>
                    <a:pt x="652" y="111"/>
                  </a:cubicBezTo>
                  <a:cubicBezTo>
                    <a:pt x="653" y="112"/>
                    <a:pt x="653" y="113"/>
                    <a:pt x="653" y="113"/>
                  </a:cubicBezTo>
                  <a:cubicBezTo>
                    <a:pt x="653" y="113"/>
                    <a:pt x="653" y="113"/>
                    <a:pt x="653" y="113"/>
                  </a:cubicBezTo>
                  <a:cubicBezTo>
                    <a:pt x="653" y="113"/>
                    <a:pt x="653" y="114"/>
                    <a:pt x="653" y="114"/>
                  </a:cubicBezTo>
                  <a:cubicBezTo>
                    <a:pt x="653" y="114"/>
                    <a:pt x="653" y="116"/>
                    <a:pt x="654" y="117"/>
                  </a:cubicBezTo>
                  <a:cubicBezTo>
                    <a:pt x="654" y="117"/>
                    <a:pt x="654" y="117"/>
                    <a:pt x="653" y="119"/>
                  </a:cubicBezTo>
                  <a:cubicBezTo>
                    <a:pt x="653" y="119"/>
                    <a:pt x="653" y="119"/>
                    <a:pt x="653" y="119"/>
                  </a:cubicBezTo>
                  <a:cubicBezTo>
                    <a:pt x="653" y="120"/>
                    <a:pt x="654" y="123"/>
                    <a:pt x="654" y="125"/>
                  </a:cubicBezTo>
                  <a:cubicBezTo>
                    <a:pt x="654" y="127"/>
                    <a:pt x="654" y="128"/>
                    <a:pt x="654" y="128"/>
                  </a:cubicBezTo>
                  <a:cubicBezTo>
                    <a:pt x="653" y="128"/>
                    <a:pt x="653" y="129"/>
                    <a:pt x="653" y="129"/>
                  </a:cubicBezTo>
                  <a:cubicBezTo>
                    <a:pt x="653" y="130"/>
                    <a:pt x="656" y="131"/>
                    <a:pt x="659" y="132"/>
                  </a:cubicBezTo>
                  <a:cubicBezTo>
                    <a:pt x="662" y="133"/>
                    <a:pt x="670" y="134"/>
                    <a:pt x="678" y="134"/>
                  </a:cubicBezTo>
                  <a:cubicBezTo>
                    <a:pt x="685" y="133"/>
                    <a:pt x="692" y="133"/>
                    <a:pt x="695" y="133"/>
                  </a:cubicBezTo>
                  <a:cubicBezTo>
                    <a:pt x="697" y="133"/>
                    <a:pt x="701" y="132"/>
                    <a:pt x="703" y="130"/>
                  </a:cubicBezTo>
                  <a:cubicBezTo>
                    <a:pt x="705" y="128"/>
                    <a:pt x="704" y="126"/>
                    <a:pt x="700" y="126"/>
                  </a:cubicBezTo>
                  <a:cubicBezTo>
                    <a:pt x="697" y="126"/>
                    <a:pt x="688" y="120"/>
                    <a:pt x="681" y="113"/>
                  </a:cubicBezTo>
                  <a:cubicBezTo>
                    <a:pt x="681" y="113"/>
                    <a:pt x="681" y="113"/>
                    <a:pt x="679" y="113"/>
                  </a:cubicBezTo>
                  <a:cubicBezTo>
                    <a:pt x="678" y="113"/>
                    <a:pt x="678" y="113"/>
                    <a:pt x="678" y="113"/>
                  </a:cubicBezTo>
                  <a:cubicBezTo>
                    <a:pt x="678" y="113"/>
                    <a:pt x="678" y="113"/>
                    <a:pt x="678" y="113"/>
                  </a:cubicBezTo>
                  <a:cubicBezTo>
                    <a:pt x="678" y="113"/>
                    <a:pt x="678" y="113"/>
                    <a:pt x="678" y="113"/>
                  </a:cubicBezTo>
                  <a:cubicBezTo>
                    <a:pt x="675" y="113"/>
                    <a:pt x="670" y="111"/>
                    <a:pt x="669" y="111"/>
                  </a:cubicBezTo>
                  <a:cubicBezTo>
                    <a:pt x="669" y="111"/>
                    <a:pt x="669" y="111"/>
                    <a:pt x="669" y="111"/>
                  </a:cubicBezTo>
                  <a:cubicBezTo>
                    <a:pt x="669" y="111"/>
                    <a:pt x="669" y="111"/>
                    <a:pt x="669" y="111"/>
                  </a:cubicBezTo>
                  <a:cubicBezTo>
                    <a:pt x="669" y="111"/>
                    <a:pt x="669" y="111"/>
                    <a:pt x="669" y="111"/>
                  </a:cubicBezTo>
                  <a:cubicBezTo>
                    <a:pt x="669" y="111"/>
                    <a:pt x="670" y="109"/>
                    <a:pt x="672" y="108"/>
                  </a:cubicBezTo>
                  <a:cubicBezTo>
                    <a:pt x="673" y="106"/>
                    <a:pt x="678" y="103"/>
                    <a:pt x="682" y="102"/>
                  </a:cubicBezTo>
                  <a:cubicBezTo>
                    <a:pt x="686" y="100"/>
                    <a:pt x="690" y="97"/>
                    <a:pt x="691" y="94"/>
                  </a:cubicBezTo>
                  <a:cubicBezTo>
                    <a:pt x="692" y="92"/>
                    <a:pt x="694" y="87"/>
                    <a:pt x="696" y="83"/>
                  </a:cubicBezTo>
                  <a:cubicBezTo>
                    <a:pt x="698" y="79"/>
                    <a:pt x="702" y="76"/>
                    <a:pt x="704" y="76"/>
                  </a:cubicBezTo>
                  <a:cubicBezTo>
                    <a:pt x="707" y="76"/>
                    <a:pt x="709" y="76"/>
                    <a:pt x="711" y="75"/>
                  </a:cubicBezTo>
                  <a:cubicBezTo>
                    <a:pt x="712" y="75"/>
                    <a:pt x="713" y="74"/>
                    <a:pt x="713" y="74"/>
                  </a:cubicBezTo>
                  <a:cubicBezTo>
                    <a:pt x="713" y="74"/>
                    <a:pt x="713" y="73"/>
                    <a:pt x="714" y="72"/>
                  </a:cubicBezTo>
                  <a:cubicBezTo>
                    <a:pt x="714" y="71"/>
                    <a:pt x="714" y="70"/>
                    <a:pt x="714" y="69"/>
                  </a:cubicBezTo>
                  <a:cubicBezTo>
                    <a:pt x="713" y="68"/>
                    <a:pt x="709" y="67"/>
                    <a:pt x="705" y="67"/>
                  </a:cubicBezTo>
                  <a:cubicBezTo>
                    <a:pt x="701" y="67"/>
                    <a:pt x="698" y="67"/>
                    <a:pt x="698" y="67"/>
                  </a:cubicBezTo>
                  <a:cubicBezTo>
                    <a:pt x="697" y="68"/>
                    <a:pt x="697" y="68"/>
                    <a:pt x="697" y="68"/>
                  </a:cubicBezTo>
                  <a:cubicBezTo>
                    <a:pt x="697" y="69"/>
                    <a:pt x="696" y="67"/>
                    <a:pt x="694" y="65"/>
                  </a:cubicBezTo>
                  <a:cubicBezTo>
                    <a:pt x="693" y="63"/>
                    <a:pt x="692" y="61"/>
                    <a:pt x="692" y="60"/>
                  </a:cubicBezTo>
                  <a:cubicBezTo>
                    <a:pt x="692" y="60"/>
                    <a:pt x="692" y="60"/>
                    <a:pt x="692" y="60"/>
                  </a:cubicBezTo>
                  <a:cubicBezTo>
                    <a:pt x="692" y="60"/>
                    <a:pt x="692" y="60"/>
                    <a:pt x="692" y="60"/>
                  </a:cubicBezTo>
                  <a:cubicBezTo>
                    <a:pt x="692" y="60"/>
                    <a:pt x="692" y="60"/>
                    <a:pt x="692" y="60"/>
                  </a:cubicBezTo>
                  <a:cubicBezTo>
                    <a:pt x="692" y="60"/>
                    <a:pt x="693" y="58"/>
                    <a:pt x="695" y="56"/>
                  </a:cubicBezTo>
                  <a:cubicBezTo>
                    <a:pt x="696" y="54"/>
                    <a:pt x="701" y="52"/>
                    <a:pt x="705" y="51"/>
                  </a:cubicBezTo>
                  <a:cubicBezTo>
                    <a:pt x="708" y="50"/>
                    <a:pt x="716" y="51"/>
                    <a:pt x="722" y="54"/>
                  </a:cubicBezTo>
                  <a:cubicBezTo>
                    <a:pt x="727" y="56"/>
                    <a:pt x="736" y="59"/>
                    <a:pt x="740" y="60"/>
                  </a:cubicBezTo>
                  <a:cubicBezTo>
                    <a:pt x="745" y="61"/>
                    <a:pt x="751" y="64"/>
                    <a:pt x="755" y="66"/>
                  </a:cubicBezTo>
                  <a:cubicBezTo>
                    <a:pt x="759" y="68"/>
                    <a:pt x="763" y="71"/>
                    <a:pt x="764" y="72"/>
                  </a:cubicBezTo>
                  <a:cubicBezTo>
                    <a:pt x="764" y="74"/>
                    <a:pt x="765" y="75"/>
                    <a:pt x="765" y="76"/>
                  </a:cubicBezTo>
                  <a:cubicBezTo>
                    <a:pt x="765" y="76"/>
                    <a:pt x="766" y="76"/>
                    <a:pt x="766" y="76"/>
                  </a:cubicBezTo>
                  <a:cubicBezTo>
                    <a:pt x="767" y="76"/>
                    <a:pt x="767" y="76"/>
                    <a:pt x="767" y="76"/>
                  </a:cubicBezTo>
                  <a:cubicBezTo>
                    <a:pt x="767" y="76"/>
                    <a:pt x="767" y="76"/>
                    <a:pt x="767" y="76"/>
                  </a:cubicBezTo>
                  <a:cubicBezTo>
                    <a:pt x="767" y="76"/>
                    <a:pt x="766" y="78"/>
                    <a:pt x="764" y="81"/>
                  </a:cubicBezTo>
                  <a:cubicBezTo>
                    <a:pt x="764" y="81"/>
                    <a:pt x="764" y="81"/>
                    <a:pt x="763" y="83"/>
                  </a:cubicBezTo>
                  <a:cubicBezTo>
                    <a:pt x="763" y="84"/>
                    <a:pt x="763" y="84"/>
                    <a:pt x="763" y="84"/>
                  </a:cubicBezTo>
                  <a:cubicBezTo>
                    <a:pt x="761" y="89"/>
                    <a:pt x="760" y="95"/>
                    <a:pt x="759" y="99"/>
                  </a:cubicBezTo>
                  <a:cubicBezTo>
                    <a:pt x="758" y="102"/>
                    <a:pt x="757" y="108"/>
                    <a:pt x="755" y="112"/>
                  </a:cubicBezTo>
                  <a:cubicBezTo>
                    <a:pt x="753" y="116"/>
                    <a:pt x="749" y="119"/>
                    <a:pt x="746" y="119"/>
                  </a:cubicBezTo>
                  <a:cubicBezTo>
                    <a:pt x="742" y="119"/>
                    <a:pt x="739" y="118"/>
                    <a:pt x="739" y="117"/>
                  </a:cubicBezTo>
                  <a:cubicBezTo>
                    <a:pt x="739" y="115"/>
                    <a:pt x="738" y="114"/>
                    <a:pt x="737" y="114"/>
                  </a:cubicBezTo>
                  <a:cubicBezTo>
                    <a:pt x="736" y="114"/>
                    <a:pt x="735" y="115"/>
                    <a:pt x="734" y="116"/>
                  </a:cubicBezTo>
                  <a:cubicBezTo>
                    <a:pt x="733" y="116"/>
                    <a:pt x="733" y="117"/>
                    <a:pt x="733" y="118"/>
                  </a:cubicBezTo>
                  <a:cubicBezTo>
                    <a:pt x="733" y="118"/>
                    <a:pt x="738" y="119"/>
                    <a:pt x="745" y="119"/>
                  </a:cubicBezTo>
                  <a:cubicBezTo>
                    <a:pt x="751" y="120"/>
                    <a:pt x="758" y="121"/>
                    <a:pt x="761" y="123"/>
                  </a:cubicBezTo>
                  <a:cubicBezTo>
                    <a:pt x="763" y="124"/>
                    <a:pt x="766" y="127"/>
                    <a:pt x="766" y="129"/>
                  </a:cubicBezTo>
                  <a:cubicBezTo>
                    <a:pt x="767" y="132"/>
                    <a:pt x="773" y="136"/>
                    <a:pt x="779" y="139"/>
                  </a:cubicBezTo>
                  <a:cubicBezTo>
                    <a:pt x="785" y="142"/>
                    <a:pt x="791" y="146"/>
                    <a:pt x="792" y="148"/>
                  </a:cubicBezTo>
                  <a:cubicBezTo>
                    <a:pt x="793" y="150"/>
                    <a:pt x="796" y="153"/>
                    <a:pt x="798" y="154"/>
                  </a:cubicBezTo>
                  <a:cubicBezTo>
                    <a:pt x="800" y="154"/>
                    <a:pt x="803" y="152"/>
                    <a:pt x="804" y="149"/>
                  </a:cubicBezTo>
                  <a:cubicBezTo>
                    <a:pt x="805" y="145"/>
                    <a:pt x="810" y="143"/>
                    <a:pt x="815" y="143"/>
                  </a:cubicBezTo>
                  <a:cubicBezTo>
                    <a:pt x="821" y="143"/>
                    <a:pt x="827" y="141"/>
                    <a:pt x="830" y="139"/>
                  </a:cubicBezTo>
                  <a:cubicBezTo>
                    <a:pt x="832" y="137"/>
                    <a:pt x="833" y="133"/>
                    <a:pt x="832" y="132"/>
                  </a:cubicBezTo>
                  <a:cubicBezTo>
                    <a:pt x="830" y="130"/>
                    <a:pt x="824" y="123"/>
                    <a:pt x="817" y="117"/>
                  </a:cubicBezTo>
                  <a:cubicBezTo>
                    <a:pt x="817" y="117"/>
                    <a:pt x="817" y="117"/>
                    <a:pt x="814" y="116"/>
                  </a:cubicBezTo>
                  <a:cubicBezTo>
                    <a:pt x="810" y="115"/>
                    <a:pt x="810" y="115"/>
                    <a:pt x="810" y="115"/>
                  </a:cubicBezTo>
                  <a:cubicBezTo>
                    <a:pt x="811" y="114"/>
                    <a:pt x="813" y="111"/>
                    <a:pt x="813" y="109"/>
                  </a:cubicBezTo>
                  <a:cubicBezTo>
                    <a:pt x="814" y="108"/>
                    <a:pt x="815" y="106"/>
                    <a:pt x="815" y="106"/>
                  </a:cubicBezTo>
                  <a:cubicBezTo>
                    <a:pt x="815" y="106"/>
                    <a:pt x="815" y="106"/>
                    <a:pt x="815" y="106"/>
                  </a:cubicBezTo>
                  <a:cubicBezTo>
                    <a:pt x="815" y="106"/>
                    <a:pt x="816" y="107"/>
                    <a:pt x="817" y="108"/>
                  </a:cubicBezTo>
                  <a:cubicBezTo>
                    <a:pt x="818" y="109"/>
                    <a:pt x="823" y="114"/>
                    <a:pt x="829" y="119"/>
                  </a:cubicBezTo>
                  <a:cubicBezTo>
                    <a:pt x="829" y="119"/>
                    <a:pt x="829" y="119"/>
                    <a:pt x="834" y="122"/>
                  </a:cubicBezTo>
                  <a:cubicBezTo>
                    <a:pt x="835" y="123"/>
                    <a:pt x="835" y="123"/>
                    <a:pt x="835" y="123"/>
                  </a:cubicBezTo>
                  <a:cubicBezTo>
                    <a:pt x="836" y="123"/>
                    <a:pt x="837" y="123"/>
                    <a:pt x="837" y="123"/>
                  </a:cubicBezTo>
                  <a:cubicBezTo>
                    <a:pt x="837" y="123"/>
                    <a:pt x="837" y="123"/>
                    <a:pt x="837" y="123"/>
                  </a:cubicBezTo>
                  <a:cubicBezTo>
                    <a:pt x="837" y="123"/>
                    <a:pt x="837" y="123"/>
                    <a:pt x="837" y="123"/>
                  </a:cubicBezTo>
                  <a:cubicBezTo>
                    <a:pt x="837" y="123"/>
                    <a:pt x="837" y="123"/>
                    <a:pt x="837" y="123"/>
                  </a:cubicBezTo>
                  <a:cubicBezTo>
                    <a:pt x="837" y="123"/>
                    <a:pt x="837" y="123"/>
                    <a:pt x="837" y="123"/>
                  </a:cubicBezTo>
                  <a:cubicBezTo>
                    <a:pt x="837" y="123"/>
                    <a:pt x="837" y="123"/>
                    <a:pt x="837" y="123"/>
                  </a:cubicBezTo>
                  <a:cubicBezTo>
                    <a:pt x="837" y="123"/>
                    <a:pt x="838" y="122"/>
                    <a:pt x="838" y="122"/>
                  </a:cubicBezTo>
                  <a:cubicBezTo>
                    <a:pt x="839" y="121"/>
                    <a:pt x="843" y="115"/>
                    <a:pt x="849" y="108"/>
                  </a:cubicBezTo>
                  <a:cubicBezTo>
                    <a:pt x="849" y="108"/>
                    <a:pt x="849" y="108"/>
                    <a:pt x="850" y="108"/>
                  </a:cubicBezTo>
                  <a:cubicBezTo>
                    <a:pt x="852" y="108"/>
                    <a:pt x="852" y="108"/>
                    <a:pt x="852" y="108"/>
                  </a:cubicBezTo>
                  <a:cubicBezTo>
                    <a:pt x="856" y="106"/>
                    <a:pt x="860" y="102"/>
                    <a:pt x="860" y="100"/>
                  </a:cubicBezTo>
                  <a:cubicBezTo>
                    <a:pt x="860" y="97"/>
                    <a:pt x="856" y="95"/>
                    <a:pt x="852" y="95"/>
                  </a:cubicBezTo>
                  <a:cubicBezTo>
                    <a:pt x="848" y="95"/>
                    <a:pt x="844" y="94"/>
                    <a:pt x="843" y="93"/>
                  </a:cubicBezTo>
                  <a:cubicBezTo>
                    <a:pt x="841" y="91"/>
                    <a:pt x="839" y="90"/>
                    <a:pt x="837" y="90"/>
                  </a:cubicBezTo>
                  <a:cubicBezTo>
                    <a:pt x="834" y="90"/>
                    <a:pt x="827" y="89"/>
                    <a:pt x="820" y="87"/>
                  </a:cubicBezTo>
                  <a:cubicBezTo>
                    <a:pt x="813" y="85"/>
                    <a:pt x="807" y="83"/>
                    <a:pt x="807" y="83"/>
                  </a:cubicBezTo>
                  <a:cubicBezTo>
                    <a:pt x="807" y="82"/>
                    <a:pt x="807" y="80"/>
                    <a:pt x="807" y="79"/>
                  </a:cubicBezTo>
                  <a:cubicBezTo>
                    <a:pt x="807" y="77"/>
                    <a:pt x="809" y="75"/>
                    <a:pt x="811" y="74"/>
                  </a:cubicBezTo>
                  <a:cubicBezTo>
                    <a:pt x="813" y="73"/>
                    <a:pt x="816" y="72"/>
                    <a:pt x="817" y="71"/>
                  </a:cubicBezTo>
                  <a:cubicBezTo>
                    <a:pt x="818" y="71"/>
                    <a:pt x="818" y="70"/>
                    <a:pt x="818" y="70"/>
                  </a:cubicBezTo>
                  <a:cubicBezTo>
                    <a:pt x="818" y="70"/>
                    <a:pt x="818" y="70"/>
                    <a:pt x="818" y="70"/>
                  </a:cubicBezTo>
                  <a:cubicBezTo>
                    <a:pt x="818" y="70"/>
                    <a:pt x="818" y="70"/>
                    <a:pt x="818" y="70"/>
                  </a:cubicBezTo>
                  <a:cubicBezTo>
                    <a:pt x="818" y="70"/>
                    <a:pt x="818" y="69"/>
                    <a:pt x="819" y="68"/>
                  </a:cubicBezTo>
                  <a:cubicBezTo>
                    <a:pt x="819" y="67"/>
                    <a:pt x="819" y="67"/>
                    <a:pt x="819" y="67"/>
                  </a:cubicBezTo>
                  <a:cubicBezTo>
                    <a:pt x="819" y="67"/>
                    <a:pt x="818" y="67"/>
                    <a:pt x="818" y="67"/>
                  </a:cubicBezTo>
                  <a:cubicBezTo>
                    <a:pt x="818" y="68"/>
                    <a:pt x="817" y="64"/>
                    <a:pt x="816" y="58"/>
                  </a:cubicBezTo>
                  <a:cubicBezTo>
                    <a:pt x="816" y="53"/>
                    <a:pt x="812" y="46"/>
                    <a:pt x="809" y="44"/>
                  </a:cubicBezTo>
                  <a:cubicBezTo>
                    <a:pt x="806" y="41"/>
                    <a:pt x="798" y="39"/>
                    <a:pt x="791" y="38"/>
                  </a:cubicBezTo>
                  <a:cubicBezTo>
                    <a:pt x="784" y="38"/>
                    <a:pt x="776" y="38"/>
                    <a:pt x="773" y="37"/>
                  </a:cubicBezTo>
                  <a:cubicBezTo>
                    <a:pt x="771" y="37"/>
                    <a:pt x="762" y="33"/>
                    <a:pt x="755" y="28"/>
                  </a:cubicBezTo>
                  <a:cubicBezTo>
                    <a:pt x="747" y="23"/>
                    <a:pt x="728" y="19"/>
                    <a:pt x="720" y="19"/>
                  </a:cubicBezTo>
                  <a:cubicBezTo>
                    <a:pt x="713" y="19"/>
                    <a:pt x="706" y="18"/>
                    <a:pt x="705" y="16"/>
                  </a:cubicBezTo>
                  <a:cubicBezTo>
                    <a:pt x="704" y="14"/>
                    <a:pt x="702" y="12"/>
                    <a:pt x="701" y="12"/>
                  </a:cubicBezTo>
                  <a:cubicBezTo>
                    <a:pt x="701" y="12"/>
                    <a:pt x="700" y="13"/>
                    <a:pt x="700" y="14"/>
                  </a:cubicBezTo>
                  <a:cubicBezTo>
                    <a:pt x="700" y="15"/>
                    <a:pt x="696" y="16"/>
                    <a:pt x="691" y="17"/>
                  </a:cubicBezTo>
                  <a:cubicBezTo>
                    <a:pt x="686" y="18"/>
                    <a:pt x="682" y="21"/>
                    <a:pt x="682" y="23"/>
                  </a:cubicBezTo>
                  <a:cubicBezTo>
                    <a:pt x="682" y="25"/>
                    <a:pt x="682" y="29"/>
                    <a:pt x="682" y="31"/>
                  </a:cubicBezTo>
                  <a:cubicBezTo>
                    <a:pt x="682" y="33"/>
                    <a:pt x="681" y="34"/>
                    <a:pt x="682" y="34"/>
                  </a:cubicBezTo>
                  <a:cubicBezTo>
                    <a:pt x="682" y="34"/>
                    <a:pt x="682" y="35"/>
                    <a:pt x="682" y="35"/>
                  </a:cubicBezTo>
                  <a:cubicBezTo>
                    <a:pt x="682" y="35"/>
                    <a:pt x="682" y="35"/>
                    <a:pt x="681" y="35"/>
                  </a:cubicBezTo>
                  <a:cubicBezTo>
                    <a:pt x="681" y="35"/>
                    <a:pt x="681" y="35"/>
                    <a:pt x="681" y="35"/>
                  </a:cubicBezTo>
                  <a:cubicBezTo>
                    <a:pt x="681" y="35"/>
                    <a:pt x="680" y="35"/>
                    <a:pt x="680" y="35"/>
                  </a:cubicBezTo>
                  <a:cubicBezTo>
                    <a:pt x="680" y="35"/>
                    <a:pt x="678" y="35"/>
                    <a:pt x="677" y="36"/>
                  </a:cubicBezTo>
                  <a:cubicBezTo>
                    <a:pt x="677" y="36"/>
                    <a:pt x="677" y="36"/>
                    <a:pt x="676" y="36"/>
                  </a:cubicBezTo>
                  <a:cubicBezTo>
                    <a:pt x="676" y="36"/>
                    <a:pt x="676" y="36"/>
                    <a:pt x="676" y="36"/>
                  </a:cubicBezTo>
                  <a:cubicBezTo>
                    <a:pt x="676" y="36"/>
                    <a:pt x="675" y="34"/>
                    <a:pt x="675" y="32"/>
                  </a:cubicBezTo>
                  <a:cubicBezTo>
                    <a:pt x="675" y="32"/>
                    <a:pt x="675" y="32"/>
                    <a:pt x="675" y="30"/>
                  </a:cubicBezTo>
                  <a:cubicBezTo>
                    <a:pt x="675" y="30"/>
                    <a:pt x="675" y="30"/>
                    <a:pt x="675" y="29"/>
                  </a:cubicBezTo>
                  <a:cubicBezTo>
                    <a:pt x="675" y="28"/>
                    <a:pt x="675" y="28"/>
                    <a:pt x="675" y="28"/>
                  </a:cubicBezTo>
                  <a:cubicBezTo>
                    <a:pt x="675" y="29"/>
                    <a:pt x="675" y="27"/>
                    <a:pt x="676" y="24"/>
                  </a:cubicBezTo>
                  <a:cubicBezTo>
                    <a:pt x="676" y="22"/>
                    <a:pt x="676" y="20"/>
                    <a:pt x="676" y="20"/>
                  </a:cubicBezTo>
                  <a:cubicBezTo>
                    <a:pt x="676" y="19"/>
                    <a:pt x="674" y="19"/>
                    <a:pt x="672" y="19"/>
                  </a:cubicBezTo>
                  <a:cubicBezTo>
                    <a:pt x="669" y="19"/>
                    <a:pt x="667" y="18"/>
                    <a:pt x="667" y="17"/>
                  </a:cubicBezTo>
                  <a:cubicBezTo>
                    <a:pt x="666" y="15"/>
                    <a:pt x="664" y="14"/>
                    <a:pt x="661" y="14"/>
                  </a:cubicBezTo>
                  <a:cubicBezTo>
                    <a:pt x="659" y="14"/>
                    <a:pt x="656" y="16"/>
                    <a:pt x="654" y="18"/>
                  </a:cubicBezTo>
                  <a:cubicBezTo>
                    <a:pt x="654" y="18"/>
                    <a:pt x="654" y="18"/>
                    <a:pt x="653" y="19"/>
                  </a:cubicBezTo>
                  <a:cubicBezTo>
                    <a:pt x="652" y="20"/>
                    <a:pt x="652" y="22"/>
                    <a:pt x="652" y="24"/>
                  </a:cubicBezTo>
                  <a:cubicBezTo>
                    <a:pt x="652" y="25"/>
                    <a:pt x="652" y="25"/>
                    <a:pt x="652" y="25"/>
                  </a:cubicBezTo>
                  <a:cubicBezTo>
                    <a:pt x="652" y="24"/>
                    <a:pt x="652" y="26"/>
                    <a:pt x="652" y="27"/>
                  </a:cubicBezTo>
                  <a:cubicBezTo>
                    <a:pt x="652" y="27"/>
                    <a:pt x="652" y="27"/>
                    <a:pt x="651" y="28"/>
                  </a:cubicBezTo>
                  <a:cubicBezTo>
                    <a:pt x="651" y="29"/>
                    <a:pt x="651" y="29"/>
                    <a:pt x="651" y="29"/>
                  </a:cubicBezTo>
                  <a:cubicBezTo>
                    <a:pt x="650" y="32"/>
                    <a:pt x="648" y="36"/>
                    <a:pt x="648" y="36"/>
                  </a:cubicBezTo>
                  <a:cubicBezTo>
                    <a:pt x="647" y="36"/>
                    <a:pt x="647" y="36"/>
                    <a:pt x="647" y="36"/>
                  </a:cubicBezTo>
                  <a:cubicBezTo>
                    <a:pt x="647" y="36"/>
                    <a:pt x="648" y="36"/>
                    <a:pt x="650" y="37"/>
                  </a:cubicBezTo>
                  <a:cubicBezTo>
                    <a:pt x="650" y="37"/>
                    <a:pt x="650" y="37"/>
                    <a:pt x="651" y="38"/>
                  </a:cubicBezTo>
                  <a:cubicBezTo>
                    <a:pt x="653" y="39"/>
                    <a:pt x="655" y="41"/>
                    <a:pt x="656" y="43"/>
                  </a:cubicBezTo>
                  <a:cubicBezTo>
                    <a:pt x="656" y="43"/>
                    <a:pt x="657" y="44"/>
                    <a:pt x="657" y="44"/>
                  </a:cubicBezTo>
                  <a:cubicBezTo>
                    <a:pt x="657" y="44"/>
                    <a:pt x="658" y="45"/>
                    <a:pt x="658" y="45"/>
                  </a:cubicBezTo>
                  <a:cubicBezTo>
                    <a:pt x="658" y="46"/>
                    <a:pt x="658" y="46"/>
                    <a:pt x="658" y="46"/>
                  </a:cubicBezTo>
                  <a:cubicBezTo>
                    <a:pt x="658" y="46"/>
                    <a:pt x="659" y="46"/>
                    <a:pt x="659" y="46"/>
                  </a:cubicBezTo>
                  <a:cubicBezTo>
                    <a:pt x="659" y="46"/>
                    <a:pt x="659" y="47"/>
                    <a:pt x="659" y="47"/>
                  </a:cubicBezTo>
                  <a:cubicBezTo>
                    <a:pt x="659" y="47"/>
                    <a:pt x="659" y="47"/>
                    <a:pt x="659" y="47"/>
                  </a:cubicBezTo>
                  <a:cubicBezTo>
                    <a:pt x="659" y="47"/>
                    <a:pt x="660" y="47"/>
                    <a:pt x="660" y="47"/>
                  </a:cubicBezTo>
                  <a:cubicBezTo>
                    <a:pt x="660" y="47"/>
                    <a:pt x="660" y="47"/>
                    <a:pt x="660" y="47"/>
                  </a:cubicBezTo>
                  <a:cubicBezTo>
                    <a:pt x="660" y="47"/>
                    <a:pt x="660" y="47"/>
                    <a:pt x="660" y="47"/>
                  </a:cubicBezTo>
                  <a:cubicBezTo>
                    <a:pt x="659" y="47"/>
                    <a:pt x="659" y="47"/>
                    <a:pt x="659" y="47"/>
                  </a:cubicBezTo>
                  <a:cubicBezTo>
                    <a:pt x="659" y="48"/>
                    <a:pt x="659" y="48"/>
                    <a:pt x="659" y="48"/>
                  </a:cubicBezTo>
                  <a:cubicBezTo>
                    <a:pt x="659" y="48"/>
                    <a:pt x="659" y="48"/>
                    <a:pt x="660" y="48"/>
                  </a:cubicBezTo>
                  <a:cubicBezTo>
                    <a:pt x="661" y="48"/>
                    <a:pt x="662" y="48"/>
                    <a:pt x="662" y="48"/>
                  </a:cubicBezTo>
                  <a:cubicBezTo>
                    <a:pt x="662" y="48"/>
                    <a:pt x="661" y="48"/>
                    <a:pt x="661" y="47"/>
                  </a:cubicBezTo>
                  <a:cubicBezTo>
                    <a:pt x="661" y="47"/>
                    <a:pt x="661" y="47"/>
                    <a:pt x="661" y="47"/>
                  </a:cubicBezTo>
                  <a:cubicBezTo>
                    <a:pt x="661" y="47"/>
                    <a:pt x="661" y="47"/>
                    <a:pt x="661" y="47"/>
                  </a:cubicBezTo>
                  <a:cubicBezTo>
                    <a:pt x="661" y="47"/>
                    <a:pt x="661" y="47"/>
                    <a:pt x="662" y="47"/>
                  </a:cubicBezTo>
                  <a:cubicBezTo>
                    <a:pt x="662" y="47"/>
                    <a:pt x="662" y="48"/>
                    <a:pt x="662" y="47"/>
                  </a:cubicBezTo>
                  <a:cubicBezTo>
                    <a:pt x="662" y="47"/>
                    <a:pt x="662" y="47"/>
                    <a:pt x="662" y="47"/>
                  </a:cubicBezTo>
                  <a:cubicBezTo>
                    <a:pt x="662" y="48"/>
                    <a:pt x="664" y="48"/>
                    <a:pt x="666" y="48"/>
                  </a:cubicBezTo>
                  <a:cubicBezTo>
                    <a:pt x="667" y="49"/>
                    <a:pt x="670" y="50"/>
                    <a:pt x="671" y="52"/>
                  </a:cubicBezTo>
                  <a:cubicBezTo>
                    <a:pt x="673" y="54"/>
                    <a:pt x="675" y="55"/>
                    <a:pt x="678" y="55"/>
                  </a:cubicBezTo>
                  <a:cubicBezTo>
                    <a:pt x="680" y="56"/>
                    <a:pt x="683" y="59"/>
                    <a:pt x="684" y="62"/>
                  </a:cubicBezTo>
                  <a:cubicBezTo>
                    <a:pt x="684" y="62"/>
                    <a:pt x="684" y="62"/>
                    <a:pt x="684" y="63"/>
                  </a:cubicBezTo>
                  <a:cubicBezTo>
                    <a:pt x="684" y="64"/>
                    <a:pt x="684" y="64"/>
                    <a:pt x="684" y="64"/>
                  </a:cubicBezTo>
                  <a:cubicBezTo>
                    <a:pt x="680" y="67"/>
                    <a:pt x="676" y="71"/>
                    <a:pt x="676" y="72"/>
                  </a:cubicBezTo>
                  <a:cubicBezTo>
                    <a:pt x="676" y="72"/>
                    <a:pt x="676" y="72"/>
                    <a:pt x="676" y="75"/>
                  </a:cubicBezTo>
                  <a:cubicBezTo>
                    <a:pt x="676" y="76"/>
                    <a:pt x="676" y="76"/>
                    <a:pt x="676" y="76"/>
                  </a:cubicBezTo>
                  <a:cubicBezTo>
                    <a:pt x="675" y="76"/>
                    <a:pt x="673" y="76"/>
                    <a:pt x="672" y="76"/>
                  </a:cubicBezTo>
                  <a:cubicBezTo>
                    <a:pt x="672" y="77"/>
                    <a:pt x="671" y="77"/>
                    <a:pt x="671" y="77"/>
                  </a:cubicBezTo>
                  <a:cubicBezTo>
                    <a:pt x="671" y="77"/>
                    <a:pt x="670" y="78"/>
                    <a:pt x="670" y="79"/>
                  </a:cubicBezTo>
                  <a:cubicBezTo>
                    <a:pt x="670" y="80"/>
                    <a:pt x="671" y="81"/>
                    <a:pt x="671" y="81"/>
                  </a:cubicBezTo>
                  <a:cubicBezTo>
                    <a:pt x="671" y="81"/>
                    <a:pt x="671" y="81"/>
                    <a:pt x="670" y="81"/>
                  </a:cubicBezTo>
                  <a:cubicBezTo>
                    <a:pt x="670" y="81"/>
                    <a:pt x="670" y="81"/>
                    <a:pt x="670" y="81"/>
                  </a:cubicBezTo>
                  <a:cubicBezTo>
                    <a:pt x="670" y="81"/>
                    <a:pt x="670" y="81"/>
                    <a:pt x="670" y="81"/>
                  </a:cubicBezTo>
                  <a:cubicBezTo>
                    <a:pt x="670" y="81"/>
                    <a:pt x="668" y="81"/>
                    <a:pt x="666" y="80"/>
                  </a:cubicBezTo>
                  <a:cubicBezTo>
                    <a:pt x="663" y="80"/>
                    <a:pt x="660" y="78"/>
                    <a:pt x="658" y="75"/>
                  </a:cubicBezTo>
                  <a:cubicBezTo>
                    <a:pt x="656" y="72"/>
                    <a:pt x="653" y="69"/>
                    <a:pt x="652" y="68"/>
                  </a:cubicBezTo>
                  <a:cubicBezTo>
                    <a:pt x="652" y="67"/>
                    <a:pt x="646" y="66"/>
                    <a:pt x="640" y="66"/>
                  </a:cubicBezTo>
                  <a:cubicBezTo>
                    <a:pt x="634" y="65"/>
                    <a:pt x="628" y="63"/>
                    <a:pt x="627" y="61"/>
                  </a:cubicBezTo>
                  <a:cubicBezTo>
                    <a:pt x="626" y="60"/>
                    <a:pt x="622" y="55"/>
                    <a:pt x="618" y="52"/>
                  </a:cubicBezTo>
                  <a:cubicBezTo>
                    <a:pt x="614" y="48"/>
                    <a:pt x="611" y="43"/>
                    <a:pt x="611" y="41"/>
                  </a:cubicBezTo>
                  <a:cubicBezTo>
                    <a:pt x="611" y="38"/>
                    <a:pt x="610" y="36"/>
                    <a:pt x="609" y="35"/>
                  </a:cubicBezTo>
                  <a:cubicBezTo>
                    <a:pt x="607" y="35"/>
                    <a:pt x="606" y="34"/>
                    <a:pt x="606" y="34"/>
                  </a:cubicBezTo>
                  <a:cubicBezTo>
                    <a:pt x="605" y="33"/>
                    <a:pt x="605" y="32"/>
                    <a:pt x="605" y="31"/>
                  </a:cubicBezTo>
                  <a:cubicBezTo>
                    <a:pt x="604" y="30"/>
                    <a:pt x="605" y="29"/>
                    <a:pt x="605" y="28"/>
                  </a:cubicBezTo>
                  <a:cubicBezTo>
                    <a:pt x="606" y="27"/>
                    <a:pt x="608" y="26"/>
                    <a:pt x="608" y="25"/>
                  </a:cubicBezTo>
                  <a:cubicBezTo>
                    <a:pt x="609" y="25"/>
                    <a:pt x="611" y="24"/>
                    <a:pt x="613" y="23"/>
                  </a:cubicBezTo>
                  <a:cubicBezTo>
                    <a:pt x="614" y="22"/>
                    <a:pt x="616" y="21"/>
                    <a:pt x="617" y="21"/>
                  </a:cubicBezTo>
                  <a:cubicBezTo>
                    <a:pt x="617" y="21"/>
                    <a:pt x="620" y="19"/>
                    <a:pt x="624" y="18"/>
                  </a:cubicBezTo>
                  <a:cubicBezTo>
                    <a:pt x="627" y="17"/>
                    <a:pt x="629" y="15"/>
                    <a:pt x="629" y="14"/>
                  </a:cubicBezTo>
                  <a:cubicBezTo>
                    <a:pt x="629" y="13"/>
                    <a:pt x="629" y="11"/>
                    <a:pt x="629" y="11"/>
                  </a:cubicBezTo>
                  <a:cubicBezTo>
                    <a:pt x="629" y="10"/>
                    <a:pt x="626" y="10"/>
                    <a:pt x="625" y="10"/>
                  </a:cubicBezTo>
                  <a:cubicBezTo>
                    <a:pt x="624" y="10"/>
                    <a:pt x="623" y="9"/>
                    <a:pt x="623" y="8"/>
                  </a:cubicBezTo>
                  <a:cubicBezTo>
                    <a:pt x="623" y="7"/>
                    <a:pt x="619" y="7"/>
                    <a:pt x="614" y="8"/>
                  </a:cubicBezTo>
                  <a:cubicBezTo>
                    <a:pt x="609" y="9"/>
                    <a:pt x="604" y="10"/>
                    <a:pt x="603" y="10"/>
                  </a:cubicBezTo>
                  <a:cubicBezTo>
                    <a:pt x="602" y="11"/>
                    <a:pt x="600" y="12"/>
                    <a:pt x="598" y="13"/>
                  </a:cubicBezTo>
                  <a:cubicBezTo>
                    <a:pt x="596" y="13"/>
                    <a:pt x="596" y="18"/>
                    <a:pt x="597" y="22"/>
                  </a:cubicBezTo>
                  <a:cubicBezTo>
                    <a:pt x="599" y="26"/>
                    <a:pt x="600" y="35"/>
                    <a:pt x="600" y="40"/>
                  </a:cubicBezTo>
                  <a:cubicBezTo>
                    <a:pt x="600" y="46"/>
                    <a:pt x="600" y="54"/>
                    <a:pt x="602" y="56"/>
                  </a:cubicBezTo>
                  <a:cubicBezTo>
                    <a:pt x="603" y="59"/>
                    <a:pt x="605" y="63"/>
                    <a:pt x="607" y="64"/>
                  </a:cubicBezTo>
                  <a:cubicBezTo>
                    <a:pt x="609" y="65"/>
                    <a:pt x="610" y="67"/>
                    <a:pt x="610" y="69"/>
                  </a:cubicBezTo>
                  <a:cubicBezTo>
                    <a:pt x="609" y="70"/>
                    <a:pt x="607" y="73"/>
                    <a:pt x="605" y="74"/>
                  </a:cubicBezTo>
                  <a:cubicBezTo>
                    <a:pt x="603" y="75"/>
                    <a:pt x="598" y="76"/>
                    <a:pt x="594" y="76"/>
                  </a:cubicBezTo>
                  <a:cubicBezTo>
                    <a:pt x="591" y="76"/>
                    <a:pt x="588" y="76"/>
                    <a:pt x="588" y="76"/>
                  </a:cubicBezTo>
                  <a:cubicBezTo>
                    <a:pt x="588" y="76"/>
                    <a:pt x="588" y="74"/>
                    <a:pt x="588" y="72"/>
                  </a:cubicBezTo>
                  <a:cubicBezTo>
                    <a:pt x="588" y="70"/>
                    <a:pt x="587" y="67"/>
                    <a:pt x="586" y="65"/>
                  </a:cubicBezTo>
                  <a:cubicBezTo>
                    <a:pt x="586" y="65"/>
                    <a:pt x="586" y="65"/>
                    <a:pt x="584" y="63"/>
                  </a:cubicBezTo>
                  <a:cubicBezTo>
                    <a:pt x="583" y="63"/>
                    <a:pt x="583" y="63"/>
                    <a:pt x="583" y="63"/>
                  </a:cubicBezTo>
                  <a:cubicBezTo>
                    <a:pt x="583" y="62"/>
                    <a:pt x="581" y="62"/>
                    <a:pt x="581" y="62"/>
                  </a:cubicBezTo>
                  <a:cubicBezTo>
                    <a:pt x="581" y="61"/>
                    <a:pt x="577" y="62"/>
                    <a:pt x="573" y="64"/>
                  </a:cubicBezTo>
                  <a:cubicBezTo>
                    <a:pt x="573" y="64"/>
                    <a:pt x="573" y="64"/>
                    <a:pt x="572" y="64"/>
                  </a:cubicBezTo>
                  <a:cubicBezTo>
                    <a:pt x="571" y="65"/>
                    <a:pt x="571" y="65"/>
                    <a:pt x="571" y="65"/>
                  </a:cubicBezTo>
                  <a:cubicBezTo>
                    <a:pt x="570" y="67"/>
                    <a:pt x="570" y="70"/>
                    <a:pt x="570" y="70"/>
                  </a:cubicBezTo>
                  <a:cubicBezTo>
                    <a:pt x="571" y="71"/>
                    <a:pt x="572" y="71"/>
                    <a:pt x="573" y="72"/>
                  </a:cubicBezTo>
                  <a:cubicBezTo>
                    <a:pt x="575" y="72"/>
                    <a:pt x="576" y="73"/>
                    <a:pt x="576" y="74"/>
                  </a:cubicBezTo>
                  <a:cubicBezTo>
                    <a:pt x="576" y="76"/>
                    <a:pt x="576" y="77"/>
                    <a:pt x="576" y="77"/>
                  </a:cubicBezTo>
                  <a:cubicBezTo>
                    <a:pt x="576" y="77"/>
                    <a:pt x="576" y="77"/>
                    <a:pt x="576" y="77"/>
                  </a:cubicBezTo>
                  <a:cubicBezTo>
                    <a:pt x="576" y="77"/>
                    <a:pt x="574" y="77"/>
                    <a:pt x="572" y="77"/>
                  </a:cubicBezTo>
                  <a:cubicBezTo>
                    <a:pt x="570" y="76"/>
                    <a:pt x="567" y="76"/>
                    <a:pt x="566" y="76"/>
                  </a:cubicBezTo>
                  <a:cubicBezTo>
                    <a:pt x="565" y="76"/>
                    <a:pt x="564" y="77"/>
                    <a:pt x="564" y="77"/>
                  </a:cubicBezTo>
                  <a:cubicBezTo>
                    <a:pt x="564" y="77"/>
                    <a:pt x="564" y="77"/>
                    <a:pt x="564" y="77"/>
                  </a:cubicBezTo>
                  <a:cubicBezTo>
                    <a:pt x="564" y="77"/>
                    <a:pt x="561" y="77"/>
                    <a:pt x="558" y="78"/>
                  </a:cubicBezTo>
                  <a:cubicBezTo>
                    <a:pt x="555" y="79"/>
                    <a:pt x="552" y="80"/>
                    <a:pt x="551" y="81"/>
                  </a:cubicBezTo>
                  <a:cubicBezTo>
                    <a:pt x="551" y="82"/>
                    <a:pt x="550" y="83"/>
                    <a:pt x="550" y="83"/>
                  </a:cubicBezTo>
                  <a:cubicBezTo>
                    <a:pt x="550" y="83"/>
                    <a:pt x="550" y="83"/>
                    <a:pt x="549" y="83"/>
                  </a:cubicBezTo>
                  <a:cubicBezTo>
                    <a:pt x="549" y="83"/>
                    <a:pt x="548" y="83"/>
                    <a:pt x="547" y="83"/>
                  </a:cubicBezTo>
                  <a:cubicBezTo>
                    <a:pt x="547" y="83"/>
                    <a:pt x="546" y="83"/>
                    <a:pt x="546" y="83"/>
                  </a:cubicBezTo>
                  <a:cubicBezTo>
                    <a:pt x="545" y="83"/>
                    <a:pt x="544" y="82"/>
                    <a:pt x="543" y="82"/>
                  </a:cubicBezTo>
                  <a:cubicBezTo>
                    <a:pt x="541" y="81"/>
                    <a:pt x="539" y="80"/>
                    <a:pt x="539" y="79"/>
                  </a:cubicBezTo>
                  <a:cubicBezTo>
                    <a:pt x="538" y="77"/>
                    <a:pt x="538" y="76"/>
                    <a:pt x="538" y="76"/>
                  </a:cubicBezTo>
                  <a:cubicBezTo>
                    <a:pt x="538" y="75"/>
                    <a:pt x="538" y="75"/>
                    <a:pt x="538" y="75"/>
                  </a:cubicBezTo>
                  <a:cubicBezTo>
                    <a:pt x="538" y="75"/>
                    <a:pt x="536" y="74"/>
                    <a:pt x="532" y="73"/>
                  </a:cubicBezTo>
                  <a:cubicBezTo>
                    <a:pt x="529" y="73"/>
                    <a:pt x="527" y="72"/>
                    <a:pt x="526" y="72"/>
                  </a:cubicBezTo>
                  <a:cubicBezTo>
                    <a:pt x="526" y="72"/>
                    <a:pt x="526" y="73"/>
                    <a:pt x="526" y="73"/>
                  </a:cubicBezTo>
                  <a:cubicBezTo>
                    <a:pt x="526" y="73"/>
                    <a:pt x="525" y="73"/>
                    <a:pt x="525" y="73"/>
                  </a:cubicBezTo>
                  <a:cubicBezTo>
                    <a:pt x="525" y="73"/>
                    <a:pt x="525" y="73"/>
                    <a:pt x="525" y="73"/>
                  </a:cubicBezTo>
                  <a:cubicBezTo>
                    <a:pt x="525" y="74"/>
                    <a:pt x="527" y="76"/>
                    <a:pt x="527" y="76"/>
                  </a:cubicBezTo>
                  <a:cubicBezTo>
                    <a:pt x="527" y="76"/>
                    <a:pt x="527" y="76"/>
                    <a:pt x="527" y="76"/>
                  </a:cubicBezTo>
                  <a:cubicBezTo>
                    <a:pt x="527" y="76"/>
                    <a:pt x="526" y="76"/>
                    <a:pt x="526" y="76"/>
                  </a:cubicBezTo>
                  <a:cubicBezTo>
                    <a:pt x="525" y="76"/>
                    <a:pt x="524" y="77"/>
                    <a:pt x="525" y="79"/>
                  </a:cubicBezTo>
                  <a:cubicBezTo>
                    <a:pt x="525" y="80"/>
                    <a:pt x="525" y="81"/>
                    <a:pt x="525" y="81"/>
                  </a:cubicBezTo>
                  <a:cubicBezTo>
                    <a:pt x="516" y="81"/>
                    <a:pt x="516" y="81"/>
                    <a:pt x="516" y="81"/>
                  </a:cubicBezTo>
                  <a:cubicBezTo>
                    <a:pt x="512" y="81"/>
                    <a:pt x="506" y="81"/>
                    <a:pt x="502" y="80"/>
                  </a:cubicBezTo>
                  <a:cubicBezTo>
                    <a:pt x="499" y="80"/>
                    <a:pt x="496" y="80"/>
                    <a:pt x="496" y="80"/>
                  </a:cubicBezTo>
                  <a:cubicBezTo>
                    <a:pt x="495" y="80"/>
                    <a:pt x="493" y="80"/>
                    <a:pt x="490" y="81"/>
                  </a:cubicBezTo>
                  <a:cubicBezTo>
                    <a:pt x="487" y="82"/>
                    <a:pt x="484" y="85"/>
                    <a:pt x="483" y="87"/>
                  </a:cubicBezTo>
                  <a:cubicBezTo>
                    <a:pt x="482" y="90"/>
                    <a:pt x="481" y="91"/>
                    <a:pt x="481" y="91"/>
                  </a:cubicBezTo>
                  <a:cubicBezTo>
                    <a:pt x="480" y="91"/>
                    <a:pt x="480" y="91"/>
                    <a:pt x="479" y="90"/>
                  </a:cubicBezTo>
                  <a:cubicBezTo>
                    <a:pt x="479" y="90"/>
                    <a:pt x="477" y="89"/>
                    <a:pt x="475" y="87"/>
                  </a:cubicBezTo>
                  <a:cubicBezTo>
                    <a:pt x="472" y="86"/>
                    <a:pt x="471" y="84"/>
                    <a:pt x="471" y="84"/>
                  </a:cubicBezTo>
                  <a:cubicBezTo>
                    <a:pt x="471" y="84"/>
                    <a:pt x="470" y="84"/>
                    <a:pt x="470" y="84"/>
                  </a:cubicBezTo>
                  <a:cubicBezTo>
                    <a:pt x="470" y="84"/>
                    <a:pt x="470" y="84"/>
                    <a:pt x="470" y="84"/>
                  </a:cubicBezTo>
                  <a:cubicBezTo>
                    <a:pt x="470" y="84"/>
                    <a:pt x="470" y="84"/>
                    <a:pt x="470" y="84"/>
                  </a:cubicBezTo>
                  <a:cubicBezTo>
                    <a:pt x="469" y="83"/>
                    <a:pt x="469" y="83"/>
                    <a:pt x="469" y="83"/>
                  </a:cubicBezTo>
                  <a:cubicBezTo>
                    <a:pt x="469" y="83"/>
                    <a:pt x="469" y="83"/>
                    <a:pt x="469" y="83"/>
                  </a:cubicBezTo>
                  <a:cubicBezTo>
                    <a:pt x="469" y="83"/>
                    <a:pt x="469" y="83"/>
                    <a:pt x="469" y="83"/>
                  </a:cubicBezTo>
                  <a:cubicBezTo>
                    <a:pt x="469" y="83"/>
                    <a:pt x="469" y="83"/>
                    <a:pt x="468" y="82"/>
                  </a:cubicBezTo>
                  <a:cubicBezTo>
                    <a:pt x="468" y="82"/>
                    <a:pt x="468" y="82"/>
                    <a:pt x="468" y="82"/>
                  </a:cubicBezTo>
                  <a:cubicBezTo>
                    <a:pt x="468" y="82"/>
                    <a:pt x="468" y="82"/>
                    <a:pt x="468" y="82"/>
                  </a:cubicBezTo>
                  <a:cubicBezTo>
                    <a:pt x="468" y="82"/>
                    <a:pt x="467" y="81"/>
                    <a:pt x="465" y="80"/>
                  </a:cubicBezTo>
                  <a:cubicBezTo>
                    <a:pt x="465" y="80"/>
                    <a:pt x="465" y="80"/>
                    <a:pt x="464" y="79"/>
                  </a:cubicBezTo>
                  <a:cubicBezTo>
                    <a:pt x="464" y="79"/>
                    <a:pt x="464" y="79"/>
                    <a:pt x="463" y="79"/>
                  </a:cubicBezTo>
                  <a:cubicBezTo>
                    <a:pt x="463" y="79"/>
                    <a:pt x="463" y="79"/>
                    <a:pt x="463" y="79"/>
                  </a:cubicBezTo>
                  <a:cubicBezTo>
                    <a:pt x="463" y="79"/>
                    <a:pt x="463" y="79"/>
                    <a:pt x="463" y="79"/>
                  </a:cubicBezTo>
                  <a:cubicBezTo>
                    <a:pt x="463" y="79"/>
                    <a:pt x="462" y="79"/>
                    <a:pt x="462" y="78"/>
                  </a:cubicBezTo>
                  <a:cubicBezTo>
                    <a:pt x="462" y="78"/>
                    <a:pt x="462" y="78"/>
                    <a:pt x="462" y="78"/>
                  </a:cubicBezTo>
                  <a:cubicBezTo>
                    <a:pt x="459" y="78"/>
                    <a:pt x="459" y="78"/>
                    <a:pt x="459" y="78"/>
                  </a:cubicBezTo>
                  <a:cubicBezTo>
                    <a:pt x="459" y="82"/>
                    <a:pt x="453" y="86"/>
                    <a:pt x="446" y="86"/>
                  </a:cubicBezTo>
                  <a:cubicBezTo>
                    <a:pt x="439" y="86"/>
                    <a:pt x="434" y="86"/>
                    <a:pt x="434" y="85"/>
                  </a:cubicBezTo>
                  <a:cubicBezTo>
                    <a:pt x="434" y="85"/>
                    <a:pt x="434" y="85"/>
                    <a:pt x="433" y="85"/>
                  </a:cubicBezTo>
                  <a:cubicBezTo>
                    <a:pt x="433" y="85"/>
                    <a:pt x="433" y="85"/>
                    <a:pt x="433" y="85"/>
                  </a:cubicBezTo>
                  <a:cubicBezTo>
                    <a:pt x="433" y="84"/>
                    <a:pt x="433" y="83"/>
                    <a:pt x="433" y="83"/>
                  </a:cubicBezTo>
                  <a:cubicBezTo>
                    <a:pt x="433" y="83"/>
                    <a:pt x="433" y="82"/>
                    <a:pt x="433" y="82"/>
                  </a:cubicBezTo>
                  <a:cubicBezTo>
                    <a:pt x="433" y="81"/>
                    <a:pt x="433" y="80"/>
                    <a:pt x="433" y="79"/>
                  </a:cubicBezTo>
                  <a:cubicBezTo>
                    <a:pt x="433" y="78"/>
                    <a:pt x="436" y="75"/>
                    <a:pt x="440" y="74"/>
                  </a:cubicBezTo>
                  <a:cubicBezTo>
                    <a:pt x="443" y="72"/>
                    <a:pt x="447" y="70"/>
                    <a:pt x="448" y="69"/>
                  </a:cubicBezTo>
                  <a:cubicBezTo>
                    <a:pt x="449" y="67"/>
                    <a:pt x="452" y="67"/>
                    <a:pt x="456" y="67"/>
                  </a:cubicBezTo>
                  <a:cubicBezTo>
                    <a:pt x="459" y="67"/>
                    <a:pt x="462" y="67"/>
                    <a:pt x="463" y="68"/>
                  </a:cubicBezTo>
                  <a:cubicBezTo>
                    <a:pt x="464" y="69"/>
                    <a:pt x="465" y="70"/>
                    <a:pt x="465" y="71"/>
                  </a:cubicBezTo>
                  <a:cubicBezTo>
                    <a:pt x="466" y="72"/>
                    <a:pt x="469" y="74"/>
                    <a:pt x="472" y="76"/>
                  </a:cubicBezTo>
                  <a:cubicBezTo>
                    <a:pt x="472" y="76"/>
                    <a:pt x="472" y="76"/>
                    <a:pt x="472" y="77"/>
                  </a:cubicBezTo>
                  <a:cubicBezTo>
                    <a:pt x="473" y="78"/>
                    <a:pt x="473" y="78"/>
                    <a:pt x="473" y="78"/>
                  </a:cubicBezTo>
                  <a:cubicBezTo>
                    <a:pt x="477" y="77"/>
                    <a:pt x="481" y="77"/>
                    <a:pt x="482" y="76"/>
                  </a:cubicBezTo>
                  <a:cubicBezTo>
                    <a:pt x="483" y="76"/>
                    <a:pt x="484" y="75"/>
                    <a:pt x="484" y="75"/>
                  </a:cubicBezTo>
                  <a:cubicBezTo>
                    <a:pt x="485" y="75"/>
                    <a:pt x="487" y="72"/>
                    <a:pt x="489" y="70"/>
                  </a:cubicBezTo>
                  <a:cubicBezTo>
                    <a:pt x="490" y="68"/>
                    <a:pt x="499" y="67"/>
                    <a:pt x="507" y="67"/>
                  </a:cubicBezTo>
                  <a:cubicBezTo>
                    <a:pt x="515" y="67"/>
                    <a:pt x="524" y="67"/>
                    <a:pt x="526" y="68"/>
                  </a:cubicBezTo>
                  <a:cubicBezTo>
                    <a:pt x="529" y="68"/>
                    <a:pt x="531" y="69"/>
                    <a:pt x="532" y="69"/>
                  </a:cubicBezTo>
                  <a:cubicBezTo>
                    <a:pt x="533" y="70"/>
                    <a:pt x="534" y="70"/>
                    <a:pt x="534" y="70"/>
                  </a:cubicBezTo>
                  <a:cubicBezTo>
                    <a:pt x="534" y="70"/>
                    <a:pt x="534" y="70"/>
                    <a:pt x="534" y="70"/>
                  </a:cubicBezTo>
                  <a:cubicBezTo>
                    <a:pt x="534" y="70"/>
                    <a:pt x="535" y="69"/>
                    <a:pt x="536" y="69"/>
                  </a:cubicBezTo>
                  <a:cubicBezTo>
                    <a:pt x="537" y="68"/>
                    <a:pt x="538" y="66"/>
                    <a:pt x="539" y="65"/>
                  </a:cubicBezTo>
                  <a:cubicBezTo>
                    <a:pt x="540" y="64"/>
                    <a:pt x="540" y="59"/>
                    <a:pt x="540" y="55"/>
                  </a:cubicBezTo>
                  <a:cubicBezTo>
                    <a:pt x="540" y="50"/>
                    <a:pt x="536" y="43"/>
                    <a:pt x="530" y="38"/>
                  </a:cubicBezTo>
                  <a:cubicBezTo>
                    <a:pt x="525" y="33"/>
                    <a:pt x="519" y="25"/>
                    <a:pt x="519" y="20"/>
                  </a:cubicBezTo>
                  <a:cubicBezTo>
                    <a:pt x="518" y="15"/>
                    <a:pt x="516" y="10"/>
                    <a:pt x="514" y="10"/>
                  </a:cubicBezTo>
                  <a:cubicBezTo>
                    <a:pt x="512" y="10"/>
                    <a:pt x="511" y="12"/>
                    <a:pt x="511" y="14"/>
                  </a:cubicBezTo>
                  <a:cubicBezTo>
                    <a:pt x="511" y="16"/>
                    <a:pt x="508" y="18"/>
                    <a:pt x="505" y="18"/>
                  </a:cubicBezTo>
                  <a:cubicBezTo>
                    <a:pt x="502" y="19"/>
                    <a:pt x="499" y="21"/>
                    <a:pt x="499" y="23"/>
                  </a:cubicBezTo>
                  <a:cubicBezTo>
                    <a:pt x="499" y="24"/>
                    <a:pt x="498" y="27"/>
                    <a:pt x="496" y="28"/>
                  </a:cubicBezTo>
                  <a:cubicBezTo>
                    <a:pt x="494" y="29"/>
                    <a:pt x="492" y="29"/>
                    <a:pt x="492" y="30"/>
                  </a:cubicBezTo>
                  <a:cubicBezTo>
                    <a:pt x="492" y="30"/>
                    <a:pt x="492" y="30"/>
                    <a:pt x="492" y="30"/>
                  </a:cubicBezTo>
                  <a:cubicBezTo>
                    <a:pt x="492" y="30"/>
                    <a:pt x="492" y="30"/>
                    <a:pt x="492" y="30"/>
                  </a:cubicBezTo>
                  <a:cubicBezTo>
                    <a:pt x="491" y="30"/>
                    <a:pt x="490" y="28"/>
                    <a:pt x="488" y="25"/>
                  </a:cubicBezTo>
                  <a:cubicBezTo>
                    <a:pt x="487" y="22"/>
                    <a:pt x="485" y="20"/>
                    <a:pt x="485" y="20"/>
                  </a:cubicBezTo>
                  <a:cubicBezTo>
                    <a:pt x="485" y="20"/>
                    <a:pt x="474" y="20"/>
                    <a:pt x="461" y="19"/>
                  </a:cubicBezTo>
                  <a:cubicBezTo>
                    <a:pt x="448" y="19"/>
                    <a:pt x="435" y="19"/>
                    <a:pt x="431" y="19"/>
                  </a:cubicBezTo>
                  <a:cubicBezTo>
                    <a:pt x="428" y="19"/>
                    <a:pt x="425" y="19"/>
                    <a:pt x="425" y="19"/>
                  </a:cubicBezTo>
                  <a:cubicBezTo>
                    <a:pt x="425" y="18"/>
                    <a:pt x="425" y="18"/>
                    <a:pt x="425" y="18"/>
                  </a:cubicBezTo>
                  <a:cubicBezTo>
                    <a:pt x="424" y="18"/>
                    <a:pt x="424" y="16"/>
                    <a:pt x="424" y="15"/>
                  </a:cubicBezTo>
                  <a:cubicBezTo>
                    <a:pt x="424" y="13"/>
                    <a:pt x="423" y="12"/>
                    <a:pt x="423" y="12"/>
                  </a:cubicBezTo>
                  <a:cubicBezTo>
                    <a:pt x="423" y="12"/>
                    <a:pt x="423" y="11"/>
                    <a:pt x="423" y="11"/>
                  </a:cubicBezTo>
                  <a:cubicBezTo>
                    <a:pt x="422" y="11"/>
                    <a:pt x="422" y="11"/>
                    <a:pt x="422" y="11"/>
                  </a:cubicBezTo>
                  <a:cubicBezTo>
                    <a:pt x="422" y="10"/>
                    <a:pt x="422" y="10"/>
                    <a:pt x="422" y="10"/>
                  </a:cubicBezTo>
                  <a:cubicBezTo>
                    <a:pt x="422" y="10"/>
                    <a:pt x="423" y="9"/>
                    <a:pt x="424" y="8"/>
                  </a:cubicBezTo>
                  <a:cubicBezTo>
                    <a:pt x="425" y="7"/>
                    <a:pt x="426" y="6"/>
                    <a:pt x="426" y="6"/>
                  </a:cubicBezTo>
                  <a:cubicBezTo>
                    <a:pt x="426" y="5"/>
                    <a:pt x="426" y="5"/>
                    <a:pt x="425" y="4"/>
                  </a:cubicBezTo>
                  <a:cubicBezTo>
                    <a:pt x="425" y="4"/>
                    <a:pt x="422" y="3"/>
                    <a:pt x="420" y="2"/>
                  </a:cubicBezTo>
                  <a:cubicBezTo>
                    <a:pt x="418" y="1"/>
                    <a:pt x="410" y="0"/>
                    <a:pt x="402" y="0"/>
                  </a:cubicBezTo>
                  <a:cubicBezTo>
                    <a:pt x="395" y="0"/>
                    <a:pt x="385" y="1"/>
                    <a:pt x="380" y="3"/>
                  </a:cubicBezTo>
                  <a:cubicBezTo>
                    <a:pt x="375" y="4"/>
                    <a:pt x="371" y="5"/>
                    <a:pt x="371" y="6"/>
                  </a:cubicBezTo>
                  <a:cubicBezTo>
                    <a:pt x="370" y="7"/>
                    <a:pt x="370" y="8"/>
                    <a:pt x="369" y="8"/>
                  </a:cubicBezTo>
                  <a:cubicBezTo>
                    <a:pt x="369" y="9"/>
                    <a:pt x="367" y="12"/>
                    <a:pt x="366" y="14"/>
                  </a:cubicBezTo>
                  <a:cubicBezTo>
                    <a:pt x="364" y="17"/>
                    <a:pt x="362" y="19"/>
                    <a:pt x="359" y="19"/>
                  </a:cubicBezTo>
                  <a:cubicBezTo>
                    <a:pt x="357" y="19"/>
                    <a:pt x="356" y="19"/>
                    <a:pt x="356" y="20"/>
                  </a:cubicBezTo>
                  <a:cubicBezTo>
                    <a:pt x="356" y="20"/>
                    <a:pt x="357" y="21"/>
                    <a:pt x="357" y="22"/>
                  </a:cubicBezTo>
                  <a:cubicBezTo>
                    <a:pt x="358" y="23"/>
                    <a:pt x="360" y="24"/>
                    <a:pt x="362" y="25"/>
                  </a:cubicBezTo>
                  <a:cubicBezTo>
                    <a:pt x="364" y="26"/>
                    <a:pt x="368" y="29"/>
                    <a:pt x="372" y="30"/>
                  </a:cubicBezTo>
                  <a:cubicBezTo>
                    <a:pt x="375" y="32"/>
                    <a:pt x="381" y="33"/>
                    <a:pt x="385" y="33"/>
                  </a:cubicBezTo>
                  <a:cubicBezTo>
                    <a:pt x="389" y="33"/>
                    <a:pt x="393" y="33"/>
                    <a:pt x="395" y="32"/>
                  </a:cubicBezTo>
                  <a:cubicBezTo>
                    <a:pt x="397" y="31"/>
                    <a:pt x="398" y="28"/>
                    <a:pt x="398" y="26"/>
                  </a:cubicBezTo>
                  <a:cubicBezTo>
                    <a:pt x="397" y="23"/>
                    <a:pt x="398" y="20"/>
                    <a:pt x="399" y="20"/>
                  </a:cubicBezTo>
                  <a:cubicBezTo>
                    <a:pt x="400" y="20"/>
                    <a:pt x="403" y="19"/>
                    <a:pt x="405" y="19"/>
                  </a:cubicBezTo>
                  <a:cubicBezTo>
                    <a:pt x="408" y="19"/>
                    <a:pt x="410" y="20"/>
                    <a:pt x="410" y="21"/>
                  </a:cubicBezTo>
                  <a:cubicBezTo>
                    <a:pt x="410" y="22"/>
                    <a:pt x="411" y="24"/>
                    <a:pt x="413" y="25"/>
                  </a:cubicBezTo>
                  <a:cubicBezTo>
                    <a:pt x="414" y="26"/>
                    <a:pt x="416" y="29"/>
                    <a:pt x="418" y="31"/>
                  </a:cubicBezTo>
                  <a:cubicBezTo>
                    <a:pt x="420" y="33"/>
                    <a:pt x="422" y="36"/>
                    <a:pt x="423" y="39"/>
                  </a:cubicBezTo>
                  <a:cubicBezTo>
                    <a:pt x="424" y="41"/>
                    <a:pt x="424" y="43"/>
                    <a:pt x="424" y="42"/>
                  </a:cubicBezTo>
                  <a:cubicBezTo>
                    <a:pt x="424" y="42"/>
                    <a:pt x="429" y="41"/>
                    <a:pt x="434" y="40"/>
                  </a:cubicBezTo>
                  <a:cubicBezTo>
                    <a:pt x="439" y="40"/>
                    <a:pt x="443" y="39"/>
                    <a:pt x="443" y="39"/>
                  </a:cubicBezTo>
                  <a:cubicBezTo>
                    <a:pt x="443" y="39"/>
                    <a:pt x="440" y="39"/>
                    <a:pt x="437" y="39"/>
                  </a:cubicBezTo>
                  <a:cubicBezTo>
                    <a:pt x="434" y="39"/>
                    <a:pt x="430" y="40"/>
                    <a:pt x="429" y="40"/>
                  </a:cubicBezTo>
                  <a:cubicBezTo>
                    <a:pt x="427" y="40"/>
                    <a:pt x="427" y="40"/>
                    <a:pt x="429" y="40"/>
                  </a:cubicBezTo>
                  <a:cubicBezTo>
                    <a:pt x="431" y="39"/>
                    <a:pt x="435" y="39"/>
                    <a:pt x="438" y="39"/>
                  </a:cubicBezTo>
                  <a:cubicBezTo>
                    <a:pt x="441" y="39"/>
                    <a:pt x="443" y="38"/>
                    <a:pt x="443" y="38"/>
                  </a:cubicBezTo>
                  <a:cubicBezTo>
                    <a:pt x="443" y="38"/>
                    <a:pt x="443" y="38"/>
                    <a:pt x="444" y="38"/>
                  </a:cubicBezTo>
                  <a:cubicBezTo>
                    <a:pt x="444" y="38"/>
                    <a:pt x="446" y="40"/>
                    <a:pt x="448" y="41"/>
                  </a:cubicBezTo>
                  <a:cubicBezTo>
                    <a:pt x="450" y="42"/>
                    <a:pt x="452" y="44"/>
                    <a:pt x="452" y="44"/>
                  </a:cubicBezTo>
                  <a:cubicBezTo>
                    <a:pt x="452" y="44"/>
                    <a:pt x="451" y="45"/>
                    <a:pt x="450" y="47"/>
                  </a:cubicBezTo>
                  <a:cubicBezTo>
                    <a:pt x="449" y="49"/>
                    <a:pt x="448" y="50"/>
                    <a:pt x="448" y="51"/>
                  </a:cubicBezTo>
                  <a:cubicBezTo>
                    <a:pt x="448" y="51"/>
                    <a:pt x="447" y="51"/>
                    <a:pt x="447" y="52"/>
                  </a:cubicBezTo>
                  <a:cubicBezTo>
                    <a:pt x="447" y="52"/>
                    <a:pt x="447" y="52"/>
                    <a:pt x="447" y="52"/>
                  </a:cubicBezTo>
                  <a:cubicBezTo>
                    <a:pt x="447" y="52"/>
                    <a:pt x="447" y="52"/>
                    <a:pt x="447" y="52"/>
                  </a:cubicBezTo>
                  <a:cubicBezTo>
                    <a:pt x="447" y="52"/>
                    <a:pt x="445" y="51"/>
                    <a:pt x="444" y="51"/>
                  </a:cubicBezTo>
                  <a:cubicBezTo>
                    <a:pt x="442" y="51"/>
                    <a:pt x="439" y="52"/>
                    <a:pt x="437" y="52"/>
                  </a:cubicBezTo>
                  <a:cubicBezTo>
                    <a:pt x="434" y="52"/>
                    <a:pt x="432" y="55"/>
                    <a:pt x="431" y="59"/>
                  </a:cubicBezTo>
                  <a:cubicBezTo>
                    <a:pt x="430" y="63"/>
                    <a:pt x="429" y="67"/>
                    <a:pt x="429" y="67"/>
                  </a:cubicBezTo>
                  <a:cubicBezTo>
                    <a:pt x="429" y="67"/>
                    <a:pt x="429" y="67"/>
                    <a:pt x="429" y="67"/>
                  </a:cubicBezTo>
                  <a:cubicBezTo>
                    <a:pt x="429" y="67"/>
                    <a:pt x="425" y="67"/>
                    <a:pt x="421" y="68"/>
                  </a:cubicBezTo>
                  <a:cubicBezTo>
                    <a:pt x="417" y="69"/>
                    <a:pt x="413" y="70"/>
                    <a:pt x="413" y="70"/>
                  </a:cubicBezTo>
                  <a:cubicBezTo>
                    <a:pt x="413" y="70"/>
                    <a:pt x="413" y="70"/>
                    <a:pt x="412" y="69"/>
                  </a:cubicBezTo>
                  <a:cubicBezTo>
                    <a:pt x="412" y="68"/>
                    <a:pt x="409" y="67"/>
                    <a:pt x="404" y="67"/>
                  </a:cubicBezTo>
                  <a:cubicBezTo>
                    <a:pt x="400" y="67"/>
                    <a:pt x="396" y="64"/>
                    <a:pt x="395" y="62"/>
                  </a:cubicBezTo>
                  <a:cubicBezTo>
                    <a:pt x="395" y="59"/>
                    <a:pt x="394" y="57"/>
                    <a:pt x="393" y="57"/>
                  </a:cubicBezTo>
                  <a:cubicBezTo>
                    <a:pt x="393" y="57"/>
                    <a:pt x="393" y="57"/>
                    <a:pt x="393" y="58"/>
                  </a:cubicBezTo>
                  <a:cubicBezTo>
                    <a:pt x="393" y="58"/>
                    <a:pt x="387" y="58"/>
                    <a:pt x="380" y="57"/>
                  </a:cubicBezTo>
                  <a:cubicBezTo>
                    <a:pt x="372" y="56"/>
                    <a:pt x="365" y="54"/>
                    <a:pt x="364" y="53"/>
                  </a:cubicBezTo>
                  <a:cubicBezTo>
                    <a:pt x="362" y="51"/>
                    <a:pt x="359" y="50"/>
                    <a:pt x="357" y="50"/>
                  </a:cubicBezTo>
                  <a:cubicBezTo>
                    <a:pt x="354" y="50"/>
                    <a:pt x="352" y="50"/>
                    <a:pt x="351" y="49"/>
                  </a:cubicBezTo>
                  <a:cubicBezTo>
                    <a:pt x="351" y="49"/>
                    <a:pt x="349" y="48"/>
                    <a:pt x="349" y="47"/>
                  </a:cubicBezTo>
                  <a:cubicBezTo>
                    <a:pt x="348" y="47"/>
                    <a:pt x="344" y="46"/>
                    <a:pt x="340" y="46"/>
                  </a:cubicBezTo>
                  <a:cubicBezTo>
                    <a:pt x="336" y="47"/>
                    <a:pt x="333" y="49"/>
                    <a:pt x="333" y="51"/>
                  </a:cubicBezTo>
                  <a:cubicBezTo>
                    <a:pt x="333" y="54"/>
                    <a:pt x="330" y="56"/>
                    <a:pt x="327" y="57"/>
                  </a:cubicBezTo>
                  <a:cubicBezTo>
                    <a:pt x="324" y="58"/>
                    <a:pt x="321" y="59"/>
                    <a:pt x="321" y="59"/>
                  </a:cubicBezTo>
                  <a:cubicBezTo>
                    <a:pt x="321" y="60"/>
                    <a:pt x="321" y="61"/>
                    <a:pt x="321" y="63"/>
                  </a:cubicBezTo>
                  <a:cubicBezTo>
                    <a:pt x="321" y="65"/>
                    <a:pt x="318" y="67"/>
                    <a:pt x="314" y="67"/>
                  </a:cubicBezTo>
                  <a:cubicBezTo>
                    <a:pt x="310" y="67"/>
                    <a:pt x="307" y="65"/>
                    <a:pt x="307" y="62"/>
                  </a:cubicBezTo>
                  <a:cubicBezTo>
                    <a:pt x="306" y="60"/>
                    <a:pt x="305" y="57"/>
                    <a:pt x="303" y="56"/>
                  </a:cubicBezTo>
                  <a:cubicBezTo>
                    <a:pt x="302" y="56"/>
                    <a:pt x="301" y="56"/>
                    <a:pt x="302" y="56"/>
                  </a:cubicBezTo>
                  <a:cubicBezTo>
                    <a:pt x="302" y="57"/>
                    <a:pt x="302" y="57"/>
                    <a:pt x="302" y="57"/>
                  </a:cubicBezTo>
                  <a:cubicBezTo>
                    <a:pt x="302" y="57"/>
                    <a:pt x="302" y="57"/>
                    <a:pt x="302" y="57"/>
                  </a:cubicBezTo>
                  <a:cubicBezTo>
                    <a:pt x="302" y="57"/>
                    <a:pt x="302" y="57"/>
                    <a:pt x="302" y="58"/>
                  </a:cubicBezTo>
                  <a:cubicBezTo>
                    <a:pt x="302" y="58"/>
                    <a:pt x="302" y="58"/>
                    <a:pt x="302" y="58"/>
                  </a:cubicBezTo>
                  <a:cubicBezTo>
                    <a:pt x="302" y="58"/>
                    <a:pt x="299" y="60"/>
                    <a:pt x="295" y="62"/>
                  </a:cubicBezTo>
                  <a:cubicBezTo>
                    <a:pt x="291" y="65"/>
                    <a:pt x="283" y="67"/>
                    <a:pt x="278" y="67"/>
                  </a:cubicBezTo>
                  <a:cubicBezTo>
                    <a:pt x="273" y="67"/>
                    <a:pt x="269" y="65"/>
                    <a:pt x="268" y="64"/>
                  </a:cubicBezTo>
                  <a:cubicBezTo>
                    <a:pt x="268" y="62"/>
                    <a:pt x="262" y="61"/>
                    <a:pt x="256" y="61"/>
                  </a:cubicBezTo>
                  <a:cubicBezTo>
                    <a:pt x="249" y="61"/>
                    <a:pt x="243" y="61"/>
                    <a:pt x="242" y="61"/>
                  </a:cubicBezTo>
                  <a:cubicBezTo>
                    <a:pt x="240" y="60"/>
                    <a:pt x="237" y="59"/>
                    <a:pt x="234" y="59"/>
                  </a:cubicBezTo>
                  <a:cubicBezTo>
                    <a:pt x="232" y="58"/>
                    <a:pt x="222" y="57"/>
                    <a:pt x="214" y="57"/>
                  </a:cubicBezTo>
                  <a:cubicBezTo>
                    <a:pt x="205" y="57"/>
                    <a:pt x="198" y="55"/>
                    <a:pt x="198" y="52"/>
                  </a:cubicBezTo>
                  <a:cubicBezTo>
                    <a:pt x="198" y="50"/>
                    <a:pt x="195" y="48"/>
                    <a:pt x="192" y="48"/>
                  </a:cubicBezTo>
                  <a:cubicBezTo>
                    <a:pt x="189" y="48"/>
                    <a:pt x="185" y="47"/>
                    <a:pt x="185" y="45"/>
                  </a:cubicBezTo>
                  <a:cubicBezTo>
                    <a:pt x="184" y="44"/>
                    <a:pt x="177" y="43"/>
                    <a:pt x="169" y="42"/>
                  </a:cubicBezTo>
                  <a:cubicBezTo>
                    <a:pt x="160" y="42"/>
                    <a:pt x="147" y="43"/>
                    <a:pt x="139" y="43"/>
                  </a:cubicBezTo>
                  <a:cubicBezTo>
                    <a:pt x="131" y="44"/>
                    <a:pt x="119" y="44"/>
                    <a:pt x="113" y="44"/>
                  </a:cubicBezTo>
                  <a:cubicBezTo>
                    <a:pt x="107" y="43"/>
                    <a:pt x="98" y="43"/>
                    <a:pt x="92" y="43"/>
                  </a:cubicBezTo>
                  <a:cubicBezTo>
                    <a:pt x="69" y="43"/>
                    <a:pt x="69" y="43"/>
                    <a:pt x="69" y="43"/>
                  </a:cubicBezTo>
                  <a:cubicBezTo>
                    <a:pt x="66" y="43"/>
                    <a:pt x="60" y="44"/>
                    <a:pt x="55" y="46"/>
                  </a:cubicBezTo>
                  <a:cubicBezTo>
                    <a:pt x="51" y="48"/>
                    <a:pt x="45" y="52"/>
                    <a:pt x="42" y="56"/>
                  </a:cubicBezTo>
                  <a:cubicBezTo>
                    <a:pt x="39" y="59"/>
                    <a:pt x="35" y="65"/>
                    <a:pt x="33" y="69"/>
                  </a:cubicBezTo>
                  <a:cubicBezTo>
                    <a:pt x="31" y="74"/>
                    <a:pt x="32" y="79"/>
                    <a:pt x="35" y="81"/>
                  </a:cubicBezTo>
                  <a:cubicBezTo>
                    <a:pt x="38" y="84"/>
                    <a:pt x="41" y="87"/>
                    <a:pt x="42" y="88"/>
                  </a:cubicBezTo>
                  <a:cubicBezTo>
                    <a:pt x="43" y="89"/>
                    <a:pt x="43" y="90"/>
                    <a:pt x="43" y="90"/>
                  </a:cubicBezTo>
                  <a:cubicBezTo>
                    <a:pt x="43" y="90"/>
                    <a:pt x="43" y="91"/>
                    <a:pt x="43" y="93"/>
                  </a:cubicBezTo>
                  <a:cubicBezTo>
                    <a:pt x="43" y="94"/>
                    <a:pt x="43" y="95"/>
                    <a:pt x="43" y="95"/>
                  </a:cubicBezTo>
                  <a:cubicBezTo>
                    <a:pt x="20" y="95"/>
                    <a:pt x="20" y="95"/>
                    <a:pt x="20" y="95"/>
                  </a:cubicBezTo>
                  <a:cubicBezTo>
                    <a:pt x="8" y="95"/>
                    <a:pt x="0" y="96"/>
                    <a:pt x="1" y="97"/>
                  </a:cubicBezTo>
                  <a:cubicBezTo>
                    <a:pt x="3" y="98"/>
                    <a:pt x="6" y="101"/>
                    <a:pt x="9" y="104"/>
                  </a:cubicBezTo>
                  <a:cubicBezTo>
                    <a:pt x="12" y="107"/>
                    <a:pt x="22" y="109"/>
                    <a:pt x="32" y="109"/>
                  </a:cubicBezTo>
                  <a:cubicBezTo>
                    <a:pt x="42" y="109"/>
                    <a:pt x="50" y="111"/>
                    <a:pt x="50" y="114"/>
                  </a:cubicBezTo>
                  <a:cubicBezTo>
                    <a:pt x="50" y="117"/>
                    <a:pt x="48" y="120"/>
                    <a:pt x="45" y="121"/>
                  </a:cubicBezTo>
                  <a:cubicBezTo>
                    <a:pt x="43" y="122"/>
                    <a:pt x="40" y="123"/>
                    <a:pt x="40" y="124"/>
                  </a:cubicBezTo>
                  <a:cubicBezTo>
                    <a:pt x="39" y="124"/>
                    <a:pt x="38" y="124"/>
                    <a:pt x="38" y="124"/>
                  </a:cubicBezTo>
                  <a:cubicBezTo>
                    <a:pt x="38" y="124"/>
                    <a:pt x="34" y="126"/>
                    <a:pt x="29" y="128"/>
                  </a:cubicBezTo>
                  <a:cubicBezTo>
                    <a:pt x="24" y="130"/>
                    <a:pt x="19" y="133"/>
                    <a:pt x="18" y="134"/>
                  </a:cubicBezTo>
                  <a:cubicBezTo>
                    <a:pt x="16" y="136"/>
                    <a:pt x="16" y="138"/>
                    <a:pt x="18" y="138"/>
                  </a:cubicBezTo>
                  <a:cubicBezTo>
                    <a:pt x="19" y="138"/>
                    <a:pt x="20" y="141"/>
                    <a:pt x="20" y="144"/>
                  </a:cubicBezTo>
                  <a:cubicBezTo>
                    <a:pt x="20" y="148"/>
                    <a:pt x="24" y="152"/>
                    <a:pt x="28" y="154"/>
                  </a:cubicBezTo>
                  <a:cubicBezTo>
                    <a:pt x="33" y="155"/>
                    <a:pt x="38" y="157"/>
                    <a:pt x="41" y="157"/>
                  </a:cubicBezTo>
                  <a:cubicBezTo>
                    <a:pt x="44" y="157"/>
                    <a:pt x="48" y="159"/>
                    <a:pt x="50" y="162"/>
                  </a:cubicBezTo>
                  <a:cubicBezTo>
                    <a:pt x="52" y="164"/>
                    <a:pt x="56" y="166"/>
                    <a:pt x="58" y="166"/>
                  </a:cubicBezTo>
                  <a:cubicBezTo>
                    <a:pt x="61" y="166"/>
                    <a:pt x="65" y="169"/>
                    <a:pt x="66" y="171"/>
                  </a:cubicBezTo>
                  <a:cubicBezTo>
                    <a:pt x="68" y="174"/>
                    <a:pt x="68" y="177"/>
                    <a:pt x="68" y="177"/>
                  </a:cubicBezTo>
                  <a:cubicBezTo>
                    <a:pt x="68" y="178"/>
                    <a:pt x="67" y="179"/>
                    <a:pt x="67" y="180"/>
                  </a:cubicBezTo>
                  <a:cubicBezTo>
                    <a:pt x="66" y="181"/>
                    <a:pt x="65" y="184"/>
                    <a:pt x="63" y="186"/>
                  </a:cubicBezTo>
                  <a:cubicBezTo>
                    <a:pt x="62" y="188"/>
                    <a:pt x="57" y="192"/>
                    <a:pt x="53" y="194"/>
                  </a:cubicBezTo>
                  <a:cubicBezTo>
                    <a:pt x="48" y="197"/>
                    <a:pt x="46" y="201"/>
                    <a:pt x="47" y="202"/>
                  </a:cubicBezTo>
                  <a:cubicBezTo>
                    <a:pt x="49" y="204"/>
                    <a:pt x="50" y="205"/>
                    <a:pt x="50" y="203"/>
                  </a:cubicBezTo>
                  <a:cubicBezTo>
                    <a:pt x="50" y="202"/>
                    <a:pt x="54" y="200"/>
                    <a:pt x="58" y="199"/>
                  </a:cubicBezTo>
                  <a:cubicBezTo>
                    <a:pt x="62" y="199"/>
                    <a:pt x="69" y="198"/>
                    <a:pt x="73" y="198"/>
                  </a:cubicBezTo>
                  <a:cubicBezTo>
                    <a:pt x="76" y="198"/>
                    <a:pt x="80" y="195"/>
                    <a:pt x="80" y="192"/>
                  </a:cubicBezTo>
                  <a:cubicBezTo>
                    <a:pt x="80" y="190"/>
                    <a:pt x="80" y="187"/>
                    <a:pt x="80" y="187"/>
                  </a:cubicBezTo>
                  <a:cubicBezTo>
                    <a:pt x="80" y="187"/>
                    <a:pt x="81" y="187"/>
                    <a:pt x="81" y="187"/>
                  </a:cubicBezTo>
                  <a:cubicBezTo>
                    <a:pt x="81" y="187"/>
                    <a:pt x="83" y="187"/>
                    <a:pt x="86" y="186"/>
                  </a:cubicBezTo>
                  <a:cubicBezTo>
                    <a:pt x="88" y="186"/>
                    <a:pt x="92" y="185"/>
                    <a:pt x="93" y="185"/>
                  </a:cubicBezTo>
                  <a:cubicBezTo>
                    <a:pt x="94" y="185"/>
                    <a:pt x="97" y="188"/>
                    <a:pt x="99" y="190"/>
                  </a:cubicBezTo>
                  <a:cubicBezTo>
                    <a:pt x="100" y="193"/>
                    <a:pt x="103" y="195"/>
                    <a:pt x="105" y="195"/>
                  </a:cubicBezTo>
                  <a:cubicBezTo>
                    <a:pt x="107" y="195"/>
                    <a:pt x="109" y="193"/>
                    <a:pt x="109" y="192"/>
                  </a:cubicBezTo>
                  <a:cubicBezTo>
                    <a:pt x="109" y="190"/>
                    <a:pt x="107" y="187"/>
                    <a:pt x="103" y="185"/>
                  </a:cubicBezTo>
                  <a:cubicBezTo>
                    <a:pt x="100" y="183"/>
                    <a:pt x="98" y="181"/>
                    <a:pt x="98" y="181"/>
                  </a:cubicBezTo>
                  <a:cubicBezTo>
                    <a:pt x="99" y="181"/>
                    <a:pt x="99" y="180"/>
                    <a:pt x="98" y="180"/>
                  </a:cubicBezTo>
                  <a:cubicBezTo>
                    <a:pt x="98" y="180"/>
                    <a:pt x="98" y="180"/>
                    <a:pt x="98" y="180"/>
                  </a:cubicBezTo>
                  <a:cubicBezTo>
                    <a:pt x="97" y="180"/>
                    <a:pt x="97" y="180"/>
                    <a:pt x="97" y="180"/>
                  </a:cubicBezTo>
                  <a:cubicBezTo>
                    <a:pt x="97" y="180"/>
                    <a:pt x="99" y="179"/>
                    <a:pt x="100" y="178"/>
                  </a:cubicBezTo>
                  <a:cubicBezTo>
                    <a:pt x="102" y="177"/>
                    <a:pt x="107" y="172"/>
                    <a:pt x="111" y="166"/>
                  </a:cubicBezTo>
                  <a:cubicBezTo>
                    <a:pt x="115" y="161"/>
                    <a:pt x="137" y="157"/>
                    <a:pt x="159" y="157"/>
                  </a:cubicBezTo>
                  <a:cubicBezTo>
                    <a:pt x="182" y="157"/>
                    <a:pt x="208" y="161"/>
                    <a:pt x="217" y="166"/>
                  </a:cubicBezTo>
                  <a:cubicBezTo>
                    <a:pt x="227" y="172"/>
                    <a:pt x="241" y="176"/>
                    <a:pt x="249" y="176"/>
                  </a:cubicBezTo>
                  <a:cubicBezTo>
                    <a:pt x="257" y="176"/>
                    <a:pt x="263" y="181"/>
                    <a:pt x="263" y="187"/>
                  </a:cubicBezTo>
                  <a:cubicBezTo>
                    <a:pt x="263" y="193"/>
                    <a:pt x="265" y="195"/>
                    <a:pt x="267" y="192"/>
                  </a:cubicBezTo>
                  <a:cubicBezTo>
                    <a:pt x="270" y="188"/>
                    <a:pt x="272" y="186"/>
                    <a:pt x="272" y="186"/>
                  </a:cubicBezTo>
                  <a:cubicBezTo>
                    <a:pt x="272" y="186"/>
                    <a:pt x="272" y="186"/>
                    <a:pt x="272" y="186"/>
                  </a:cubicBezTo>
                  <a:cubicBezTo>
                    <a:pt x="272" y="186"/>
                    <a:pt x="275" y="190"/>
                    <a:pt x="279" y="196"/>
                  </a:cubicBezTo>
                  <a:cubicBezTo>
                    <a:pt x="282" y="201"/>
                    <a:pt x="290" y="211"/>
                    <a:pt x="297" y="217"/>
                  </a:cubicBezTo>
                  <a:cubicBezTo>
                    <a:pt x="303" y="223"/>
                    <a:pt x="311" y="234"/>
                    <a:pt x="315" y="240"/>
                  </a:cubicBezTo>
                  <a:cubicBezTo>
                    <a:pt x="318" y="247"/>
                    <a:pt x="325" y="255"/>
                    <a:pt x="330" y="257"/>
                  </a:cubicBezTo>
                  <a:cubicBezTo>
                    <a:pt x="335" y="259"/>
                    <a:pt x="340" y="265"/>
                    <a:pt x="340" y="271"/>
                  </a:cubicBezTo>
                  <a:cubicBezTo>
                    <a:pt x="340" y="276"/>
                    <a:pt x="347" y="280"/>
                    <a:pt x="357" y="280"/>
                  </a:cubicBezTo>
                  <a:cubicBezTo>
                    <a:pt x="366" y="280"/>
                    <a:pt x="374" y="281"/>
                    <a:pt x="374" y="283"/>
                  </a:cubicBezTo>
                  <a:cubicBezTo>
                    <a:pt x="373" y="284"/>
                    <a:pt x="373" y="285"/>
                    <a:pt x="374" y="285"/>
                  </a:cubicBezTo>
                  <a:cubicBezTo>
                    <a:pt x="374" y="285"/>
                    <a:pt x="372" y="289"/>
                    <a:pt x="370" y="293"/>
                  </a:cubicBezTo>
                  <a:cubicBezTo>
                    <a:pt x="369" y="298"/>
                    <a:pt x="366" y="306"/>
                    <a:pt x="365" y="312"/>
                  </a:cubicBezTo>
                  <a:cubicBezTo>
                    <a:pt x="365" y="312"/>
                    <a:pt x="365" y="312"/>
                    <a:pt x="365" y="321"/>
                  </a:cubicBezTo>
                  <a:cubicBezTo>
                    <a:pt x="365" y="348"/>
                    <a:pt x="372" y="386"/>
                    <a:pt x="380" y="391"/>
                  </a:cubicBezTo>
                  <a:cubicBezTo>
                    <a:pt x="390" y="397"/>
                    <a:pt x="400" y="409"/>
                    <a:pt x="400" y="409"/>
                  </a:cubicBezTo>
                  <a:cubicBezTo>
                    <a:pt x="418" y="431"/>
                    <a:pt x="439" y="460"/>
                    <a:pt x="447" y="474"/>
                  </a:cubicBezTo>
                  <a:cubicBezTo>
                    <a:pt x="455" y="487"/>
                    <a:pt x="463" y="499"/>
                    <a:pt x="463" y="501"/>
                  </a:cubicBezTo>
                  <a:cubicBezTo>
                    <a:pt x="464" y="502"/>
                    <a:pt x="465" y="504"/>
                    <a:pt x="466" y="504"/>
                  </a:cubicBezTo>
                  <a:cubicBezTo>
                    <a:pt x="467" y="504"/>
                    <a:pt x="467" y="503"/>
                    <a:pt x="466" y="502"/>
                  </a:cubicBezTo>
                  <a:cubicBezTo>
                    <a:pt x="465" y="501"/>
                    <a:pt x="464" y="498"/>
                    <a:pt x="464" y="496"/>
                  </a:cubicBezTo>
                  <a:cubicBezTo>
                    <a:pt x="464" y="495"/>
                    <a:pt x="464" y="489"/>
                    <a:pt x="466" y="485"/>
                  </a:cubicBezTo>
                  <a:cubicBezTo>
                    <a:pt x="466" y="485"/>
                    <a:pt x="466" y="485"/>
                    <a:pt x="464" y="483"/>
                  </a:cubicBezTo>
                  <a:cubicBezTo>
                    <a:pt x="463" y="482"/>
                    <a:pt x="463" y="482"/>
                    <a:pt x="463" y="482"/>
                  </a:cubicBezTo>
                  <a:cubicBezTo>
                    <a:pt x="464" y="478"/>
                    <a:pt x="464" y="471"/>
                    <a:pt x="464" y="467"/>
                  </a:cubicBezTo>
                  <a:cubicBezTo>
                    <a:pt x="464" y="458"/>
                    <a:pt x="464" y="458"/>
                    <a:pt x="464" y="458"/>
                  </a:cubicBezTo>
                  <a:cubicBezTo>
                    <a:pt x="464" y="457"/>
                    <a:pt x="465" y="457"/>
                    <a:pt x="467" y="457"/>
                  </a:cubicBezTo>
                  <a:cubicBezTo>
                    <a:pt x="468" y="457"/>
                    <a:pt x="470" y="458"/>
                    <a:pt x="470" y="458"/>
                  </a:cubicBezTo>
                  <a:cubicBezTo>
                    <a:pt x="470" y="457"/>
                    <a:pt x="471" y="458"/>
                    <a:pt x="472" y="460"/>
                  </a:cubicBezTo>
                  <a:cubicBezTo>
                    <a:pt x="473" y="462"/>
                    <a:pt x="476" y="465"/>
                    <a:pt x="477" y="466"/>
                  </a:cubicBezTo>
                  <a:cubicBezTo>
                    <a:pt x="479" y="467"/>
                    <a:pt x="480" y="468"/>
                    <a:pt x="480" y="469"/>
                  </a:cubicBezTo>
                  <a:cubicBezTo>
                    <a:pt x="480" y="469"/>
                    <a:pt x="483" y="471"/>
                    <a:pt x="487" y="475"/>
                  </a:cubicBezTo>
                  <a:cubicBezTo>
                    <a:pt x="491" y="478"/>
                    <a:pt x="495" y="481"/>
                    <a:pt x="496" y="482"/>
                  </a:cubicBezTo>
                  <a:cubicBezTo>
                    <a:pt x="497" y="483"/>
                    <a:pt x="505" y="497"/>
                    <a:pt x="514" y="512"/>
                  </a:cubicBezTo>
                  <a:cubicBezTo>
                    <a:pt x="514" y="512"/>
                    <a:pt x="514" y="512"/>
                    <a:pt x="515" y="514"/>
                  </a:cubicBezTo>
                  <a:cubicBezTo>
                    <a:pt x="515" y="514"/>
                    <a:pt x="515" y="513"/>
                    <a:pt x="515" y="513"/>
                  </a:cubicBezTo>
                  <a:cubicBezTo>
                    <a:pt x="516" y="514"/>
                    <a:pt x="516" y="514"/>
                    <a:pt x="516" y="514"/>
                  </a:cubicBezTo>
                  <a:cubicBezTo>
                    <a:pt x="516" y="515"/>
                    <a:pt x="516" y="516"/>
                    <a:pt x="516" y="516"/>
                  </a:cubicBezTo>
                  <a:cubicBezTo>
                    <a:pt x="516" y="516"/>
                    <a:pt x="516" y="515"/>
                    <a:pt x="516" y="514"/>
                  </a:cubicBezTo>
                  <a:cubicBezTo>
                    <a:pt x="516" y="514"/>
                    <a:pt x="516" y="514"/>
                    <a:pt x="515" y="513"/>
                  </a:cubicBezTo>
                  <a:cubicBezTo>
                    <a:pt x="516" y="515"/>
                    <a:pt x="516" y="515"/>
                    <a:pt x="516" y="515"/>
                  </a:cubicBezTo>
                  <a:cubicBezTo>
                    <a:pt x="517" y="518"/>
                    <a:pt x="517" y="521"/>
                    <a:pt x="516" y="521"/>
                  </a:cubicBezTo>
                  <a:cubicBezTo>
                    <a:pt x="516" y="521"/>
                    <a:pt x="516" y="522"/>
                    <a:pt x="516" y="522"/>
                  </a:cubicBezTo>
                  <a:cubicBezTo>
                    <a:pt x="516" y="522"/>
                    <a:pt x="516" y="523"/>
                    <a:pt x="516" y="523"/>
                  </a:cubicBezTo>
                  <a:cubicBezTo>
                    <a:pt x="516" y="523"/>
                    <a:pt x="515" y="523"/>
                    <a:pt x="515" y="522"/>
                  </a:cubicBezTo>
                  <a:cubicBezTo>
                    <a:pt x="515" y="522"/>
                    <a:pt x="514" y="522"/>
                    <a:pt x="513" y="523"/>
                  </a:cubicBezTo>
                  <a:cubicBezTo>
                    <a:pt x="512" y="523"/>
                    <a:pt x="512" y="523"/>
                    <a:pt x="512" y="523"/>
                  </a:cubicBezTo>
                  <a:cubicBezTo>
                    <a:pt x="512" y="523"/>
                    <a:pt x="512" y="525"/>
                    <a:pt x="512" y="527"/>
                  </a:cubicBezTo>
                  <a:cubicBezTo>
                    <a:pt x="512" y="529"/>
                    <a:pt x="512" y="530"/>
                    <a:pt x="512" y="530"/>
                  </a:cubicBezTo>
                  <a:cubicBezTo>
                    <a:pt x="512" y="530"/>
                    <a:pt x="512" y="531"/>
                    <a:pt x="512" y="531"/>
                  </a:cubicBezTo>
                  <a:cubicBezTo>
                    <a:pt x="512" y="531"/>
                    <a:pt x="515" y="533"/>
                    <a:pt x="518" y="535"/>
                  </a:cubicBezTo>
                  <a:cubicBezTo>
                    <a:pt x="521" y="537"/>
                    <a:pt x="525" y="540"/>
                    <a:pt x="526" y="540"/>
                  </a:cubicBezTo>
                  <a:cubicBezTo>
                    <a:pt x="527" y="541"/>
                    <a:pt x="527" y="541"/>
                    <a:pt x="525" y="540"/>
                  </a:cubicBezTo>
                  <a:cubicBezTo>
                    <a:pt x="524" y="539"/>
                    <a:pt x="524" y="539"/>
                    <a:pt x="526" y="540"/>
                  </a:cubicBezTo>
                  <a:cubicBezTo>
                    <a:pt x="526" y="540"/>
                    <a:pt x="527" y="541"/>
                    <a:pt x="528" y="541"/>
                  </a:cubicBezTo>
                  <a:cubicBezTo>
                    <a:pt x="528" y="541"/>
                    <a:pt x="528" y="541"/>
                    <a:pt x="528" y="541"/>
                  </a:cubicBezTo>
                  <a:cubicBezTo>
                    <a:pt x="528" y="541"/>
                    <a:pt x="528" y="541"/>
                    <a:pt x="528" y="542"/>
                  </a:cubicBezTo>
                  <a:cubicBezTo>
                    <a:pt x="528" y="542"/>
                    <a:pt x="528" y="542"/>
                    <a:pt x="528" y="542"/>
                  </a:cubicBezTo>
                  <a:cubicBezTo>
                    <a:pt x="528" y="542"/>
                    <a:pt x="528" y="542"/>
                    <a:pt x="528" y="542"/>
                  </a:cubicBezTo>
                  <a:cubicBezTo>
                    <a:pt x="529" y="542"/>
                    <a:pt x="529" y="542"/>
                    <a:pt x="529" y="542"/>
                  </a:cubicBezTo>
                  <a:cubicBezTo>
                    <a:pt x="529" y="542"/>
                    <a:pt x="529" y="542"/>
                    <a:pt x="529" y="542"/>
                  </a:cubicBezTo>
                  <a:cubicBezTo>
                    <a:pt x="529" y="542"/>
                    <a:pt x="529" y="542"/>
                    <a:pt x="529" y="542"/>
                  </a:cubicBezTo>
                  <a:cubicBezTo>
                    <a:pt x="529" y="542"/>
                    <a:pt x="532" y="544"/>
                    <a:pt x="535" y="546"/>
                  </a:cubicBezTo>
                  <a:cubicBezTo>
                    <a:pt x="535" y="546"/>
                    <a:pt x="535" y="546"/>
                    <a:pt x="535" y="549"/>
                  </a:cubicBezTo>
                  <a:cubicBezTo>
                    <a:pt x="535" y="549"/>
                    <a:pt x="535" y="549"/>
                    <a:pt x="535" y="549"/>
                  </a:cubicBezTo>
                  <a:cubicBezTo>
                    <a:pt x="535" y="549"/>
                    <a:pt x="535" y="549"/>
                    <a:pt x="535" y="549"/>
                  </a:cubicBezTo>
                  <a:cubicBezTo>
                    <a:pt x="534" y="549"/>
                    <a:pt x="534" y="549"/>
                    <a:pt x="534" y="549"/>
                  </a:cubicBezTo>
                  <a:cubicBezTo>
                    <a:pt x="533" y="549"/>
                    <a:pt x="533" y="549"/>
                    <a:pt x="533" y="549"/>
                  </a:cubicBezTo>
                  <a:cubicBezTo>
                    <a:pt x="533" y="549"/>
                    <a:pt x="533" y="549"/>
                    <a:pt x="533" y="549"/>
                  </a:cubicBezTo>
                  <a:cubicBezTo>
                    <a:pt x="533" y="549"/>
                    <a:pt x="532" y="551"/>
                    <a:pt x="531" y="553"/>
                  </a:cubicBezTo>
                  <a:cubicBezTo>
                    <a:pt x="530" y="555"/>
                    <a:pt x="529" y="557"/>
                    <a:pt x="529" y="557"/>
                  </a:cubicBezTo>
                  <a:cubicBezTo>
                    <a:pt x="529" y="557"/>
                    <a:pt x="529" y="557"/>
                    <a:pt x="529" y="557"/>
                  </a:cubicBezTo>
                  <a:cubicBezTo>
                    <a:pt x="529" y="557"/>
                    <a:pt x="529" y="557"/>
                    <a:pt x="529" y="557"/>
                  </a:cubicBezTo>
                  <a:cubicBezTo>
                    <a:pt x="529" y="557"/>
                    <a:pt x="529" y="557"/>
                    <a:pt x="529" y="557"/>
                  </a:cubicBezTo>
                  <a:cubicBezTo>
                    <a:pt x="530" y="557"/>
                    <a:pt x="530" y="558"/>
                    <a:pt x="531" y="559"/>
                  </a:cubicBezTo>
                  <a:cubicBezTo>
                    <a:pt x="532" y="560"/>
                    <a:pt x="540" y="561"/>
                    <a:pt x="548" y="561"/>
                  </a:cubicBezTo>
                  <a:cubicBezTo>
                    <a:pt x="571" y="561"/>
                    <a:pt x="571" y="561"/>
                    <a:pt x="571" y="561"/>
                  </a:cubicBezTo>
                  <a:cubicBezTo>
                    <a:pt x="574" y="561"/>
                    <a:pt x="580" y="562"/>
                    <a:pt x="584" y="564"/>
                  </a:cubicBezTo>
                  <a:cubicBezTo>
                    <a:pt x="588" y="566"/>
                    <a:pt x="594" y="570"/>
                    <a:pt x="598" y="573"/>
                  </a:cubicBezTo>
                  <a:cubicBezTo>
                    <a:pt x="598" y="573"/>
                    <a:pt x="598" y="573"/>
                    <a:pt x="598" y="574"/>
                  </a:cubicBezTo>
                  <a:cubicBezTo>
                    <a:pt x="598" y="576"/>
                    <a:pt x="598" y="576"/>
                    <a:pt x="598" y="576"/>
                  </a:cubicBezTo>
                  <a:cubicBezTo>
                    <a:pt x="604" y="578"/>
                    <a:pt x="614" y="580"/>
                    <a:pt x="620" y="581"/>
                  </a:cubicBezTo>
                  <a:cubicBezTo>
                    <a:pt x="626" y="581"/>
                    <a:pt x="632" y="583"/>
                    <a:pt x="633" y="584"/>
                  </a:cubicBezTo>
                  <a:cubicBezTo>
                    <a:pt x="634" y="586"/>
                    <a:pt x="635" y="592"/>
                    <a:pt x="635" y="596"/>
                  </a:cubicBezTo>
                  <a:cubicBezTo>
                    <a:pt x="635" y="599"/>
                    <a:pt x="640" y="607"/>
                    <a:pt x="647" y="612"/>
                  </a:cubicBezTo>
                  <a:cubicBezTo>
                    <a:pt x="647" y="612"/>
                    <a:pt x="647" y="612"/>
                    <a:pt x="648" y="613"/>
                  </a:cubicBezTo>
                  <a:cubicBezTo>
                    <a:pt x="650" y="613"/>
                    <a:pt x="650" y="613"/>
                    <a:pt x="650" y="613"/>
                  </a:cubicBezTo>
                  <a:cubicBezTo>
                    <a:pt x="654" y="616"/>
                    <a:pt x="660" y="618"/>
                    <a:pt x="663" y="618"/>
                  </a:cubicBezTo>
                  <a:cubicBezTo>
                    <a:pt x="667" y="618"/>
                    <a:pt x="670" y="617"/>
                    <a:pt x="671" y="617"/>
                  </a:cubicBezTo>
                  <a:cubicBezTo>
                    <a:pt x="671" y="617"/>
                    <a:pt x="670" y="614"/>
                    <a:pt x="668" y="61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08" name="Freeform 82">
              <a:extLst>
                <a:ext uri="{FF2B5EF4-FFF2-40B4-BE49-F238E27FC236}">
                  <a16:creationId xmlns:a16="http://schemas.microsoft.com/office/drawing/2014/main" id="{EC4EF360-4C26-4484-A7E9-001F01DBE9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4988" y="495300"/>
              <a:ext cx="1" cy="6350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0 h 2"/>
                <a:gd name="T4" fmla="*/ 0 w 1"/>
                <a:gd name="T5" fmla="*/ 1 h 2"/>
                <a:gd name="T6" fmla="*/ 0 w 1"/>
                <a:gd name="T7" fmla="*/ 2 h 2"/>
                <a:gd name="T8" fmla="*/ 0 w 1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0" y="2"/>
                  </a:moveTo>
                  <a:cubicBezTo>
                    <a:pt x="0" y="2"/>
                    <a:pt x="0" y="2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09" name="Freeform 83">
              <a:extLst>
                <a:ext uri="{FF2B5EF4-FFF2-40B4-BE49-F238E27FC236}">
                  <a16:creationId xmlns:a16="http://schemas.microsoft.com/office/drawing/2014/main" id="{A082AE01-318B-4EAF-AACD-7999AE88D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6250" y="722313"/>
              <a:ext cx="3175" cy="1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1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10" name="Freeform 84">
              <a:extLst>
                <a:ext uri="{FF2B5EF4-FFF2-40B4-BE49-F238E27FC236}">
                  <a16:creationId xmlns:a16="http://schemas.microsoft.com/office/drawing/2014/main" id="{FEFD58C3-E01A-4B80-875A-8E035EFAA9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1463" y="874713"/>
              <a:ext cx="1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11" name="Freeform 85">
              <a:extLst>
                <a:ext uri="{FF2B5EF4-FFF2-40B4-BE49-F238E27FC236}">
                  <a16:creationId xmlns:a16="http://schemas.microsoft.com/office/drawing/2014/main" id="{15AEF4C8-7452-46FE-82F2-8D5405C655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3625" y="47466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12" name="Freeform 86">
              <a:extLst>
                <a:ext uri="{FF2B5EF4-FFF2-40B4-BE49-F238E27FC236}">
                  <a16:creationId xmlns:a16="http://schemas.microsoft.com/office/drawing/2014/main" id="{72CD2D7F-49FB-4FC9-B5F2-349652AA16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0" y="890588"/>
              <a:ext cx="1" cy="6350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1 h 2"/>
                <a:gd name="T4" fmla="*/ 0 w 1"/>
                <a:gd name="T5" fmla="*/ 1 h 2"/>
                <a:gd name="T6" fmla="*/ 0 w 1"/>
                <a:gd name="T7" fmla="*/ 2 h 2"/>
                <a:gd name="T8" fmla="*/ 0 w 1"/>
                <a:gd name="T9" fmla="*/ 1 h 2"/>
                <a:gd name="T10" fmla="*/ 0 w 1"/>
                <a:gd name="T11" fmla="*/ 0 h 2"/>
                <a:gd name="T12" fmla="*/ 0 w 1"/>
                <a:gd name="T13" fmla="*/ 0 h 2"/>
                <a:gd name="T14" fmla="*/ 0 w 1"/>
                <a:gd name="T15" fmla="*/ 0 h 2"/>
                <a:gd name="T16" fmla="*/ 0 w 1"/>
                <a:gd name="T17" fmla="*/ 1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"/>
                <a:gd name="T29" fmla="*/ 1 w 1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13" name="Freeform 87">
              <a:extLst>
                <a:ext uri="{FF2B5EF4-FFF2-40B4-BE49-F238E27FC236}">
                  <a16:creationId xmlns:a16="http://schemas.microsoft.com/office/drawing/2014/main" id="{88C0AEBD-A614-406F-9017-A3ED1AE9C2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213" y="573088"/>
              <a:ext cx="4763" cy="3175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1 w 2"/>
                <a:gd name="T5" fmla="*/ 0 h 1"/>
                <a:gd name="T6" fmla="*/ 2 w 2"/>
                <a:gd name="T7" fmla="*/ 1 h 1"/>
                <a:gd name="T8" fmla="*/ 1 w 2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1"/>
                <a:gd name="T17" fmla="*/ 2 w 2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14" name="Freeform 88">
              <a:extLst>
                <a:ext uri="{FF2B5EF4-FFF2-40B4-BE49-F238E27FC236}">
                  <a16:creationId xmlns:a16="http://schemas.microsoft.com/office/drawing/2014/main" id="{D0F605D9-8BA3-424E-A0CA-5A3ACB19D6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4988" y="2066925"/>
              <a:ext cx="1" cy="317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0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15" name="Freeform 89">
              <a:extLst>
                <a:ext uri="{FF2B5EF4-FFF2-40B4-BE49-F238E27FC236}">
                  <a16:creationId xmlns:a16="http://schemas.microsoft.com/office/drawing/2014/main" id="{2FB43084-5BC9-4EB5-B4C1-B99EA6B599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2300" y="3309938"/>
              <a:ext cx="15875" cy="23813"/>
            </a:xfrm>
            <a:custGeom>
              <a:avLst/>
              <a:gdLst>
                <a:gd name="T0" fmla="*/ 2 w 6"/>
                <a:gd name="T1" fmla="*/ 5 h 9"/>
                <a:gd name="T2" fmla="*/ 2 w 6"/>
                <a:gd name="T3" fmla="*/ 6 h 9"/>
                <a:gd name="T4" fmla="*/ 6 w 6"/>
                <a:gd name="T5" fmla="*/ 1 h 9"/>
                <a:gd name="T6" fmla="*/ 2 w 6"/>
                <a:gd name="T7" fmla="*/ 5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9"/>
                <a:gd name="T14" fmla="*/ 6 w 6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9">
                  <a:moveTo>
                    <a:pt x="2" y="5"/>
                  </a:moveTo>
                  <a:cubicBezTo>
                    <a:pt x="0" y="8"/>
                    <a:pt x="0" y="9"/>
                    <a:pt x="2" y="6"/>
                  </a:cubicBezTo>
                  <a:cubicBezTo>
                    <a:pt x="4" y="4"/>
                    <a:pt x="6" y="2"/>
                    <a:pt x="6" y="1"/>
                  </a:cubicBezTo>
                  <a:cubicBezTo>
                    <a:pt x="6" y="0"/>
                    <a:pt x="4" y="2"/>
                    <a:pt x="2" y="5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16" name="Freeform 90">
              <a:extLst>
                <a:ext uri="{FF2B5EF4-FFF2-40B4-BE49-F238E27FC236}">
                  <a16:creationId xmlns:a16="http://schemas.microsoft.com/office/drawing/2014/main" id="{F5517C3F-4271-49CC-BA88-43CE751ABE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6600" y="3473450"/>
              <a:ext cx="112713" cy="47625"/>
            </a:xfrm>
            <a:custGeom>
              <a:avLst/>
              <a:gdLst>
                <a:gd name="T0" fmla="*/ 37 w 42"/>
                <a:gd name="T1" fmla="*/ 9 h 18"/>
                <a:gd name="T2" fmla="*/ 33 w 42"/>
                <a:gd name="T3" fmla="*/ 6 h 18"/>
                <a:gd name="T4" fmla="*/ 29 w 42"/>
                <a:gd name="T5" fmla="*/ 2 h 18"/>
                <a:gd name="T6" fmla="*/ 26 w 42"/>
                <a:gd name="T7" fmla="*/ 0 h 18"/>
                <a:gd name="T8" fmla="*/ 14 w 42"/>
                <a:gd name="T9" fmla="*/ 0 h 18"/>
                <a:gd name="T10" fmla="*/ 1 w 42"/>
                <a:gd name="T11" fmla="*/ 4 h 18"/>
                <a:gd name="T12" fmla="*/ 1 w 42"/>
                <a:gd name="T13" fmla="*/ 7 h 18"/>
                <a:gd name="T14" fmla="*/ 0 w 42"/>
                <a:gd name="T15" fmla="*/ 8 h 18"/>
                <a:gd name="T16" fmla="*/ 1 w 42"/>
                <a:gd name="T17" fmla="*/ 10 h 18"/>
                <a:gd name="T18" fmla="*/ 2 w 42"/>
                <a:gd name="T19" fmla="*/ 11 h 18"/>
                <a:gd name="T20" fmla="*/ 2 w 42"/>
                <a:gd name="T21" fmla="*/ 11 h 18"/>
                <a:gd name="T22" fmla="*/ 2 w 42"/>
                <a:gd name="T23" fmla="*/ 11 h 18"/>
                <a:gd name="T24" fmla="*/ 7 w 42"/>
                <a:gd name="T25" fmla="*/ 14 h 18"/>
                <a:gd name="T26" fmla="*/ 8 w 42"/>
                <a:gd name="T27" fmla="*/ 14 h 18"/>
                <a:gd name="T28" fmla="*/ 9 w 42"/>
                <a:gd name="T29" fmla="*/ 14 h 18"/>
                <a:gd name="T30" fmla="*/ 9 w 42"/>
                <a:gd name="T31" fmla="*/ 18 h 18"/>
                <a:gd name="T32" fmla="*/ 22 w 42"/>
                <a:gd name="T33" fmla="*/ 18 h 18"/>
                <a:gd name="T34" fmla="*/ 36 w 42"/>
                <a:gd name="T35" fmla="*/ 15 h 18"/>
                <a:gd name="T36" fmla="*/ 36 w 42"/>
                <a:gd name="T37" fmla="*/ 13 h 18"/>
                <a:gd name="T38" fmla="*/ 36 w 42"/>
                <a:gd name="T39" fmla="*/ 12 h 18"/>
                <a:gd name="T40" fmla="*/ 39 w 42"/>
                <a:gd name="T41" fmla="*/ 11 h 18"/>
                <a:gd name="T42" fmla="*/ 42 w 42"/>
                <a:gd name="T43" fmla="*/ 10 h 18"/>
                <a:gd name="T44" fmla="*/ 37 w 42"/>
                <a:gd name="T45" fmla="*/ 9 h 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2"/>
                <a:gd name="T70" fmla="*/ 0 h 18"/>
                <a:gd name="T71" fmla="*/ 42 w 42"/>
                <a:gd name="T72" fmla="*/ 18 h 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2" h="18">
                  <a:moveTo>
                    <a:pt x="37" y="9"/>
                  </a:moveTo>
                  <a:cubicBezTo>
                    <a:pt x="35" y="9"/>
                    <a:pt x="34" y="8"/>
                    <a:pt x="33" y="6"/>
                  </a:cubicBezTo>
                  <a:cubicBezTo>
                    <a:pt x="33" y="4"/>
                    <a:pt x="31" y="2"/>
                    <a:pt x="29" y="2"/>
                  </a:cubicBezTo>
                  <a:cubicBezTo>
                    <a:pt x="27" y="1"/>
                    <a:pt x="26" y="0"/>
                    <a:pt x="26" y="0"/>
                  </a:cubicBezTo>
                  <a:cubicBezTo>
                    <a:pt x="26" y="0"/>
                    <a:pt x="20" y="0"/>
                    <a:pt x="14" y="0"/>
                  </a:cubicBezTo>
                  <a:cubicBezTo>
                    <a:pt x="7" y="0"/>
                    <a:pt x="1" y="2"/>
                    <a:pt x="1" y="4"/>
                  </a:cubicBezTo>
                  <a:cubicBezTo>
                    <a:pt x="1" y="4"/>
                    <a:pt x="1" y="4"/>
                    <a:pt x="1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10"/>
                    <a:pt x="1" y="10"/>
                  </a:cubicBezTo>
                  <a:cubicBezTo>
                    <a:pt x="1" y="10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4" y="14"/>
                    <a:pt x="7" y="14"/>
                  </a:cubicBezTo>
                  <a:cubicBezTo>
                    <a:pt x="7" y="14"/>
                    <a:pt x="7" y="14"/>
                    <a:pt x="8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8"/>
                    <a:pt x="9" y="18"/>
                  </a:cubicBezTo>
                  <a:cubicBezTo>
                    <a:pt x="9" y="18"/>
                    <a:pt x="15" y="18"/>
                    <a:pt x="22" y="18"/>
                  </a:cubicBezTo>
                  <a:cubicBezTo>
                    <a:pt x="30" y="18"/>
                    <a:pt x="36" y="17"/>
                    <a:pt x="36" y="15"/>
                  </a:cubicBezTo>
                  <a:cubicBezTo>
                    <a:pt x="36" y="14"/>
                    <a:pt x="36" y="13"/>
                    <a:pt x="36" y="13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8" y="12"/>
                    <a:pt x="39" y="11"/>
                  </a:cubicBezTo>
                  <a:cubicBezTo>
                    <a:pt x="41" y="11"/>
                    <a:pt x="42" y="10"/>
                    <a:pt x="42" y="10"/>
                  </a:cubicBezTo>
                  <a:cubicBezTo>
                    <a:pt x="41" y="10"/>
                    <a:pt x="39" y="9"/>
                    <a:pt x="37" y="9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17" name="Oval 91">
              <a:extLst>
                <a:ext uri="{FF2B5EF4-FFF2-40B4-BE49-F238E27FC236}">
                  <a16:creationId xmlns:a16="http://schemas.microsoft.com/office/drawing/2014/main" id="{4DA308D3-27A4-496C-8E58-6A511C64F1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9838" y="387350"/>
              <a:ext cx="1588" cy="1588"/>
            </a:xfrm>
            <a:prstGeom prst="ellipse">
              <a:avLst/>
            </a:pr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18" name="Freeform 92">
              <a:extLst>
                <a:ext uri="{FF2B5EF4-FFF2-40B4-BE49-F238E27FC236}">
                  <a16:creationId xmlns:a16="http://schemas.microsoft.com/office/drawing/2014/main" id="{8B126A7C-534D-464E-A8BB-459B3319D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6350" y="303213"/>
              <a:ext cx="11113" cy="3175"/>
            </a:xfrm>
            <a:custGeom>
              <a:avLst/>
              <a:gdLst>
                <a:gd name="T0" fmla="*/ 1 w 4"/>
                <a:gd name="T1" fmla="*/ 0 h 1"/>
                <a:gd name="T2" fmla="*/ 3 w 4"/>
                <a:gd name="T3" fmla="*/ 1 h 1"/>
                <a:gd name="T4" fmla="*/ 3 w 4"/>
                <a:gd name="T5" fmla="*/ 1 h 1"/>
                <a:gd name="T6" fmla="*/ 3 w 4"/>
                <a:gd name="T7" fmla="*/ 1 h 1"/>
                <a:gd name="T8" fmla="*/ 3 w 4"/>
                <a:gd name="T9" fmla="*/ 1 h 1"/>
                <a:gd name="T10" fmla="*/ 3 w 4"/>
                <a:gd name="T11" fmla="*/ 1 h 1"/>
                <a:gd name="T12" fmla="*/ 4 w 4"/>
                <a:gd name="T13" fmla="*/ 1 h 1"/>
                <a:gd name="T14" fmla="*/ 4 w 4"/>
                <a:gd name="T15" fmla="*/ 1 h 1"/>
                <a:gd name="T16" fmla="*/ 2 w 4"/>
                <a:gd name="T17" fmla="*/ 0 h 1"/>
                <a:gd name="T18" fmla="*/ 1 w 4"/>
                <a:gd name="T19" fmla="*/ 0 h 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1"/>
                <a:gd name="T32" fmla="*/ 4 w 4"/>
                <a:gd name="T33" fmla="*/ 1 h 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1">
                  <a:moveTo>
                    <a:pt x="1" y="0"/>
                  </a:move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19" name="Freeform 93">
              <a:extLst>
                <a:ext uri="{FF2B5EF4-FFF2-40B4-BE49-F238E27FC236}">
                  <a16:creationId xmlns:a16="http://schemas.microsoft.com/office/drawing/2014/main" id="{3335D551-0820-4592-8FEC-4BBB538C59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1750" y="346075"/>
              <a:ext cx="1588" cy="3175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1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20" name="Freeform 94">
              <a:extLst>
                <a:ext uri="{FF2B5EF4-FFF2-40B4-BE49-F238E27FC236}">
                  <a16:creationId xmlns:a16="http://schemas.microsoft.com/office/drawing/2014/main" id="{D804270F-6ECB-4CFD-AFC8-558A3BECC4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8263" y="379413"/>
              <a:ext cx="12700" cy="23813"/>
            </a:xfrm>
            <a:custGeom>
              <a:avLst/>
              <a:gdLst>
                <a:gd name="T0" fmla="*/ 4 w 5"/>
                <a:gd name="T1" fmla="*/ 7 h 9"/>
                <a:gd name="T2" fmla="*/ 5 w 5"/>
                <a:gd name="T3" fmla="*/ 9 h 9"/>
                <a:gd name="T4" fmla="*/ 4 w 5"/>
                <a:gd name="T5" fmla="*/ 6 h 9"/>
                <a:gd name="T6" fmla="*/ 1 w 5"/>
                <a:gd name="T7" fmla="*/ 1 h 9"/>
                <a:gd name="T8" fmla="*/ 1 w 5"/>
                <a:gd name="T9" fmla="*/ 1 h 9"/>
                <a:gd name="T10" fmla="*/ 4 w 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9"/>
                <a:gd name="T20" fmla="*/ 5 w 5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9">
                  <a:moveTo>
                    <a:pt x="4" y="7"/>
                  </a:moveTo>
                  <a:cubicBezTo>
                    <a:pt x="5" y="8"/>
                    <a:pt x="5" y="9"/>
                    <a:pt x="5" y="9"/>
                  </a:cubicBezTo>
                  <a:cubicBezTo>
                    <a:pt x="5" y="9"/>
                    <a:pt x="5" y="8"/>
                    <a:pt x="4" y="6"/>
                  </a:cubicBezTo>
                  <a:cubicBezTo>
                    <a:pt x="3" y="5"/>
                    <a:pt x="2" y="2"/>
                    <a:pt x="1" y="1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2" y="3"/>
                    <a:pt x="4" y="5"/>
                    <a:pt x="4" y="7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21" name="Freeform 95">
              <a:extLst>
                <a:ext uri="{FF2B5EF4-FFF2-40B4-BE49-F238E27FC236}">
                  <a16:creationId xmlns:a16="http://schemas.microsoft.com/office/drawing/2014/main" id="{E051677C-9A79-4397-B48A-8931205489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4988" y="200025"/>
              <a:ext cx="87313" cy="19050"/>
            </a:xfrm>
            <a:custGeom>
              <a:avLst/>
              <a:gdLst>
                <a:gd name="T0" fmla="*/ 9 w 33"/>
                <a:gd name="T1" fmla="*/ 7 h 7"/>
                <a:gd name="T2" fmla="*/ 11 w 33"/>
                <a:gd name="T3" fmla="*/ 7 h 7"/>
                <a:gd name="T4" fmla="*/ 30 w 33"/>
                <a:gd name="T5" fmla="*/ 6 h 7"/>
                <a:gd name="T6" fmla="*/ 32 w 33"/>
                <a:gd name="T7" fmla="*/ 6 h 7"/>
                <a:gd name="T8" fmla="*/ 33 w 33"/>
                <a:gd name="T9" fmla="*/ 3 h 7"/>
                <a:gd name="T10" fmla="*/ 33 w 33"/>
                <a:gd name="T11" fmla="*/ 3 h 7"/>
                <a:gd name="T12" fmla="*/ 32 w 33"/>
                <a:gd name="T13" fmla="*/ 0 h 7"/>
                <a:gd name="T14" fmla="*/ 9 w 33"/>
                <a:gd name="T15" fmla="*/ 1 h 7"/>
                <a:gd name="T16" fmla="*/ 0 w 33"/>
                <a:gd name="T17" fmla="*/ 3 h 7"/>
                <a:gd name="T18" fmla="*/ 9 w 33"/>
                <a:gd name="T19" fmla="*/ 7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3"/>
                <a:gd name="T31" fmla="*/ 0 h 7"/>
                <a:gd name="T32" fmla="*/ 33 w 33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3" h="7">
                  <a:moveTo>
                    <a:pt x="9" y="7"/>
                  </a:moveTo>
                  <a:cubicBezTo>
                    <a:pt x="9" y="7"/>
                    <a:pt x="9" y="7"/>
                    <a:pt x="11" y="7"/>
                  </a:cubicBezTo>
                  <a:cubicBezTo>
                    <a:pt x="13" y="7"/>
                    <a:pt x="27" y="6"/>
                    <a:pt x="30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3" y="6"/>
                    <a:pt x="33" y="3"/>
                    <a:pt x="33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4" y="1"/>
                    <a:pt x="13" y="1"/>
                    <a:pt x="9" y="1"/>
                  </a:cubicBezTo>
                  <a:cubicBezTo>
                    <a:pt x="4" y="1"/>
                    <a:pt x="0" y="2"/>
                    <a:pt x="0" y="3"/>
                  </a:cubicBezTo>
                  <a:cubicBezTo>
                    <a:pt x="0" y="4"/>
                    <a:pt x="4" y="6"/>
                    <a:pt x="9" y="7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22" name="Freeform 96">
              <a:extLst>
                <a:ext uri="{FF2B5EF4-FFF2-40B4-BE49-F238E27FC236}">
                  <a16:creationId xmlns:a16="http://schemas.microsoft.com/office/drawing/2014/main" id="{231B7D5D-2BB1-4D96-B756-01C4F79B5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6050" y="290513"/>
              <a:ext cx="4763" cy="3175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2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23" name="Freeform 97">
              <a:extLst>
                <a:ext uri="{FF2B5EF4-FFF2-40B4-BE49-F238E27FC236}">
                  <a16:creationId xmlns:a16="http://schemas.microsoft.com/office/drawing/2014/main" id="{D5AA9759-8C6B-4D41-B1FC-BE5808135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875" y="1863725"/>
              <a:ext cx="3175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24" name="Freeform 98">
              <a:extLst>
                <a:ext uri="{FF2B5EF4-FFF2-40B4-BE49-F238E27FC236}">
                  <a16:creationId xmlns:a16="http://schemas.microsoft.com/office/drawing/2014/main" id="{651E5EC6-F08D-4387-BF43-FFAC48A913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1500" y="279400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25" name="Freeform 99">
              <a:extLst>
                <a:ext uri="{FF2B5EF4-FFF2-40B4-BE49-F238E27FC236}">
                  <a16:creationId xmlns:a16="http://schemas.microsoft.com/office/drawing/2014/main" id="{3BE9691C-7B1F-48A5-A89D-6DD286E40D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1263" y="349250"/>
              <a:ext cx="196850" cy="171450"/>
            </a:xfrm>
            <a:custGeom>
              <a:avLst/>
              <a:gdLst>
                <a:gd name="T0" fmla="*/ 7 w 74"/>
                <a:gd name="T1" fmla="*/ 54 h 64"/>
                <a:gd name="T2" fmla="*/ 17 w 74"/>
                <a:gd name="T3" fmla="*/ 58 h 64"/>
                <a:gd name="T4" fmla="*/ 19 w 74"/>
                <a:gd name="T5" fmla="*/ 59 h 64"/>
                <a:gd name="T6" fmla="*/ 19 w 74"/>
                <a:gd name="T7" fmla="*/ 62 h 64"/>
                <a:gd name="T8" fmla="*/ 19 w 74"/>
                <a:gd name="T9" fmla="*/ 64 h 64"/>
                <a:gd name="T10" fmla="*/ 21 w 74"/>
                <a:gd name="T11" fmla="*/ 64 h 64"/>
                <a:gd name="T12" fmla="*/ 26 w 74"/>
                <a:gd name="T13" fmla="*/ 61 h 64"/>
                <a:gd name="T14" fmla="*/ 29 w 74"/>
                <a:gd name="T15" fmla="*/ 50 h 64"/>
                <a:gd name="T16" fmla="*/ 29 w 74"/>
                <a:gd name="T17" fmla="*/ 38 h 64"/>
                <a:gd name="T18" fmla="*/ 27 w 74"/>
                <a:gd name="T19" fmla="*/ 34 h 64"/>
                <a:gd name="T20" fmla="*/ 27 w 74"/>
                <a:gd name="T21" fmla="*/ 34 h 64"/>
                <a:gd name="T22" fmla="*/ 38 w 74"/>
                <a:gd name="T23" fmla="*/ 31 h 64"/>
                <a:gd name="T24" fmla="*/ 57 w 74"/>
                <a:gd name="T25" fmla="*/ 24 h 64"/>
                <a:gd name="T26" fmla="*/ 67 w 74"/>
                <a:gd name="T27" fmla="*/ 15 h 64"/>
                <a:gd name="T28" fmla="*/ 73 w 74"/>
                <a:gd name="T29" fmla="*/ 7 h 64"/>
                <a:gd name="T30" fmla="*/ 70 w 74"/>
                <a:gd name="T31" fmla="*/ 2 h 64"/>
                <a:gd name="T32" fmla="*/ 58 w 74"/>
                <a:gd name="T33" fmla="*/ 1 h 64"/>
                <a:gd name="T34" fmla="*/ 47 w 74"/>
                <a:gd name="T35" fmla="*/ 4 h 64"/>
                <a:gd name="T36" fmla="*/ 44 w 74"/>
                <a:gd name="T37" fmla="*/ 7 h 64"/>
                <a:gd name="T38" fmla="*/ 41 w 74"/>
                <a:gd name="T39" fmla="*/ 9 h 64"/>
                <a:gd name="T40" fmla="*/ 39 w 74"/>
                <a:gd name="T41" fmla="*/ 12 h 64"/>
                <a:gd name="T42" fmla="*/ 35 w 74"/>
                <a:gd name="T43" fmla="*/ 15 h 64"/>
                <a:gd name="T44" fmla="*/ 35 w 74"/>
                <a:gd name="T45" fmla="*/ 17 h 64"/>
                <a:gd name="T46" fmla="*/ 35 w 74"/>
                <a:gd name="T47" fmla="*/ 18 h 64"/>
                <a:gd name="T48" fmla="*/ 30 w 74"/>
                <a:gd name="T49" fmla="*/ 28 h 64"/>
                <a:gd name="T50" fmla="*/ 25 w 74"/>
                <a:gd name="T51" fmla="*/ 31 h 64"/>
                <a:gd name="T52" fmla="*/ 23 w 74"/>
                <a:gd name="T53" fmla="*/ 36 h 64"/>
                <a:gd name="T54" fmla="*/ 19 w 74"/>
                <a:gd name="T55" fmla="*/ 44 h 64"/>
                <a:gd name="T56" fmla="*/ 13 w 74"/>
                <a:gd name="T57" fmla="*/ 48 h 64"/>
                <a:gd name="T58" fmla="*/ 12 w 74"/>
                <a:gd name="T59" fmla="*/ 48 h 64"/>
                <a:gd name="T60" fmla="*/ 6 w 74"/>
                <a:gd name="T61" fmla="*/ 47 h 64"/>
                <a:gd name="T62" fmla="*/ 0 w 74"/>
                <a:gd name="T63" fmla="*/ 49 h 64"/>
                <a:gd name="T64" fmla="*/ 7 w 74"/>
                <a:gd name="T65" fmla="*/ 54 h 6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4"/>
                <a:gd name="T100" fmla="*/ 0 h 64"/>
                <a:gd name="T101" fmla="*/ 74 w 74"/>
                <a:gd name="T102" fmla="*/ 64 h 6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4" h="64">
                  <a:moveTo>
                    <a:pt x="7" y="54"/>
                  </a:moveTo>
                  <a:cubicBezTo>
                    <a:pt x="11" y="55"/>
                    <a:pt x="16" y="56"/>
                    <a:pt x="17" y="58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8" y="59"/>
                    <a:pt x="18" y="60"/>
                    <a:pt x="19" y="62"/>
                  </a:cubicBezTo>
                  <a:cubicBezTo>
                    <a:pt x="19" y="63"/>
                    <a:pt x="20" y="64"/>
                    <a:pt x="19" y="64"/>
                  </a:cubicBezTo>
                  <a:cubicBezTo>
                    <a:pt x="19" y="64"/>
                    <a:pt x="20" y="64"/>
                    <a:pt x="21" y="64"/>
                  </a:cubicBezTo>
                  <a:cubicBezTo>
                    <a:pt x="23" y="64"/>
                    <a:pt x="25" y="63"/>
                    <a:pt x="26" y="61"/>
                  </a:cubicBezTo>
                  <a:cubicBezTo>
                    <a:pt x="27" y="60"/>
                    <a:pt x="28" y="55"/>
                    <a:pt x="29" y="50"/>
                  </a:cubicBezTo>
                  <a:cubicBezTo>
                    <a:pt x="30" y="46"/>
                    <a:pt x="30" y="41"/>
                    <a:pt x="29" y="38"/>
                  </a:cubicBezTo>
                  <a:cubicBezTo>
                    <a:pt x="28" y="36"/>
                    <a:pt x="27" y="34"/>
                    <a:pt x="27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7" y="34"/>
                    <a:pt x="32" y="33"/>
                    <a:pt x="38" y="31"/>
                  </a:cubicBezTo>
                  <a:cubicBezTo>
                    <a:pt x="44" y="30"/>
                    <a:pt x="52" y="26"/>
                    <a:pt x="57" y="24"/>
                  </a:cubicBezTo>
                  <a:cubicBezTo>
                    <a:pt x="61" y="21"/>
                    <a:pt x="66" y="18"/>
                    <a:pt x="67" y="15"/>
                  </a:cubicBezTo>
                  <a:cubicBezTo>
                    <a:pt x="69" y="13"/>
                    <a:pt x="72" y="9"/>
                    <a:pt x="73" y="7"/>
                  </a:cubicBezTo>
                  <a:cubicBezTo>
                    <a:pt x="74" y="4"/>
                    <a:pt x="73" y="2"/>
                    <a:pt x="70" y="2"/>
                  </a:cubicBezTo>
                  <a:cubicBezTo>
                    <a:pt x="66" y="2"/>
                    <a:pt x="61" y="2"/>
                    <a:pt x="58" y="1"/>
                  </a:cubicBezTo>
                  <a:cubicBezTo>
                    <a:pt x="55" y="0"/>
                    <a:pt x="47" y="2"/>
                    <a:pt x="47" y="4"/>
                  </a:cubicBezTo>
                  <a:cubicBezTo>
                    <a:pt x="47" y="6"/>
                    <a:pt x="46" y="7"/>
                    <a:pt x="44" y="7"/>
                  </a:cubicBezTo>
                  <a:cubicBezTo>
                    <a:pt x="42" y="7"/>
                    <a:pt x="41" y="8"/>
                    <a:pt x="41" y="9"/>
                  </a:cubicBezTo>
                  <a:cubicBezTo>
                    <a:pt x="41" y="11"/>
                    <a:pt x="40" y="12"/>
                    <a:pt x="39" y="12"/>
                  </a:cubicBezTo>
                  <a:cubicBezTo>
                    <a:pt x="38" y="12"/>
                    <a:pt x="35" y="13"/>
                    <a:pt x="35" y="15"/>
                  </a:cubicBezTo>
                  <a:cubicBezTo>
                    <a:pt x="35" y="15"/>
                    <a:pt x="35" y="15"/>
                    <a:pt x="35" y="17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22"/>
                    <a:pt x="32" y="26"/>
                    <a:pt x="30" y="28"/>
                  </a:cubicBezTo>
                  <a:cubicBezTo>
                    <a:pt x="29" y="30"/>
                    <a:pt x="26" y="31"/>
                    <a:pt x="25" y="31"/>
                  </a:cubicBezTo>
                  <a:cubicBezTo>
                    <a:pt x="24" y="31"/>
                    <a:pt x="23" y="33"/>
                    <a:pt x="23" y="36"/>
                  </a:cubicBezTo>
                  <a:cubicBezTo>
                    <a:pt x="23" y="38"/>
                    <a:pt x="22" y="42"/>
                    <a:pt x="19" y="44"/>
                  </a:cubicBezTo>
                  <a:cubicBezTo>
                    <a:pt x="17" y="46"/>
                    <a:pt x="14" y="48"/>
                    <a:pt x="13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8"/>
                    <a:pt x="9" y="47"/>
                    <a:pt x="6" y="47"/>
                  </a:cubicBezTo>
                  <a:cubicBezTo>
                    <a:pt x="2" y="46"/>
                    <a:pt x="0" y="47"/>
                    <a:pt x="0" y="49"/>
                  </a:cubicBezTo>
                  <a:cubicBezTo>
                    <a:pt x="0" y="51"/>
                    <a:pt x="3" y="53"/>
                    <a:pt x="7" y="54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26" name="Freeform 100">
              <a:extLst>
                <a:ext uri="{FF2B5EF4-FFF2-40B4-BE49-F238E27FC236}">
                  <a16:creationId xmlns:a16="http://schemas.microsoft.com/office/drawing/2014/main" id="{843F7E66-39BC-4D28-9EC6-D378D9FD4F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4913" y="368300"/>
              <a:ext cx="1" cy="4763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0 h 2"/>
                <a:gd name="T4" fmla="*/ 0 w 1"/>
                <a:gd name="T5" fmla="*/ 1 h 2"/>
                <a:gd name="T6" fmla="*/ 0 w 1"/>
                <a:gd name="T7" fmla="*/ 1 h 2"/>
                <a:gd name="T8" fmla="*/ 0 w 1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27" name="Freeform 101">
              <a:extLst>
                <a:ext uri="{FF2B5EF4-FFF2-40B4-BE49-F238E27FC236}">
                  <a16:creationId xmlns:a16="http://schemas.microsoft.com/office/drawing/2014/main" id="{9936CE35-44ED-426B-9E11-9D4A4D993F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4913" y="368300"/>
              <a:ext cx="1" cy="317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28" name="Freeform 102">
              <a:extLst>
                <a:ext uri="{FF2B5EF4-FFF2-40B4-BE49-F238E27FC236}">
                  <a16:creationId xmlns:a16="http://schemas.microsoft.com/office/drawing/2014/main" id="{56930736-7AE8-48EF-B109-941974A87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7151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29" name="Freeform 103">
              <a:extLst>
                <a:ext uri="{FF2B5EF4-FFF2-40B4-BE49-F238E27FC236}">
                  <a16:creationId xmlns:a16="http://schemas.microsoft.com/office/drawing/2014/main" id="{F4708951-E73A-442C-BCD7-7F202838C1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0813" y="293688"/>
              <a:ext cx="3175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30" name="Freeform 104">
              <a:extLst>
                <a:ext uri="{FF2B5EF4-FFF2-40B4-BE49-F238E27FC236}">
                  <a16:creationId xmlns:a16="http://schemas.microsoft.com/office/drawing/2014/main" id="{C140E33E-969D-4DDA-8C60-84DACB8ECF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2125" y="376238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31" name="Oval 105">
              <a:extLst>
                <a:ext uri="{FF2B5EF4-FFF2-40B4-BE49-F238E27FC236}">
                  <a16:creationId xmlns:a16="http://schemas.microsoft.com/office/drawing/2014/main" id="{38237FD5-6FAC-431B-8344-56E162FB47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9913" y="282575"/>
              <a:ext cx="1588" cy="1588"/>
            </a:xfrm>
            <a:prstGeom prst="ellipse">
              <a:avLst/>
            </a:pr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32" name="Freeform 106">
              <a:extLst>
                <a:ext uri="{FF2B5EF4-FFF2-40B4-BE49-F238E27FC236}">
                  <a16:creationId xmlns:a16="http://schemas.microsoft.com/office/drawing/2014/main" id="{3D525881-41E9-440D-A13B-14E53E0ECF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8688" y="212725"/>
              <a:ext cx="3175" cy="3175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1 w 1"/>
                <a:gd name="T5" fmla="*/ 0 h 1"/>
                <a:gd name="T6" fmla="*/ 0 w 1"/>
                <a:gd name="T7" fmla="*/ 1 h 1"/>
                <a:gd name="T8" fmla="*/ 0 w 1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33" name="Freeform 107">
              <a:extLst>
                <a:ext uri="{FF2B5EF4-FFF2-40B4-BE49-F238E27FC236}">
                  <a16:creationId xmlns:a16="http://schemas.microsoft.com/office/drawing/2014/main" id="{F560452C-D980-4A0B-9E91-E3EBC22111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1488" y="482600"/>
              <a:ext cx="1588" cy="3175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0 w 1"/>
                <a:gd name="T7" fmla="*/ 1 h 1"/>
                <a:gd name="T8" fmla="*/ 1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34" name="Freeform 108">
              <a:extLst>
                <a:ext uri="{FF2B5EF4-FFF2-40B4-BE49-F238E27FC236}">
                  <a16:creationId xmlns:a16="http://schemas.microsoft.com/office/drawing/2014/main" id="{16109141-CDE1-4FD4-A60F-3DBB0EFE9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7125" y="862013"/>
              <a:ext cx="234950" cy="228600"/>
            </a:xfrm>
            <a:custGeom>
              <a:avLst/>
              <a:gdLst>
                <a:gd name="T0" fmla="*/ 7 w 88"/>
                <a:gd name="T1" fmla="*/ 50 h 86"/>
                <a:gd name="T2" fmla="*/ 0 w 88"/>
                <a:gd name="T3" fmla="*/ 60 h 86"/>
                <a:gd name="T4" fmla="*/ 2 w 88"/>
                <a:gd name="T5" fmla="*/ 68 h 86"/>
                <a:gd name="T6" fmla="*/ 14 w 88"/>
                <a:gd name="T7" fmla="*/ 72 h 86"/>
                <a:gd name="T8" fmla="*/ 24 w 88"/>
                <a:gd name="T9" fmla="*/ 71 h 86"/>
                <a:gd name="T10" fmla="*/ 26 w 88"/>
                <a:gd name="T11" fmla="*/ 70 h 86"/>
                <a:gd name="T12" fmla="*/ 28 w 88"/>
                <a:gd name="T13" fmla="*/ 69 h 86"/>
                <a:gd name="T14" fmla="*/ 29 w 88"/>
                <a:gd name="T15" fmla="*/ 51 h 86"/>
                <a:gd name="T16" fmla="*/ 32 w 88"/>
                <a:gd name="T17" fmla="*/ 43 h 86"/>
                <a:gd name="T18" fmla="*/ 41 w 88"/>
                <a:gd name="T19" fmla="*/ 43 h 86"/>
                <a:gd name="T20" fmla="*/ 47 w 88"/>
                <a:gd name="T21" fmla="*/ 49 h 86"/>
                <a:gd name="T22" fmla="*/ 44 w 88"/>
                <a:gd name="T23" fmla="*/ 61 h 86"/>
                <a:gd name="T24" fmla="*/ 40 w 88"/>
                <a:gd name="T25" fmla="*/ 67 h 86"/>
                <a:gd name="T26" fmla="*/ 35 w 88"/>
                <a:gd name="T27" fmla="*/ 73 h 86"/>
                <a:gd name="T28" fmla="*/ 38 w 88"/>
                <a:gd name="T29" fmla="*/ 81 h 86"/>
                <a:gd name="T30" fmla="*/ 52 w 88"/>
                <a:gd name="T31" fmla="*/ 86 h 86"/>
                <a:gd name="T32" fmla="*/ 72 w 88"/>
                <a:gd name="T33" fmla="*/ 83 h 86"/>
                <a:gd name="T34" fmla="*/ 86 w 88"/>
                <a:gd name="T35" fmla="*/ 81 h 86"/>
                <a:gd name="T36" fmla="*/ 88 w 88"/>
                <a:gd name="T37" fmla="*/ 75 h 86"/>
                <a:gd name="T38" fmla="*/ 87 w 88"/>
                <a:gd name="T39" fmla="*/ 60 h 86"/>
                <a:gd name="T40" fmla="*/ 82 w 88"/>
                <a:gd name="T41" fmla="*/ 53 h 86"/>
                <a:gd name="T42" fmla="*/ 64 w 88"/>
                <a:gd name="T43" fmla="*/ 35 h 86"/>
                <a:gd name="T44" fmla="*/ 62 w 88"/>
                <a:gd name="T45" fmla="*/ 31 h 86"/>
                <a:gd name="T46" fmla="*/ 54 w 88"/>
                <a:gd name="T47" fmla="*/ 22 h 86"/>
                <a:gd name="T48" fmla="*/ 47 w 88"/>
                <a:gd name="T49" fmla="*/ 4 h 86"/>
                <a:gd name="T50" fmla="*/ 39 w 88"/>
                <a:gd name="T51" fmla="*/ 0 h 86"/>
                <a:gd name="T52" fmla="*/ 39 w 88"/>
                <a:gd name="T53" fmla="*/ 0 h 86"/>
                <a:gd name="T54" fmla="*/ 35 w 88"/>
                <a:gd name="T55" fmla="*/ 7 h 86"/>
                <a:gd name="T56" fmla="*/ 35 w 88"/>
                <a:gd name="T57" fmla="*/ 24 h 86"/>
                <a:gd name="T58" fmla="*/ 34 w 88"/>
                <a:gd name="T59" fmla="*/ 33 h 86"/>
                <a:gd name="T60" fmla="*/ 29 w 88"/>
                <a:gd name="T61" fmla="*/ 33 h 86"/>
                <a:gd name="T62" fmla="*/ 29 w 88"/>
                <a:gd name="T63" fmla="*/ 33 h 86"/>
                <a:gd name="T64" fmla="*/ 29 w 88"/>
                <a:gd name="T65" fmla="*/ 30 h 86"/>
                <a:gd name="T66" fmla="*/ 22 w 88"/>
                <a:gd name="T67" fmla="*/ 31 h 86"/>
                <a:gd name="T68" fmla="*/ 17 w 88"/>
                <a:gd name="T69" fmla="*/ 41 h 86"/>
                <a:gd name="T70" fmla="*/ 7 w 88"/>
                <a:gd name="T71" fmla="*/ 50 h 8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8"/>
                <a:gd name="T109" fmla="*/ 0 h 86"/>
                <a:gd name="T110" fmla="*/ 88 w 88"/>
                <a:gd name="T111" fmla="*/ 86 h 8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8" h="86">
                  <a:moveTo>
                    <a:pt x="7" y="50"/>
                  </a:moveTo>
                  <a:cubicBezTo>
                    <a:pt x="3" y="52"/>
                    <a:pt x="0" y="57"/>
                    <a:pt x="0" y="60"/>
                  </a:cubicBezTo>
                  <a:cubicBezTo>
                    <a:pt x="0" y="64"/>
                    <a:pt x="1" y="68"/>
                    <a:pt x="2" y="68"/>
                  </a:cubicBezTo>
                  <a:cubicBezTo>
                    <a:pt x="4" y="69"/>
                    <a:pt x="9" y="71"/>
                    <a:pt x="14" y="72"/>
                  </a:cubicBezTo>
                  <a:cubicBezTo>
                    <a:pt x="18" y="72"/>
                    <a:pt x="23" y="72"/>
                    <a:pt x="24" y="71"/>
                  </a:cubicBezTo>
                  <a:cubicBezTo>
                    <a:pt x="24" y="71"/>
                    <a:pt x="24" y="71"/>
                    <a:pt x="26" y="70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9" y="64"/>
                    <a:pt x="29" y="55"/>
                    <a:pt x="29" y="51"/>
                  </a:cubicBezTo>
                  <a:cubicBezTo>
                    <a:pt x="29" y="47"/>
                    <a:pt x="31" y="43"/>
                    <a:pt x="32" y="43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4" y="43"/>
                    <a:pt x="47" y="46"/>
                    <a:pt x="47" y="49"/>
                  </a:cubicBezTo>
                  <a:cubicBezTo>
                    <a:pt x="47" y="53"/>
                    <a:pt x="46" y="58"/>
                    <a:pt x="44" y="61"/>
                  </a:cubicBezTo>
                  <a:cubicBezTo>
                    <a:pt x="42" y="64"/>
                    <a:pt x="40" y="66"/>
                    <a:pt x="40" y="67"/>
                  </a:cubicBezTo>
                  <a:cubicBezTo>
                    <a:pt x="39" y="67"/>
                    <a:pt x="36" y="71"/>
                    <a:pt x="35" y="73"/>
                  </a:cubicBezTo>
                  <a:cubicBezTo>
                    <a:pt x="34" y="74"/>
                    <a:pt x="35" y="78"/>
                    <a:pt x="38" y="81"/>
                  </a:cubicBezTo>
                  <a:cubicBezTo>
                    <a:pt x="41" y="84"/>
                    <a:pt x="47" y="86"/>
                    <a:pt x="52" y="86"/>
                  </a:cubicBezTo>
                  <a:cubicBezTo>
                    <a:pt x="57" y="86"/>
                    <a:pt x="66" y="85"/>
                    <a:pt x="72" y="83"/>
                  </a:cubicBezTo>
                  <a:cubicBezTo>
                    <a:pt x="78" y="82"/>
                    <a:pt x="84" y="81"/>
                    <a:pt x="86" y="81"/>
                  </a:cubicBezTo>
                  <a:cubicBezTo>
                    <a:pt x="87" y="81"/>
                    <a:pt x="88" y="78"/>
                    <a:pt x="88" y="75"/>
                  </a:cubicBezTo>
                  <a:cubicBezTo>
                    <a:pt x="88" y="71"/>
                    <a:pt x="88" y="64"/>
                    <a:pt x="87" y="60"/>
                  </a:cubicBezTo>
                  <a:cubicBezTo>
                    <a:pt x="87" y="56"/>
                    <a:pt x="85" y="53"/>
                    <a:pt x="82" y="53"/>
                  </a:cubicBezTo>
                  <a:cubicBezTo>
                    <a:pt x="80" y="53"/>
                    <a:pt x="72" y="45"/>
                    <a:pt x="64" y="35"/>
                  </a:cubicBezTo>
                  <a:cubicBezTo>
                    <a:pt x="64" y="35"/>
                    <a:pt x="64" y="35"/>
                    <a:pt x="62" y="31"/>
                  </a:cubicBezTo>
                  <a:cubicBezTo>
                    <a:pt x="59" y="27"/>
                    <a:pt x="56" y="23"/>
                    <a:pt x="54" y="22"/>
                  </a:cubicBezTo>
                  <a:cubicBezTo>
                    <a:pt x="51" y="21"/>
                    <a:pt x="47" y="6"/>
                    <a:pt x="47" y="4"/>
                  </a:cubicBezTo>
                  <a:cubicBezTo>
                    <a:pt x="46" y="2"/>
                    <a:pt x="43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7" y="0"/>
                    <a:pt x="35" y="4"/>
                    <a:pt x="35" y="7"/>
                  </a:cubicBezTo>
                  <a:cubicBezTo>
                    <a:pt x="35" y="11"/>
                    <a:pt x="35" y="19"/>
                    <a:pt x="35" y="24"/>
                  </a:cubicBezTo>
                  <a:cubicBezTo>
                    <a:pt x="35" y="29"/>
                    <a:pt x="34" y="33"/>
                    <a:pt x="34" y="33"/>
                  </a:cubicBezTo>
                  <a:cubicBezTo>
                    <a:pt x="34" y="33"/>
                    <a:pt x="29" y="34"/>
                    <a:pt x="29" y="33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9" y="29"/>
                    <a:pt x="22" y="30"/>
                    <a:pt x="22" y="31"/>
                  </a:cubicBezTo>
                  <a:cubicBezTo>
                    <a:pt x="21" y="33"/>
                    <a:pt x="19" y="38"/>
                    <a:pt x="17" y="41"/>
                  </a:cubicBezTo>
                  <a:cubicBezTo>
                    <a:pt x="15" y="44"/>
                    <a:pt x="10" y="48"/>
                    <a:pt x="7" y="5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35" name="Freeform 109">
              <a:extLst>
                <a:ext uri="{FF2B5EF4-FFF2-40B4-BE49-F238E27FC236}">
                  <a16:creationId xmlns:a16="http://schemas.microsoft.com/office/drawing/2014/main" id="{A1B69120-6904-4708-9E29-C4B49067C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6075" y="212725"/>
              <a:ext cx="157163" cy="104775"/>
            </a:xfrm>
            <a:custGeom>
              <a:avLst/>
              <a:gdLst>
                <a:gd name="T0" fmla="*/ 3 w 59"/>
                <a:gd name="T1" fmla="*/ 12 h 39"/>
                <a:gd name="T2" fmla="*/ 10 w 59"/>
                <a:gd name="T3" fmla="*/ 16 h 39"/>
                <a:gd name="T4" fmla="*/ 21 w 59"/>
                <a:gd name="T5" fmla="*/ 20 h 39"/>
                <a:gd name="T6" fmla="*/ 29 w 59"/>
                <a:gd name="T7" fmla="*/ 24 h 39"/>
                <a:gd name="T8" fmla="*/ 34 w 59"/>
                <a:gd name="T9" fmla="*/ 31 h 39"/>
                <a:gd name="T10" fmla="*/ 37 w 59"/>
                <a:gd name="T11" fmla="*/ 34 h 39"/>
                <a:gd name="T12" fmla="*/ 38 w 59"/>
                <a:gd name="T13" fmla="*/ 36 h 39"/>
                <a:gd name="T14" fmla="*/ 35 w 59"/>
                <a:gd name="T15" fmla="*/ 38 h 39"/>
                <a:gd name="T16" fmla="*/ 35 w 59"/>
                <a:gd name="T17" fmla="*/ 39 h 39"/>
                <a:gd name="T18" fmla="*/ 44 w 59"/>
                <a:gd name="T19" fmla="*/ 39 h 39"/>
                <a:gd name="T20" fmla="*/ 53 w 59"/>
                <a:gd name="T21" fmla="*/ 39 h 39"/>
                <a:gd name="T22" fmla="*/ 53 w 59"/>
                <a:gd name="T23" fmla="*/ 38 h 39"/>
                <a:gd name="T24" fmla="*/ 52 w 59"/>
                <a:gd name="T25" fmla="*/ 34 h 39"/>
                <a:gd name="T26" fmla="*/ 55 w 59"/>
                <a:gd name="T27" fmla="*/ 29 h 39"/>
                <a:gd name="T28" fmla="*/ 58 w 59"/>
                <a:gd name="T29" fmla="*/ 25 h 39"/>
                <a:gd name="T30" fmla="*/ 57 w 59"/>
                <a:gd name="T31" fmla="*/ 20 h 39"/>
                <a:gd name="T32" fmla="*/ 58 w 59"/>
                <a:gd name="T33" fmla="*/ 16 h 39"/>
                <a:gd name="T34" fmla="*/ 59 w 59"/>
                <a:gd name="T35" fmla="*/ 11 h 39"/>
                <a:gd name="T36" fmla="*/ 57 w 59"/>
                <a:gd name="T37" fmla="*/ 7 h 39"/>
                <a:gd name="T38" fmla="*/ 56 w 59"/>
                <a:gd name="T39" fmla="*/ 3 h 39"/>
                <a:gd name="T40" fmla="*/ 51 w 59"/>
                <a:gd name="T41" fmla="*/ 1 h 39"/>
                <a:gd name="T42" fmla="*/ 25 w 59"/>
                <a:gd name="T43" fmla="*/ 1 h 39"/>
                <a:gd name="T44" fmla="*/ 1 w 59"/>
                <a:gd name="T45" fmla="*/ 3 h 39"/>
                <a:gd name="T46" fmla="*/ 3 w 59"/>
                <a:gd name="T47" fmla="*/ 12 h 3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9"/>
                <a:gd name="T73" fmla="*/ 0 h 39"/>
                <a:gd name="T74" fmla="*/ 59 w 59"/>
                <a:gd name="T75" fmla="*/ 39 h 3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9" h="39">
                  <a:moveTo>
                    <a:pt x="3" y="12"/>
                  </a:moveTo>
                  <a:cubicBezTo>
                    <a:pt x="5" y="12"/>
                    <a:pt x="8" y="14"/>
                    <a:pt x="10" y="16"/>
                  </a:cubicBezTo>
                  <a:cubicBezTo>
                    <a:pt x="11" y="18"/>
                    <a:pt x="16" y="20"/>
                    <a:pt x="21" y="20"/>
                  </a:cubicBezTo>
                  <a:cubicBezTo>
                    <a:pt x="26" y="20"/>
                    <a:pt x="29" y="22"/>
                    <a:pt x="29" y="24"/>
                  </a:cubicBezTo>
                  <a:cubicBezTo>
                    <a:pt x="29" y="26"/>
                    <a:pt x="32" y="29"/>
                    <a:pt x="34" y="31"/>
                  </a:cubicBezTo>
                  <a:cubicBezTo>
                    <a:pt x="34" y="31"/>
                    <a:pt x="34" y="31"/>
                    <a:pt x="37" y="34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7" y="37"/>
                    <a:pt x="36" y="38"/>
                    <a:pt x="35" y="38"/>
                  </a:cubicBezTo>
                  <a:cubicBezTo>
                    <a:pt x="35" y="38"/>
                    <a:pt x="35" y="38"/>
                    <a:pt x="35" y="39"/>
                  </a:cubicBezTo>
                  <a:cubicBezTo>
                    <a:pt x="35" y="39"/>
                    <a:pt x="39" y="39"/>
                    <a:pt x="44" y="39"/>
                  </a:cubicBezTo>
                  <a:cubicBezTo>
                    <a:pt x="49" y="39"/>
                    <a:pt x="53" y="39"/>
                    <a:pt x="53" y="39"/>
                  </a:cubicBezTo>
                  <a:cubicBezTo>
                    <a:pt x="53" y="39"/>
                    <a:pt x="53" y="38"/>
                    <a:pt x="53" y="38"/>
                  </a:cubicBezTo>
                  <a:cubicBezTo>
                    <a:pt x="53" y="37"/>
                    <a:pt x="52" y="35"/>
                    <a:pt x="52" y="34"/>
                  </a:cubicBezTo>
                  <a:cubicBezTo>
                    <a:pt x="52" y="32"/>
                    <a:pt x="53" y="30"/>
                    <a:pt x="55" y="29"/>
                  </a:cubicBezTo>
                  <a:cubicBezTo>
                    <a:pt x="57" y="28"/>
                    <a:pt x="58" y="26"/>
                    <a:pt x="58" y="25"/>
                  </a:cubicBezTo>
                  <a:cubicBezTo>
                    <a:pt x="58" y="24"/>
                    <a:pt x="57" y="22"/>
                    <a:pt x="57" y="20"/>
                  </a:cubicBezTo>
                  <a:cubicBezTo>
                    <a:pt x="57" y="19"/>
                    <a:pt x="58" y="17"/>
                    <a:pt x="58" y="16"/>
                  </a:cubicBezTo>
                  <a:cubicBezTo>
                    <a:pt x="58" y="14"/>
                    <a:pt x="59" y="13"/>
                    <a:pt x="59" y="11"/>
                  </a:cubicBezTo>
                  <a:cubicBezTo>
                    <a:pt x="59" y="10"/>
                    <a:pt x="58" y="9"/>
                    <a:pt x="57" y="7"/>
                  </a:cubicBezTo>
                  <a:cubicBezTo>
                    <a:pt x="56" y="6"/>
                    <a:pt x="56" y="4"/>
                    <a:pt x="56" y="3"/>
                  </a:cubicBezTo>
                  <a:cubicBezTo>
                    <a:pt x="56" y="1"/>
                    <a:pt x="53" y="1"/>
                    <a:pt x="51" y="1"/>
                  </a:cubicBezTo>
                  <a:cubicBezTo>
                    <a:pt x="49" y="2"/>
                    <a:pt x="37" y="2"/>
                    <a:pt x="25" y="1"/>
                  </a:cubicBezTo>
                  <a:cubicBezTo>
                    <a:pt x="13" y="0"/>
                    <a:pt x="3" y="2"/>
                    <a:pt x="1" y="3"/>
                  </a:cubicBezTo>
                  <a:cubicBezTo>
                    <a:pt x="0" y="5"/>
                    <a:pt x="1" y="11"/>
                    <a:pt x="3" y="12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36" name="Freeform 110">
              <a:extLst>
                <a:ext uri="{FF2B5EF4-FFF2-40B4-BE49-F238E27FC236}">
                  <a16:creationId xmlns:a16="http://schemas.microsoft.com/office/drawing/2014/main" id="{ADC27074-A37B-4F3A-AA09-886467633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6813" y="36513"/>
              <a:ext cx="1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1 h 1"/>
                <a:gd name="T8" fmla="*/ 0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37" name="Freeform 111">
              <a:extLst>
                <a:ext uri="{FF2B5EF4-FFF2-40B4-BE49-F238E27FC236}">
                  <a16:creationId xmlns:a16="http://schemas.microsoft.com/office/drawing/2014/main" id="{F41AB3E9-E5C1-4208-965C-3D0CB3F0FE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5525" y="120650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38" name="Freeform 112">
              <a:extLst>
                <a:ext uri="{FF2B5EF4-FFF2-40B4-BE49-F238E27FC236}">
                  <a16:creationId xmlns:a16="http://schemas.microsoft.com/office/drawing/2014/main" id="{C7DC6AC3-F048-4743-96A5-242BBD974A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5738" y="469900"/>
              <a:ext cx="3175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1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39" name="Freeform 113">
              <a:extLst>
                <a:ext uri="{FF2B5EF4-FFF2-40B4-BE49-F238E27FC236}">
                  <a16:creationId xmlns:a16="http://schemas.microsoft.com/office/drawing/2014/main" id="{AA67C5DB-158A-4999-B794-B8774BCCDC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0500" y="477838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40" name="Freeform 114">
              <a:extLst>
                <a:ext uri="{FF2B5EF4-FFF2-40B4-BE49-F238E27FC236}">
                  <a16:creationId xmlns:a16="http://schemas.microsoft.com/office/drawing/2014/main" id="{36E9F3C2-01E5-4B09-B8F5-B9BA191D8B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325" y="498475"/>
              <a:ext cx="4763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1 w 2"/>
                <a:gd name="T5" fmla="*/ 0 h 1"/>
                <a:gd name="T6" fmla="*/ 2 w 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2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41" name="Freeform 115">
              <a:extLst>
                <a:ext uri="{FF2B5EF4-FFF2-40B4-BE49-F238E27FC236}">
                  <a16:creationId xmlns:a16="http://schemas.microsoft.com/office/drawing/2014/main" id="{7B9A99A5-0452-4629-97A1-05E005BA8B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1900" y="2506663"/>
              <a:ext cx="881063" cy="598488"/>
            </a:xfrm>
            <a:custGeom>
              <a:avLst/>
              <a:gdLst>
                <a:gd name="T0" fmla="*/ 315 w 331"/>
                <a:gd name="T1" fmla="*/ 101 h 224"/>
                <a:gd name="T2" fmla="*/ 275 w 331"/>
                <a:gd name="T3" fmla="*/ 60 h 224"/>
                <a:gd name="T4" fmla="*/ 242 w 331"/>
                <a:gd name="T5" fmla="*/ 35 h 224"/>
                <a:gd name="T6" fmla="*/ 231 w 331"/>
                <a:gd name="T7" fmla="*/ 20 h 224"/>
                <a:gd name="T8" fmla="*/ 221 w 331"/>
                <a:gd name="T9" fmla="*/ 5 h 224"/>
                <a:gd name="T10" fmla="*/ 207 w 331"/>
                <a:gd name="T11" fmla="*/ 24 h 224"/>
                <a:gd name="T12" fmla="*/ 201 w 331"/>
                <a:gd name="T13" fmla="*/ 38 h 224"/>
                <a:gd name="T14" fmla="*/ 182 w 331"/>
                <a:gd name="T15" fmla="*/ 37 h 224"/>
                <a:gd name="T16" fmla="*/ 175 w 331"/>
                <a:gd name="T17" fmla="*/ 15 h 224"/>
                <a:gd name="T18" fmla="*/ 178 w 331"/>
                <a:gd name="T19" fmla="*/ 7 h 224"/>
                <a:gd name="T20" fmla="*/ 178 w 331"/>
                <a:gd name="T21" fmla="*/ 6 h 224"/>
                <a:gd name="T22" fmla="*/ 177 w 331"/>
                <a:gd name="T23" fmla="*/ 5 h 224"/>
                <a:gd name="T24" fmla="*/ 153 w 331"/>
                <a:gd name="T25" fmla="*/ 3 h 224"/>
                <a:gd name="T26" fmla="*/ 123 w 331"/>
                <a:gd name="T27" fmla="*/ 11 h 224"/>
                <a:gd name="T28" fmla="*/ 92 w 331"/>
                <a:gd name="T29" fmla="*/ 18 h 224"/>
                <a:gd name="T30" fmla="*/ 73 w 331"/>
                <a:gd name="T31" fmla="*/ 24 h 224"/>
                <a:gd name="T32" fmla="*/ 59 w 331"/>
                <a:gd name="T33" fmla="*/ 44 h 224"/>
                <a:gd name="T34" fmla="*/ 67 w 331"/>
                <a:gd name="T35" fmla="*/ 59 h 224"/>
                <a:gd name="T36" fmla="*/ 46 w 331"/>
                <a:gd name="T37" fmla="*/ 62 h 224"/>
                <a:gd name="T38" fmla="*/ 30 w 331"/>
                <a:gd name="T39" fmla="*/ 66 h 224"/>
                <a:gd name="T40" fmla="*/ 11 w 331"/>
                <a:gd name="T41" fmla="*/ 81 h 224"/>
                <a:gd name="T42" fmla="*/ 4 w 331"/>
                <a:gd name="T43" fmla="*/ 102 h 224"/>
                <a:gd name="T44" fmla="*/ 3 w 331"/>
                <a:gd name="T45" fmla="*/ 117 h 224"/>
                <a:gd name="T46" fmla="*/ 22 w 331"/>
                <a:gd name="T47" fmla="*/ 161 h 224"/>
                <a:gd name="T48" fmla="*/ 23 w 331"/>
                <a:gd name="T49" fmla="*/ 169 h 224"/>
                <a:gd name="T50" fmla="*/ 19 w 331"/>
                <a:gd name="T51" fmla="*/ 179 h 224"/>
                <a:gd name="T52" fmla="*/ 20 w 331"/>
                <a:gd name="T53" fmla="*/ 191 h 224"/>
                <a:gd name="T54" fmla="*/ 30 w 331"/>
                <a:gd name="T55" fmla="*/ 189 h 224"/>
                <a:gd name="T56" fmla="*/ 36 w 331"/>
                <a:gd name="T57" fmla="*/ 187 h 224"/>
                <a:gd name="T58" fmla="*/ 48 w 331"/>
                <a:gd name="T59" fmla="*/ 181 h 224"/>
                <a:gd name="T60" fmla="*/ 77 w 331"/>
                <a:gd name="T61" fmla="*/ 178 h 224"/>
                <a:gd name="T62" fmla="*/ 125 w 331"/>
                <a:gd name="T63" fmla="*/ 165 h 224"/>
                <a:gd name="T64" fmla="*/ 188 w 331"/>
                <a:gd name="T65" fmla="*/ 189 h 224"/>
                <a:gd name="T66" fmla="*/ 218 w 331"/>
                <a:gd name="T67" fmla="*/ 213 h 224"/>
                <a:gd name="T68" fmla="*/ 252 w 331"/>
                <a:gd name="T69" fmla="*/ 224 h 224"/>
                <a:gd name="T70" fmla="*/ 288 w 331"/>
                <a:gd name="T71" fmla="*/ 210 h 224"/>
                <a:gd name="T72" fmla="*/ 305 w 331"/>
                <a:gd name="T73" fmla="*/ 181 h 224"/>
                <a:gd name="T74" fmla="*/ 322 w 331"/>
                <a:gd name="T75" fmla="*/ 170 h 224"/>
                <a:gd name="T76" fmla="*/ 325 w 331"/>
                <a:gd name="T77" fmla="*/ 124 h 22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31"/>
                <a:gd name="T118" fmla="*/ 0 h 224"/>
                <a:gd name="T119" fmla="*/ 331 w 331"/>
                <a:gd name="T120" fmla="*/ 224 h 22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31" h="224">
                  <a:moveTo>
                    <a:pt x="319" y="110"/>
                  </a:moveTo>
                  <a:cubicBezTo>
                    <a:pt x="319" y="105"/>
                    <a:pt x="317" y="101"/>
                    <a:pt x="315" y="101"/>
                  </a:cubicBezTo>
                  <a:cubicBezTo>
                    <a:pt x="313" y="101"/>
                    <a:pt x="305" y="93"/>
                    <a:pt x="298" y="83"/>
                  </a:cubicBezTo>
                  <a:cubicBezTo>
                    <a:pt x="291" y="74"/>
                    <a:pt x="281" y="63"/>
                    <a:pt x="275" y="60"/>
                  </a:cubicBezTo>
                  <a:cubicBezTo>
                    <a:pt x="269" y="57"/>
                    <a:pt x="259" y="52"/>
                    <a:pt x="253" y="50"/>
                  </a:cubicBezTo>
                  <a:cubicBezTo>
                    <a:pt x="247" y="48"/>
                    <a:pt x="242" y="41"/>
                    <a:pt x="242" y="35"/>
                  </a:cubicBezTo>
                  <a:cubicBezTo>
                    <a:pt x="242" y="30"/>
                    <a:pt x="240" y="25"/>
                    <a:pt x="238" y="25"/>
                  </a:cubicBezTo>
                  <a:cubicBezTo>
                    <a:pt x="235" y="25"/>
                    <a:pt x="232" y="22"/>
                    <a:pt x="231" y="20"/>
                  </a:cubicBezTo>
                  <a:cubicBezTo>
                    <a:pt x="229" y="17"/>
                    <a:pt x="228" y="13"/>
                    <a:pt x="228" y="11"/>
                  </a:cubicBezTo>
                  <a:cubicBezTo>
                    <a:pt x="228" y="9"/>
                    <a:pt x="225" y="7"/>
                    <a:pt x="221" y="5"/>
                  </a:cubicBezTo>
                  <a:cubicBezTo>
                    <a:pt x="217" y="4"/>
                    <a:pt x="213" y="12"/>
                    <a:pt x="207" y="22"/>
                  </a:cubicBezTo>
                  <a:cubicBezTo>
                    <a:pt x="207" y="22"/>
                    <a:pt x="207" y="22"/>
                    <a:pt x="207" y="24"/>
                  </a:cubicBezTo>
                  <a:cubicBezTo>
                    <a:pt x="207" y="26"/>
                    <a:pt x="207" y="26"/>
                    <a:pt x="207" y="26"/>
                  </a:cubicBezTo>
                  <a:cubicBezTo>
                    <a:pt x="201" y="29"/>
                    <a:pt x="201" y="34"/>
                    <a:pt x="201" y="38"/>
                  </a:cubicBezTo>
                  <a:cubicBezTo>
                    <a:pt x="201" y="41"/>
                    <a:pt x="199" y="44"/>
                    <a:pt x="197" y="44"/>
                  </a:cubicBezTo>
                  <a:cubicBezTo>
                    <a:pt x="194" y="44"/>
                    <a:pt x="188" y="40"/>
                    <a:pt x="182" y="37"/>
                  </a:cubicBezTo>
                  <a:cubicBezTo>
                    <a:pt x="176" y="33"/>
                    <a:pt x="172" y="27"/>
                    <a:pt x="172" y="24"/>
                  </a:cubicBezTo>
                  <a:cubicBezTo>
                    <a:pt x="172" y="20"/>
                    <a:pt x="173" y="16"/>
                    <a:pt x="175" y="15"/>
                  </a:cubicBezTo>
                  <a:cubicBezTo>
                    <a:pt x="176" y="13"/>
                    <a:pt x="178" y="11"/>
                    <a:pt x="178" y="10"/>
                  </a:cubicBezTo>
                  <a:cubicBezTo>
                    <a:pt x="178" y="8"/>
                    <a:pt x="178" y="7"/>
                    <a:pt x="178" y="7"/>
                  </a:cubicBezTo>
                  <a:cubicBezTo>
                    <a:pt x="178" y="7"/>
                    <a:pt x="178" y="7"/>
                    <a:pt x="178" y="7"/>
                  </a:cubicBezTo>
                  <a:cubicBezTo>
                    <a:pt x="178" y="7"/>
                    <a:pt x="178" y="7"/>
                    <a:pt x="178" y="6"/>
                  </a:cubicBezTo>
                  <a:cubicBezTo>
                    <a:pt x="178" y="6"/>
                    <a:pt x="178" y="6"/>
                    <a:pt x="178" y="6"/>
                  </a:cubicBezTo>
                  <a:cubicBezTo>
                    <a:pt x="178" y="6"/>
                    <a:pt x="178" y="6"/>
                    <a:pt x="177" y="5"/>
                  </a:cubicBezTo>
                  <a:cubicBezTo>
                    <a:pt x="176" y="4"/>
                    <a:pt x="170" y="4"/>
                    <a:pt x="164" y="6"/>
                  </a:cubicBezTo>
                  <a:cubicBezTo>
                    <a:pt x="164" y="6"/>
                    <a:pt x="164" y="6"/>
                    <a:pt x="153" y="3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37" y="1"/>
                    <a:pt x="128" y="6"/>
                    <a:pt x="123" y="11"/>
                  </a:cubicBezTo>
                  <a:cubicBezTo>
                    <a:pt x="118" y="16"/>
                    <a:pt x="109" y="20"/>
                    <a:pt x="104" y="20"/>
                  </a:cubicBezTo>
                  <a:cubicBezTo>
                    <a:pt x="99" y="20"/>
                    <a:pt x="94" y="19"/>
                    <a:pt x="92" y="18"/>
                  </a:cubicBezTo>
                  <a:cubicBezTo>
                    <a:pt x="91" y="16"/>
                    <a:pt x="87" y="16"/>
                    <a:pt x="85" y="16"/>
                  </a:cubicBezTo>
                  <a:cubicBezTo>
                    <a:pt x="82" y="16"/>
                    <a:pt x="77" y="20"/>
                    <a:pt x="73" y="24"/>
                  </a:cubicBezTo>
                  <a:cubicBezTo>
                    <a:pt x="70" y="27"/>
                    <a:pt x="64" y="32"/>
                    <a:pt x="62" y="35"/>
                  </a:cubicBezTo>
                  <a:cubicBezTo>
                    <a:pt x="59" y="37"/>
                    <a:pt x="58" y="41"/>
                    <a:pt x="59" y="44"/>
                  </a:cubicBezTo>
                  <a:cubicBezTo>
                    <a:pt x="60" y="47"/>
                    <a:pt x="63" y="51"/>
                    <a:pt x="65" y="52"/>
                  </a:cubicBezTo>
                  <a:cubicBezTo>
                    <a:pt x="67" y="54"/>
                    <a:pt x="68" y="57"/>
                    <a:pt x="67" y="59"/>
                  </a:cubicBezTo>
                  <a:cubicBezTo>
                    <a:pt x="65" y="61"/>
                    <a:pt x="61" y="63"/>
                    <a:pt x="58" y="63"/>
                  </a:cubicBezTo>
                  <a:cubicBezTo>
                    <a:pt x="54" y="63"/>
                    <a:pt x="49" y="62"/>
                    <a:pt x="46" y="62"/>
                  </a:cubicBezTo>
                  <a:cubicBezTo>
                    <a:pt x="44" y="62"/>
                    <a:pt x="30" y="65"/>
                    <a:pt x="30" y="65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0" y="66"/>
                    <a:pt x="27" y="67"/>
                    <a:pt x="25" y="69"/>
                  </a:cubicBezTo>
                  <a:cubicBezTo>
                    <a:pt x="22" y="70"/>
                    <a:pt x="12" y="79"/>
                    <a:pt x="11" y="81"/>
                  </a:cubicBezTo>
                  <a:cubicBezTo>
                    <a:pt x="10" y="83"/>
                    <a:pt x="8" y="92"/>
                    <a:pt x="8" y="96"/>
                  </a:cubicBezTo>
                  <a:cubicBezTo>
                    <a:pt x="8" y="99"/>
                    <a:pt x="6" y="102"/>
                    <a:pt x="4" y="102"/>
                  </a:cubicBezTo>
                  <a:cubicBezTo>
                    <a:pt x="2" y="102"/>
                    <a:pt x="0" y="105"/>
                    <a:pt x="0" y="108"/>
                  </a:cubicBezTo>
                  <a:cubicBezTo>
                    <a:pt x="0" y="112"/>
                    <a:pt x="2" y="116"/>
                    <a:pt x="3" y="117"/>
                  </a:cubicBezTo>
                  <a:cubicBezTo>
                    <a:pt x="5" y="119"/>
                    <a:pt x="8" y="125"/>
                    <a:pt x="10" y="131"/>
                  </a:cubicBezTo>
                  <a:cubicBezTo>
                    <a:pt x="11" y="137"/>
                    <a:pt x="20" y="157"/>
                    <a:pt x="22" y="161"/>
                  </a:cubicBezTo>
                  <a:cubicBezTo>
                    <a:pt x="23" y="165"/>
                    <a:pt x="24" y="169"/>
                    <a:pt x="24" y="169"/>
                  </a:cubicBezTo>
                  <a:cubicBezTo>
                    <a:pt x="24" y="169"/>
                    <a:pt x="24" y="169"/>
                    <a:pt x="23" y="169"/>
                  </a:cubicBezTo>
                  <a:cubicBezTo>
                    <a:pt x="23" y="169"/>
                    <a:pt x="22" y="170"/>
                    <a:pt x="22" y="172"/>
                  </a:cubicBezTo>
                  <a:cubicBezTo>
                    <a:pt x="22" y="174"/>
                    <a:pt x="20" y="177"/>
                    <a:pt x="19" y="179"/>
                  </a:cubicBezTo>
                  <a:cubicBezTo>
                    <a:pt x="17" y="180"/>
                    <a:pt x="16" y="184"/>
                    <a:pt x="16" y="186"/>
                  </a:cubicBezTo>
                  <a:cubicBezTo>
                    <a:pt x="16" y="189"/>
                    <a:pt x="17" y="191"/>
                    <a:pt x="20" y="191"/>
                  </a:cubicBezTo>
                  <a:cubicBezTo>
                    <a:pt x="27" y="191"/>
                    <a:pt x="27" y="191"/>
                    <a:pt x="27" y="191"/>
                  </a:cubicBezTo>
                  <a:cubicBezTo>
                    <a:pt x="28" y="191"/>
                    <a:pt x="30" y="190"/>
                    <a:pt x="30" y="189"/>
                  </a:cubicBezTo>
                  <a:cubicBezTo>
                    <a:pt x="30" y="188"/>
                    <a:pt x="30" y="188"/>
                    <a:pt x="30" y="188"/>
                  </a:cubicBezTo>
                  <a:cubicBezTo>
                    <a:pt x="30" y="188"/>
                    <a:pt x="32" y="187"/>
                    <a:pt x="36" y="187"/>
                  </a:cubicBezTo>
                  <a:cubicBezTo>
                    <a:pt x="39" y="187"/>
                    <a:pt x="42" y="185"/>
                    <a:pt x="42" y="183"/>
                  </a:cubicBezTo>
                  <a:cubicBezTo>
                    <a:pt x="42" y="182"/>
                    <a:pt x="45" y="180"/>
                    <a:pt x="48" y="181"/>
                  </a:cubicBezTo>
                  <a:cubicBezTo>
                    <a:pt x="52" y="181"/>
                    <a:pt x="60" y="181"/>
                    <a:pt x="66" y="181"/>
                  </a:cubicBezTo>
                  <a:cubicBezTo>
                    <a:pt x="72" y="181"/>
                    <a:pt x="77" y="180"/>
                    <a:pt x="77" y="178"/>
                  </a:cubicBezTo>
                  <a:cubicBezTo>
                    <a:pt x="77" y="176"/>
                    <a:pt x="82" y="172"/>
                    <a:pt x="88" y="170"/>
                  </a:cubicBezTo>
                  <a:cubicBezTo>
                    <a:pt x="94" y="168"/>
                    <a:pt x="111" y="166"/>
                    <a:pt x="125" y="165"/>
                  </a:cubicBezTo>
                  <a:cubicBezTo>
                    <a:pt x="139" y="164"/>
                    <a:pt x="157" y="169"/>
                    <a:pt x="166" y="175"/>
                  </a:cubicBezTo>
                  <a:cubicBezTo>
                    <a:pt x="175" y="181"/>
                    <a:pt x="185" y="187"/>
                    <a:pt x="188" y="189"/>
                  </a:cubicBezTo>
                  <a:cubicBezTo>
                    <a:pt x="192" y="191"/>
                    <a:pt x="198" y="196"/>
                    <a:pt x="202" y="200"/>
                  </a:cubicBezTo>
                  <a:cubicBezTo>
                    <a:pt x="206" y="204"/>
                    <a:pt x="213" y="210"/>
                    <a:pt x="218" y="213"/>
                  </a:cubicBezTo>
                  <a:cubicBezTo>
                    <a:pt x="223" y="215"/>
                    <a:pt x="228" y="219"/>
                    <a:pt x="229" y="221"/>
                  </a:cubicBezTo>
                  <a:cubicBezTo>
                    <a:pt x="230" y="223"/>
                    <a:pt x="240" y="224"/>
                    <a:pt x="252" y="224"/>
                  </a:cubicBezTo>
                  <a:cubicBezTo>
                    <a:pt x="263" y="224"/>
                    <a:pt x="275" y="221"/>
                    <a:pt x="277" y="217"/>
                  </a:cubicBezTo>
                  <a:cubicBezTo>
                    <a:pt x="279" y="213"/>
                    <a:pt x="284" y="210"/>
                    <a:pt x="288" y="210"/>
                  </a:cubicBezTo>
                  <a:cubicBezTo>
                    <a:pt x="292" y="210"/>
                    <a:pt x="296" y="204"/>
                    <a:pt x="296" y="196"/>
                  </a:cubicBezTo>
                  <a:cubicBezTo>
                    <a:pt x="296" y="189"/>
                    <a:pt x="300" y="182"/>
                    <a:pt x="305" y="181"/>
                  </a:cubicBezTo>
                  <a:cubicBezTo>
                    <a:pt x="309" y="180"/>
                    <a:pt x="313" y="177"/>
                    <a:pt x="313" y="175"/>
                  </a:cubicBezTo>
                  <a:cubicBezTo>
                    <a:pt x="313" y="174"/>
                    <a:pt x="317" y="171"/>
                    <a:pt x="322" y="170"/>
                  </a:cubicBezTo>
                  <a:cubicBezTo>
                    <a:pt x="327" y="169"/>
                    <a:pt x="331" y="159"/>
                    <a:pt x="331" y="148"/>
                  </a:cubicBezTo>
                  <a:cubicBezTo>
                    <a:pt x="331" y="137"/>
                    <a:pt x="329" y="126"/>
                    <a:pt x="325" y="124"/>
                  </a:cubicBezTo>
                  <a:cubicBezTo>
                    <a:pt x="322" y="121"/>
                    <a:pt x="319" y="115"/>
                    <a:pt x="319" y="11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42" name="Freeform 116">
              <a:extLst>
                <a:ext uri="{FF2B5EF4-FFF2-40B4-BE49-F238E27FC236}">
                  <a16:creationId xmlns:a16="http://schemas.microsoft.com/office/drawing/2014/main" id="{D25B874A-538A-4B0B-A9C7-543F2B75E4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8175" y="3168650"/>
              <a:ext cx="46038" cy="50800"/>
            </a:xfrm>
            <a:custGeom>
              <a:avLst/>
              <a:gdLst>
                <a:gd name="T0" fmla="*/ 16 w 17"/>
                <a:gd name="T1" fmla="*/ 13 h 19"/>
                <a:gd name="T2" fmla="*/ 15 w 17"/>
                <a:gd name="T3" fmla="*/ 6 h 19"/>
                <a:gd name="T4" fmla="*/ 11 w 17"/>
                <a:gd name="T5" fmla="*/ 5 h 19"/>
                <a:gd name="T6" fmla="*/ 8 w 17"/>
                <a:gd name="T7" fmla="*/ 2 h 19"/>
                <a:gd name="T8" fmla="*/ 3 w 17"/>
                <a:gd name="T9" fmla="*/ 0 h 19"/>
                <a:gd name="T10" fmla="*/ 0 w 17"/>
                <a:gd name="T11" fmla="*/ 2 h 19"/>
                <a:gd name="T12" fmla="*/ 0 w 17"/>
                <a:gd name="T13" fmla="*/ 7 h 19"/>
                <a:gd name="T14" fmla="*/ 2 w 17"/>
                <a:gd name="T15" fmla="*/ 9 h 19"/>
                <a:gd name="T16" fmla="*/ 4 w 17"/>
                <a:gd name="T17" fmla="*/ 10 h 19"/>
                <a:gd name="T18" fmla="*/ 7 w 17"/>
                <a:gd name="T19" fmla="*/ 10 h 19"/>
                <a:gd name="T20" fmla="*/ 5 w 17"/>
                <a:gd name="T21" fmla="*/ 14 h 19"/>
                <a:gd name="T22" fmla="*/ 6 w 17"/>
                <a:gd name="T23" fmla="*/ 17 h 19"/>
                <a:gd name="T24" fmla="*/ 9 w 17"/>
                <a:gd name="T25" fmla="*/ 19 h 19"/>
                <a:gd name="T26" fmla="*/ 14 w 17"/>
                <a:gd name="T27" fmla="*/ 18 h 19"/>
                <a:gd name="T28" fmla="*/ 17 w 17"/>
                <a:gd name="T29" fmla="*/ 15 h 19"/>
                <a:gd name="T30" fmla="*/ 17 w 17"/>
                <a:gd name="T31" fmla="*/ 14 h 19"/>
                <a:gd name="T32" fmla="*/ 16 w 17"/>
                <a:gd name="T33" fmla="*/ 13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9"/>
                <a:gd name="T53" fmla="*/ 17 w 17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9">
                  <a:moveTo>
                    <a:pt x="16" y="13"/>
                  </a:moveTo>
                  <a:cubicBezTo>
                    <a:pt x="16" y="9"/>
                    <a:pt x="16" y="6"/>
                    <a:pt x="15" y="6"/>
                  </a:cubicBezTo>
                  <a:cubicBezTo>
                    <a:pt x="14" y="6"/>
                    <a:pt x="12" y="6"/>
                    <a:pt x="11" y="5"/>
                  </a:cubicBezTo>
                  <a:cubicBezTo>
                    <a:pt x="10" y="5"/>
                    <a:pt x="8" y="4"/>
                    <a:pt x="8" y="2"/>
                  </a:cubicBezTo>
                  <a:cubicBezTo>
                    <a:pt x="7" y="1"/>
                    <a:pt x="5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5"/>
                    <a:pt x="0" y="7"/>
                  </a:cubicBezTo>
                  <a:cubicBezTo>
                    <a:pt x="0" y="8"/>
                    <a:pt x="1" y="9"/>
                    <a:pt x="2" y="9"/>
                  </a:cubicBezTo>
                  <a:cubicBezTo>
                    <a:pt x="2" y="9"/>
                    <a:pt x="2" y="9"/>
                    <a:pt x="4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1"/>
                    <a:pt x="5" y="13"/>
                    <a:pt x="5" y="14"/>
                  </a:cubicBezTo>
                  <a:cubicBezTo>
                    <a:pt x="5" y="15"/>
                    <a:pt x="6" y="16"/>
                    <a:pt x="6" y="17"/>
                  </a:cubicBezTo>
                  <a:cubicBezTo>
                    <a:pt x="7" y="18"/>
                    <a:pt x="8" y="19"/>
                    <a:pt x="9" y="19"/>
                  </a:cubicBezTo>
                  <a:cubicBezTo>
                    <a:pt x="10" y="19"/>
                    <a:pt x="12" y="18"/>
                    <a:pt x="14" y="18"/>
                  </a:cubicBezTo>
                  <a:cubicBezTo>
                    <a:pt x="15" y="17"/>
                    <a:pt x="17" y="16"/>
                    <a:pt x="17" y="15"/>
                  </a:cubicBezTo>
                  <a:cubicBezTo>
                    <a:pt x="17" y="15"/>
                    <a:pt x="17" y="15"/>
                    <a:pt x="17" y="14"/>
                  </a:cubicBezTo>
                  <a:cubicBezTo>
                    <a:pt x="16" y="13"/>
                    <a:pt x="16" y="13"/>
                    <a:pt x="16" y="13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43" name="Freeform 117">
              <a:extLst>
                <a:ext uri="{FF2B5EF4-FFF2-40B4-BE49-F238E27FC236}">
                  <a16:creationId xmlns:a16="http://schemas.microsoft.com/office/drawing/2014/main" id="{8FB734DE-2E02-4CFD-807C-1874694870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9850" y="1889125"/>
              <a:ext cx="112713" cy="87313"/>
            </a:xfrm>
            <a:custGeom>
              <a:avLst/>
              <a:gdLst>
                <a:gd name="T0" fmla="*/ 32 w 42"/>
                <a:gd name="T1" fmla="*/ 12 h 33"/>
                <a:gd name="T2" fmla="*/ 22 w 42"/>
                <a:gd name="T3" fmla="*/ 21 h 33"/>
                <a:gd name="T4" fmla="*/ 19 w 42"/>
                <a:gd name="T5" fmla="*/ 23 h 33"/>
                <a:gd name="T6" fmla="*/ 16 w 42"/>
                <a:gd name="T7" fmla="*/ 24 h 33"/>
                <a:gd name="T8" fmla="*/ 8 w 42"/>
                <a:gd name="T9" fmla="*/ 15 h 33"/>
                <a:gd name="T10" fmla="*/ 6 w 42"/>
                <a:gd name="T11" fmla="*/ 16 h 33"/>
                <a:gd name="T12" fmla="*/ 5 w 42"/>
                <a:gd name="T13" fmla="*/ 16 h 33"/>
                <a:gd name="T14" fmla="*/ 2 w 42"/>
                <a:gd name="T15" fmla="*/ 19 h 33"/>
                <a:gd name="T16" fmla="*/ 4 w 42"/>
                <a:gd name="T17" fmla="*/ 22 h 33"/>
                <a:gd name="T18" fmla="*/ 7 w 42"/>
                <a:gd name="T19" fmla="*/ 25 h 33"/>
                <a:gd name="T20" fmla="*/ 15 w 42"/>
                <a:gd name="T21" fmla="*/ 30 h 33"/>
                <a:gd name="T22" fmla="*/ 23 w 42"/>
                <a:gd name="T23" fmla="*/ 33 h 33"/>
                <a:gd name="T24" fmla="*/ 29 w 42"/>
                <a:gd name="T25" fmla="*/ 29 h 33"/>
                <a:gd name="T26" fmla="*/ 31 w 42"/>
                <a:gd name="T27" fmla="*/ 22 h 33"/>
                <a:gd name="T28" fmla="*/ 39 w 42"/>
                <a:gd name="T29" fmla="*/ 16 h 33"/>
                <a:gd name="T30" fmla="*/ 40 w 42"/>
                <a:gd name="T31" fmla="*/ 15 h 33"/>
                <a:gd name="T32" fmla="*/ 42 w 42"/>
                <a:gd name="T33" fmla="*/ 14 h 33"/>
                <a:gd name="T34" fmla="*/ 42 w 42"/>
                <a:gd name="T35" fmla="*/ 6 h 33"/>
                <a:gd name="T36" fmla="*/ 40 w 42"/>
                <a:gd name="T37" fmla="*/ 0 h 33"/>
                <a:gd name="T38" fmla="*/ 37 w 42"/>
                <a:gd name="T39" fmla="*/ 0 h 33"/>
                <a:gd name="T40" fmla="*/ 36 w 42"/>
                <a:gd name="T41" fmla="*/ 0 h 33"/>
                <a:gd name="T42" fmla="*/ 36 w 42"/>
                <a:gd name="T43" fmla="*/ 4 h 33"/>
                <a:gd name="T44" fmla="*/ 32 w 42"/>
                <a:gd name="T45" fmla="*/ 12 h 3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2"/>
                <a:gd name="T70" fmla="*/ 0 h 33"/>
                <a:gd name="T71" fmla="*/ 42 w 42"/>
                <a:gd name="T72" fmla="*/ 33 h 3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2" h="33">
                  <a:moveTo>
                    <a:pt x="32" y="12"/>
                  </a:moveTo>
                  <a:cubicBezTo>
                    <a:pt x="30" y="14"/>
                    <a:pt x="25" y="18"/>
                    <a:pt x="22" y="21"/>
                  </a:cubicBezTo>
                  <a:cubicBezTo>
                    <a:pt x="22" y="21"/>
                    <a:pt x="22" y="21"/>
                    <a:pt x="19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1"/>
                    <a:pt x="11" y="17"/>
                    <a:pt x="8" y="15"/>
                  </a:cubicBezTo>
                  <a:cubicBezTo>
                    <a:pt x="8" y="15"/>
                    <a:pt x="8" y="15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" y="16"/>
                    <a:pt x="0" y="17"/>
                    <a:pt x="2" y="19"/>
                  </a:cubicBezTo>
                  <a:cubicBezTo>
                    <a:pt x="2" y="19"/>
                    <a:pt x="2" y="19"/>
                    <a:pt x="4" y="22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9" y="26"/>
                    <a:pt x="13" y="28"/>
                    <a:pt x="15" y="30"/>
                  </a:cubicBezTo>
                  <a:cubicBezTo>
                    <a:pt x="17" y="32"/>
                    <a:pt x="20" y="33"/>
                    <a:pt x="23" y="33"/>
                  </a:cubicBezTo>
                  <a:cubicBezTo>
                    <a:pt x="25" y="33"/>
                    <a:pt x="28" y="31"/>
                    <a:pt x="29" y="29"/>
                  </a:cubicBezTo>
                  <a:cubicBezTo>
                    <a:pt x="30" y="26"/>
                    <a:pt x="31" y="23"/>
                    <a:pt x="31" y="22"/>
                  </a:cubicBezTo>
                  <a:cubicBezTo>
                    <a:pt x="32" y="21"/>
                    <a:pt x="35" y="18"/>
                    <a:pt x="39" y="16"/>
                  </a:cubicBezTo>
                  <a:cubicBezTo>
                    <a:pt x="39" y="16"/>
                    <a:pt x="39" y="16"/>
                    <a:pt x="40" y="15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2"/>
                    <a:pt x="42" y="8"/>
                    <a:pt x="42" y="6"/>
                  </a:cubicBezTo>
                  <a:cubicBezTo>
                    <a:pt x="42" y="4"/>
                    <a:pt x="41" y="5"/>
                    <a:pt x="40" y="0"/>
                  </a:cubicBezTo>
                  <a:cubicBezTo>
                    <a:pt x="40" y="0"/>
                    <a:pt x="40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2"/>
                    <a:pt x="36" y="4"/>
                  </a:cubicBezTo>
                  <a:cubicBezTo>
                    <a:pt x="36" y="6"/>
                    <a:pt x="34" y="10"/>
                    <a:pt x="32" y="12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44" name="Freeform 118">
              <a:extLst>
                <a:ext uri="{FF2B5EF4-FFF2-40B4-BE49-F238E27FC236}">
                  <a16:creationId xmlns:a16="http://schemas.microsoft.com/office/drawing/2014/main" id="{95CDF51C-149D-4EAC-B6DD-984C5A053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6688" y="1866900"/>
              <a:ext cx="4763" cy="22225"/>
            </a:xfrm>
            <a:custGeom>
              <a:avLst/>
              <a:gdLst>
                <a:gd name="T0" fmla="*/ 1 w 2"/>
                <a:gd name="T1" fmla="*/ 7 h 8"/>
                <a:gd name="T2" fmla="*/ 1 w 2"/>
                <a:gd name="T3" fmla="*/ 2 h 8"/>
                <a:gd name="T4" fmla="*/ 0 w 2"/>
                <a:gd name="T5" fmla="*/ 4 h 8"/>
                <a:gd name="T6" fmla="*/ 1 w 2"/>
                <a:gd name="T7" fmla="*/ 7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8"/>
                <a:gd name="T14" fmla="*/ 2 w 2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8">
                  <a:moveTo>
                    <a:pt x="1" y="7"/>
                  </a:moveTo>
                  <a:cubicBezTo>
                    <a:pt x="2" y="6"/>
                    <a:pt x="2" y="3"/>
                    <a:pt x="1" y="2"/>
                  </a:cubicBezTo>
                  <a:cubicBezTo>
                    <a:pt x="1" y="0"/>
                    <a:pt x="0" y="1"/>
                    <a:pt x="0" y="4"/>
                  </a:cubicBezTo>
                  <a:cubicBezTo>
                    <a:pt x="0" y="7"/>
                    <a:pt x="1" y="8"/>
                    <a:pt x="1" y="7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45" name="Freeform 119">
              <a:extLst>
                <a:ext uri="{FF2B5EF4-FFF2-40B4-BE49-F238E27FC236}">
                  <a16:creationId xmlns:a16="http://schemas.microsoft.com/office/drawing/2014/main" id="{CF697609-32CB-4C65-B328-3F3C59284D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0613" y="2117725"/>
              <a:ext cx="188913" cy="214313"/>
            </a:xfrm>
            <a:custGeom>
              <a:avLst/>
              <a:gdLst>
                <a:gd name="T0" fmla="*/ 59 w 71"/>
                <a:gd name="T1" fmla="*/ 78 h 80"/>
                <a:gd name="T2" fmla="*/ 62 w 71"/>
                <a:gd name="T3" fmla="*/ 74 h 80"/>
                <a:gd name="T4" fmla="*/ 65 w 71"/>
                <a:gd name="T5" fmla="*/ 62 h 80"/>
                <a:gd name="T6" fmla="*/ 68 w 71"/>
                <a:gd name="T7" fmla="*/ 51 h 80"/>
                <a:gd name="T8" fmla="*/ 71 w 71"/>
                <a:gd name="T9" fmla="*/ 24 h 80"/>
                <a:gd name="T10" fmla="*/ 67 w 71"/>
                <a:gd name="T11" fmla="*/ 0 h 80"/>
                <a:gd name="T12" fmla="*/ 59 w 71"/>
                <a:gd name="T13" fmla="*/ 1 h 80"/>
                <a:gd name="T14" fmla="*/ 56 w 71"/>
                <a:gd name="T15" fmla="*/ 6 h 80"/>
                <a:gd name="T16" fmla="*/ 51 w 71"/>
                <a:gd name="T17" fmla="*/ 11 h 80"/>
                <a:gd name="T18" fmla="*/ 44 w 71"/>
                <a:gd name="T19" fmla="*/ 14 h 80"/>
                <a:gd name="T20" fmla="*/ 36 w 71"/>
                <a:gd name="T21" fmla="*/ 20 h 80"/>
                <a:gd name="T22" fmla="*/ 23 w 71"/>
                <a:gd name="T23" fmla="*/ 30 h 80"/>
                <a:gd name="T24" fmla="*/ 14 w 71"/>
                <a:gd name="T25" fmla="*/ 36 h 80"/>
                <a:gd name="T26" fmla="*/ 6 w 71"/>
                <a:gd name="T27" fmla="*/ 38 h 80"/>
                <a:gd name="T28" fmla="*/ 0 w 71"/>
                <a:gd name="T29" fmla="*/ 43 h 80"/>
                <a:gd name="T30" fmla="*/ 3 w 71"/>
                <a:gd name="T31" fmla="*/ 51 h 80"/>
                <a:gd name="T32" fmla="*/ 6 w 71"/>
                <a:gd name="T33" fmla="*/ 61 h 80"/>
                <a:gd name="T34" fmla="*/ 10 w 71"/>
                <a:gd name="T35" fmla="*/ 71 h 80"/>
                <a:gd name="T36" fmla="*/ 17 w 71"/>
                <a:gd name="T37" fmla="*/ 73 h 80"/>
                <a:gd name="T38" fmla="*/ 23 w 71"/>
                <a:gd name="T39" fmla="*/ 75 h 80"/>
                <a:gd name="T40" fmla="*/ 36 w 71"/>
                <a:gd name="T41" fmla="*/ 76 h 80"/>
                <a:gd name="T42" fmla="*/ 47 w 71"/>
                <a:gd name="T43" fmla="*/ 78 h 80"/>
                <a:gd name="T44" fmla="*/ 53 w 71"/>
                <a:gd name="T45" fmla="*/ 80 h 80"/>
                <a:gd name="T46" fmla="*/ 59 w 71"/>
                <a:gd name="T47" fmla="*/ 78 h 8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1"/>
                <a:gd name="T73" fmla="*/ 0 h 80"/>
                <a:gd name="T74" fmla="*/ 71 w 71"/>
                <a:gd name="T75" fmla="*/ 80 h 8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1" h="80">
                  <a:moveTo>
                    <a:pt x="59" y="78"/>
                  </a:moveTo>
                  <a:cubicBezTo>
                    <a:pt x="59" y="76"/>
                    <a:pt x="60" y="74"/>
                    <a:pt x="62" y="74"/>
                  </a:cubicBezTo>
                  <a:cubicBezTo>
                    <a:pt x="64" y="73"/>
                    <a:pt x="65" y="68"/>
                    <a:pt x="65" y="62"/>
                  </a:cubicBezTo>
                  <a:cubicBezTo>
                    <a:pt x="65" y="57"/>
                    <a:pt x="66" y="52"/>
                    <a:pt x="68" y="51"/>
                  </a:cubicBezTo>
                  <a:cubicBezTo>
                    <a:pt x="70" y="49"/>
                    <a:pt x="71" y="37"/>
                    <a:pt x="71" y="24"/>
                  </a:cubicBezTo>
                  <a:cubicBezTo>
                    <a:pt x="71" y="11"/>
                    <a:pt x="69" y="0"/>
                    <a:pt x="67" y="0"/>
                  </a:cubicBezTo>
                  <a:cubicBezTo>
                    <a:pt x="64" y="0"/>
                    <a:pt x="61" y="0"/>
                    <a:pt x="59" y="1"/>
                  </a:cubicBezTo>
                  <a:cubicBezTo>
                    <a:pt x="58" y="2"/>
                    <a:pt x="56" y="4"/>
                    <a:pt x="56" y="6"/>
                  </a:cubicBezTo>
                  <a:cubicBezTo>
                    <a:pt x="55" y="7"/>
                    <a:pt x="53" y="10"/>
                    <a:pt x="51" y="11"/>
                  </a:cubicBezTo>
                  <a:cubicBezTo>
                    <a:pt x="48" y="13"/>
                    <a:pt x="45" y="14"/>
                    <a:pt x="44" y="14"/>
                  </a:cubicBezTo>
                  <a:cubicBezTo>
                    <a:pt x="42" y="14"/>
                    <a:pt x="38" y="16"/>
                    <a:pt x="36" y="20"/>
                  </a:cubicBezTo>
                  <a:cubicBezTo>
                    <a:pt x="33" y="23"/>
                    <a:pt x="27" y="27"/>
                    <a:pt x="23" y="30"/>
                  </a:cubicBezTo>
                  <a:cubicBezTo>
                    <a:pt x="19" y="32"/>
                    <a:pt x="15" y="35"/>
                    <a:pt x="14" y="36"/>
                  </a:cubicBezTo>
                  <a:cubicBezTo>
                    <a:pt x="13" y="37"/>
                    <a:pt x="9" y="38"/>
                    <a:pt x="6" y="38"/>
                  </a:cubicBezTo>
                  <a:cubicBezTo>
                    <a:pt x="3" y="38"/>
                    <a:pt x="0" y="40"/>
                    <a:pt x="0" y="43"/>
                  </a:cubicBezTo>
                  <a:cubicBezTo>
                    <a:pt x="0" y="47"/>
                    <a:pt x="1" y="50"/>
                    <a:pt x="3" y="51"/>
                  </a:cubicBezTo>
                  <a:cubicBezTo>
                    <a:pt x="5" y="52"/>
                    <a:pt x="6" y="57"/>
                    <a:pt x="6" y="61"/>
                  </a:cubicBezTo>
                  <a:cubicBezTo>
                    <a:pt x="6" y="66"/>
                    <a:pt x="8" y="70"/>
                    <a:pt x="10" y="71"/>
                  </a:cubicBezTo>
                  <a:cubicBezTo>
                    <a:pt x="12" y="73"/>
                    <a:pt x="15" y="73"/>
                    <a:pt x="17" y="73"/>
                  </a:cubicBezTo>
                  <a:cubicBezTo>
                    <a:pt x="19" y="73"/>
                    <a:pt x="21" y="74"/>
                    <a:pt x="23" y="75"/>
                  </a:cubicBezTo>
                  <a:cubicBezTo>
                    <a:pt x="24" y="75"/>
                    <a:pt x="30" y="76"/>
                    <a:pt x="36" y="76"/>
                  </a:cubicBezTo>
                  <a:cubicBezTo>
                    <a:pt x="42" y="76"/>
                    <a:pt x="47" y="77"/>
                    <a:pt x="47" y="78"/>
                  </a:cubicBezTo>
                  <a:cubicBezTo>
                    <a:pt x="47" y="79"/>
                    <a:pt x="50" y="80"/>
                    <a:pt x="53" y="80"/>
                  </a:cubicBezTo>
                  <a:cubicBezTo>
                    <a:pt x="57" y="80"/>
                    <a:pt x="59" y="79"/>
                    <a:pt x="59" y="78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46" name="Freeform 120">
              <a:extLst>
                <a:ext uri="{FF2B5EF4-FFF2-40B4-BE49-F238E27FC236}">
                  <a16:creationId xmlns:a16="http://schemas.microsoft.com/office/drawing/2014/main" id="{33F164F7-D0D3-4D3F-8FE7-1A3F8592D0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250" y="1984375"/>
              <a:ext cx="92075" cy="138113"/>
            </a:xfrm>
            <a:custGeom>
              <a:avLst/>
              <a:gdLst>
                <a:gd name="T0" fmla="*/ 8 w 35"/>
                <a:gd name="T1" fmla="*/ 36 h 52"/>
                <a:gd name="T2" fmla="*/ 7 w 35"/>
                <a:gd name="T3" fmla="*/ 39 h 52"/>
                <a:gd name="T4" fmla="*/ 12 w 35"/>
                <a:gd name="T5" fmla="*/ 41 h 52"/>
                <a:gd name="T6" fmla="*/ 18 w 35"/>
                <a:gd name="T7" fmla="*/ 45 h 52"/>
                <a:gd name="T8" fmla="*/ 22 w 35"/>
                <a:gd name="T9" fmla="*/ 51 h 52"/>
                <a:gd name="T10" fmla="*/ 25 w 35"/>
                <a:gd name="T11" fmla="*/ 51 h 52"/>
                <a:gd name="T12" fmla="*/ 35 w 35"/>
                <a:gd name="T13" fmla="*/ 46 h 52"/>
                <a:gd name="T14" fmla="*/ 34 w 35"/>
                <a:gd name="T15" fmla="*/ 45 h 52"/>
                <a:gd name="T16" fmla="*/ 33 w 35"/>
                <a:gd name="T17" fmla="*/ 43 h 52"/>
                <a:gd name="T18" fmla="*/ 31 w 35"/>
                <a:gd name="T19" fmla="*/ 22 h 52"/>
                <a:gd name="T20" fmla="*/ 22 w 35"/>
                <a:gd name="T21" fmla="*/ 17 h 52"/>
                <a:gd name="T22" fmla="*/ 14 w 35"/>
                <a:gd name="T23" fmla="*/ 11 h 52"/>
                <a:gd name="T24" fmla="*/ 9 w 35"/>
                <a:gd name="T25" fmla="*/ 5 h 52"/>
                <a:gd name="T26" fmla="*/ 3 w 35"/>
                <a:gd name="T27" fmla="*/ 1 h 52"/>
                <a:gd name="T28" fmla="*/ 3 w 35"/>
                <a:gd name="T29" fmla="*/ 12 h 52"/>
                <a:gd name="T30" fmla="*/ 4 w 35"/>
                <a:gd name="T31" fmla="*/ 15 h 52"/>
                <a:gd name="T32" fmla="*/ 7 w 35"/>
                <a:gd name="T33" fmla="*/ 22 h 52"/>
                <a:gd name="T34" fmla="*/ 11 w 35"/>
                <a:gd name="T35" fmla="*/ 24 h 52"/>
                <a:gd name="T36" fmla="*/ 9 w 35"/>
                <a:gd name="T37" fmla="*/ 34 h 52"/>
                <a:gd name="T38" fmla="*/ 8 w 35"/>
                <a:gd name="T39" fmla="*/ 36 h 5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5"/>
                <a:gd name="T61" fmla="*/ 0 h 52"/>
                <a:gd name="T62" fmla="*/ 35 w 35"/>
                <a:gd name="T63" fmla="*/ 52 h 5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5" h="52">
                  <a:moveTo>
                    <a:pt x="8" y="36"/>
                  </a:moveTo>
                  <a:cubicBezTo>
                    <a:pt x="7" y="36"/>
                    <a:pt x="7" y="38"/>
                    <a:pt x="7" y="39"/>
                  </a:cubicBezTo>
                  <a:cubicBezTo>
                    <a:pt x="8" y="40"/>
                    <a:pt x="10" y="41"/>
                    <a:pt x="12" y="41"/>
                  </a:cubicBezTo>
                  <a:cubicBezTo>
                    <a:pt x="14" y="41"/>
                    <a:pt x="17" y="43"/>
                    <a:pt x="18" y="45"/>
                  </a:cubicBezTo>
                  <a:cubicBezTo>
                    <a:pt x="19" y="47"/>
                    <a:pt x="21" y="49"/>
                    <a:pt x="22" y="51"/>
                  </a:cubicBezTo>
                  <a:cubicBezTo>
                    <a:pt x="22" y="52"/>
                    <a:pt x="24" y="52"/>
                    <a:pt x="25" y="51"/>
                  </a:cubicBezTo>
                  <a:cubicBezTo>
                    <a:pt x="26" y="50"/>
                    <a:pt x="31" y="47"/>
                    <a:pt x="35" y="46"/>
                  </a:cubicBezTo>
                  <a:cubicBezTo>
                    <a:pt x="35" y="46"/>
                    <a:pt x="35" y="46"/>
                    <a:pt x="34" y="45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34"/>
                    <a:pt x="32" y="24"/>
                    <a:pt x="31" y="22"/>
                  </a:cubicBezTo>
                  <a:cubicBezTo>
                    <a:pt x="30" y="20"/>
                    <a:pt x="26" y="18"/>
                    <a:pt x="22" y="17"/>
                  </a:cubicBezTo>
                  <a:cubicBezTo>
                    <a:pt x="19" y="15"/>
                    <a:pt x="15" y="13"/>
                    <a:pt x="14" y="11"/>
                  </a:cubicBezTo>
                  <a:cubicBezTo>
                    <a:pt x="13" y="10"/>
                    <a:pt x="10" y="7"/>
                    <a:pt x="9" y="5"/>
                  </a:cubicBezTo>
                  <a:cubicBezTo>
                    <a:pt x="8" y="3"/>
                    <a:pt x="5" y="1"/>
                    <a:pt x="3" y="1"/>
                  </a:cubicBezTo>
                  <a:cubicBezTo>
                    <a:pt x="1" y="0"/>
                    <a:pt x="0" y="5"/>
                    <a:pt x="3" y="12"/>
                  </a:cubicBezTo>
                  <a:cubicBezTo>
                    <a:pt x="3" y="12"/>
                    <a:pt x="3" y="12"/>
                    <a:pt x="4" y="15"/>
                  </a:cubicBezTo>
                  <a:cubicBezTo>
                    <a:pt x="4" y="17"/>
                    <a:pt x="4" y="20"/>
                    <a:pt x="7" y="22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9"/>
                    <a:pt x="9" y="33"/>
                    <a:pt x="9" y="34"/>
                  </a:cubicBezTo>
                  <a:cubicBezTo>
                    <a:pt x="9" y="35"/>
                    <a:pt x="9" y="36"/>
                    <a:pt x="8" y="36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47" name="Freeform 121">
              <a:extLst>
                <a:ext uri="{FF2B5EF4-FFF2-40B4-BE49-F238E27FC236}">
                  <a16:creationId xmlns:a16="http://schemas.microsoft.com/office/drawing/2014/main" id="{93020575-BC1D-4B83-B5AD-83B53F1DB1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8538" y="2524125"/>
              <a:ext cx="149225" cy="239713"/>
            </a:xfrm>
            <a:custGeom>
              <a:avLst/>
              <a:gdLst>
                <a:gd name="T0" fmla="*/ 52 w 56"/>
                <a:gd name="T1" fmla="*/ 0 h 90"/>
                <a:gd name="T2" fmla="*/ 47 w 56"/>
                <a:gd name="T3" fmla="*/ 0 h 90"/>
                <a:gd name="T4" fmla="*/ 46 w 56"/>
                <a:gd name="T5" fmla="*/ 5 h 90"/>
                <a:gd name="T6" fmla="*/ 45 w 56"/>
                <a:gd name="T7" fmla="*/ 8 h 90"/>
                <a:gd name="T8" fmla="*/ 45 w 56"/>
                <a:gd name="T9" fmla="*/ 8 h 90"/>
                <a:gd name="T10" fmla="*/ 42 w 56"/>
                <a:gd name="T11" fmla="*/ 9 h 90"/>
                <a:gd name="T12" fmla="*/ 39 w 56"/>
                <a:gd name="T13" fmla="*/ 9 h 90"/>
                <a:gd name="T14" fmla="*/ 38 w 56"/>
                <a:gd name="T15" fmla="*/ 13 h 90"/>
                <a:gd name="T16" fmla="*/ 34 w 56"/>
                <a:gd name="T17" fmla="*/ 18 h 90"/>
                <a:gd name="T18" fmla="*/ 26 w 56"/>
                <a:gd name="T19" fmla="*/ 21 h 90"/>
                <a:gd name="T20" fmla="*/ 22 w 56"/>
                <a:gd name="T21" fmla="*/ 26 h 90"/>
                <a:gd name="T22" fmla="*/ 18 w 56"/>
                <a:gd name="T23" fmla="*/ 36 h 90"/>
                <a:gd name="T24" fmla="*/ 19 w 56"/>
                <a:gd name="T25" fmla="*/ 37 h 90"/>
                <a:gd name="T26" fmla="*/ 19 w 56"/>
                <a:gd name="T27" fmla="*/ 38 h 90"/>
                <a:gd name="T28" fmla="*/ 13 w 56"/>
                <a:gd name="T29" fmla="*/ 42 h 90"/>
                <a:gd name="T30" fmla="*/ 9 w 56"/>
                <a:gd name="T31" fmla="*/ 47 h 90"/>
                <a:gd name="T32" fmla="*/ 9 w 56"/>
                <a:gd name="T33" fmla="*/ 58 h 90"/>
                <a:gd name="T34" fmla="*/ 8 w 56"/>
                <a:gd name="T35" fmla="*/ 59 h 90"/>
                <a:gd name="T36" fmla="*/ 7 w 56"/>
                <a:gd name="T37" fmla="*/ 60 h 90"/>
                <a:gd name="T38" fmla="*/ 3 w 56"/>
                <a:gd name="T39" fmla="*/ 62 h 90"/>
                <a:gd name="T40" fmla="*/ 1 w 56"/>
                <a:gd name="T41" fmla="*/ 66 h 90"/>
                <a:gd name="T42" fmla="*/ 1 w 56"/>
                <a:gd name="T43" fmla="*/ 73 h 90"/>
                <a:gd name="T44" fmla="*/ 4 w 56"/>
                <a:gd name="T45" fmla="*/ 81 h 90"/>
                <a:gd name="T46" fmla="*/ 6 w 56"/>
                <a:gd name="T47" fmla="*/ 89 h 90"/>
                <a:gd name="T48" fmla="*/ 13 w 56"/>
                <a:gd name="T49" fmla="*/ 89 h 90"/>
                <a:gd name="T50" fmla="*/ 21 w 56"/>
                <a:gd name="T51" fmla="*/ 84 h 90"/>
                <a:gd name="T52" fmla="*/ 26 w 56"/>
                <a:gd name="T53" fmla="*/ 80 h 90"/>
                <a:gd name="T54" fmla="*/ 31 w 56"/>
                <a:gd name="T55" fmla="*/ 78 h 90"/>
                <a:gd name="T56" fmla="*/ 34 w 56"/>
                <a:gd name="T57" fmla="*/ 77 h 90"/>
                <a:gd name="T58" fmla="*/ 37 w 56"/>
                <a:gd name="T59" fmla="*/ 76 h 90"/>
                <a:gd name="T60" fmla="*/ 39 w 56"/>
                <a:gd name="T61" fmla="*/ 68 h 90"/>
                <a:gd name="T62" fmla="*/ 40 w 56"/>
                <a:gd name="T63" fmla="*/ 58 h 90"/>
                <a:gd name="T64" fmla="*/ 40 w 56"/>
                <a:gd name="T65" fmla="*/ 55 h 90"/>
                <a:gd name="T66" fmla="*/ 40 w 56"/>
                <a:gd name="T67" fmla="*/ 55 h 90"/>
                <a:gd name="T68" fmla="*/ 41 w 56"/>
                <a:gd name="T69" fmla="*/ 54 h 90"/>
                <a:gd name="T70" fmla="*/ 41 w 56"/>
                <a:gd name="T71" fmla="*/ 50 h 90"/>
                <a:gd name="T72" fmla="*/ 45 w 56"/>
                <a:gd name="T73" fmla="*/ 47 h 90"/>
                <a:gd name="T74" fmla="*/ 50 w 56"/>
                <a:gd name="T75" fmla="*/ 43 h 90"/>
                <a:gd name="T76" fmla="*/ 53 w 56"/>
                <a:gd name="T77" fmla="*/ 37 h 90"/>
                <a:gd name="T78" fmla="*/ 56 w 56"/>
                <a:gd name="T79" fmla="*/ 17 h 90"/>
                <a:gd name="T80" fmla="*/ 52 w 56"/>
                <a:gd name="T81" fmla="*/ 0 h 9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6"/>
                <a:gd name="T124" fmla="*/ 0 h 90"/>
                <a:gd name="T125" fmla="*/ 56 w 56"/>
                <a:gd name="T126" fmla="*/ 90 h 9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6" h="90">
                  <a:moveTo>
                    <a:pt x="52" y="0"/>
                  </a:moveTo>
                  <a:cubicBezTo>
                    <a:pt x="49" y="0"/>
                    <a:pt x="47" y="0"/>
                    <a:pt x="47" y="0"/>
                  </a:cubicBezTo>
                  <a:cubicBezTo>
                    <a:pt x="47" y="1"/>
                    <a:pt x="47" y="3"/>
                    <a:pt x="46" y="5"/>
                  </a:cubicBezTo>
                  <a:cubicBezTo>
                    <a:pt x="46" y="7"/>
                    <a:pt x="45" y="8"/>
                    <a:pt x="45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5" y="9"/>
                    <a:pt x="44" y="9"/>
                    <a:pt x="42" y="9"/>
                  </a:cubicBezTo>
                  <a:cubicBezTo>
                    <a:pt x="41" y="9"/>
                    <a:pt x="39" y="9"/>
                    <a:pt x="39" y="9"/>
                  </a:cubicBezTo>
                  <a:cubicBezTo>
                    <a:pt x="39" y="9"/>
                    <a:pt x="38" y="11"/>
                    <a:pt x="38" y="13"/>
                  </a:cubicBezTo>
                  <a:cubicBezTo>
                    <a:pt x="38" y="15"/>
                    <a:pt x="36" y="18"/>
                    <a:pt x="34" y="18"/>
                  </a:cubicBezTo>
                  <a:cubicBezTo>
                    <a:pt x="32" y="18"/>
                    <a:pt x="28" y="20"/>
                    <a:pt x="26" y="21"/>
                  </a:cubicBezTo>
                  <a:cubicBezTo>
                    <a:pt x="24" y="23"/>
                    <a:pt x="22" y="25"/>
                    <a:pt x="22" y="26"/>
                  </a:cubicBezTo>
                  <a:cubicBezTo>
                    <a:pt x="22" y="27"/>
                    <a:pt x="21" y="32"/>
                    <a:pt x="18" y="36"/>
                  </a:cubicBezTo>
                  <a:cubicBezTo>
                    <a:pt x="18" y="36"/>
                    <a:pt x="18" y="36"/>
                    <a:pt x="19" y="37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8" y="40"/>
                    <a:pt x="15" y="42"/>
                    <a:pt x="13" y="42"/>
                  </a:cubicBezTo>
                  <a:cubicBezTo>
                    <a:pt x="11" y="42"/>
                    <a:pt x="9" y="44"/>
                    <a:pt x="9" y="47"/>
                  </a:cubicBezTo>
                  <a:cubicBezTo>
                    <a:pt x="9" y="49"/>
                    <a:pt x="9" y="54"/>
                    <a:pt x="9" y="58"/>
                  </a:cubicBezTo>
                  <a:cubicBezTo>
                    <a:pt x="9" y="58"/>
                    <a:pt x="9" y="58"/>
                    <a:pt x="8" y="59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5" y="61"/>
                    <a:pt x="3" y="62"/>
                    <a:pt x="3" y="62"/>
                  </a:cubicBezTo>
                  <a:cubicBezTo>
                    <a:pt x="3" y="62"/>
                    <a:pt x="2" y="64"/>
                    <a:pt x="1" y="66"/>
                  </a:cubicBezTo>
                  <a:cubicBezTo>
                    <a:pt x="0" y="68"/>
                    <a:pt x="0" y="71"/>
                    <a:pt x="1" y="73"/>
                  </a:cubicBezTo>
                  <a:cubicBezTo>
                    <a:pt x="2" y="74"/>
                    <a:pt x="3" y="78"/>
                    <a:pt x="4" y="81"/>
                  </a:cubicBezTo>
                  <a:cubicBezTo>
                    <a:pt x="4" y="84"/>
                    <a:pt x="5" y="87"/>
                    <a:pt x="6" y="89"/>
                  </a:cubicBezTo>
                  <a:cubicBezTo>
                    <a:pt x="6" y="90"/>
                    <a:pt x="10" y="90"/>
                    <a:pt x="13" y="89"/>
                  </a:cubicBezTo>
                  <a:cubicBezTo>
                    <a:pt x="16" y="87"/>
                    <a:pt x="20" y="85"/>
                    <a:pt x="21" y="84"/>
                  </a:cubicBezTo>
                  <a:cubicBezTo>
                    <a:pt x="23" y="83"/>
                    <a:pt x="25" y="81"/>
                    <a:pt x="26" y="80"/>
                  </a:cubicBezTo>
                  <a:cubicBezTo>
                    <a:pt x="27" y="79"/>
                    <a:pt x="29" y="78"/>
                    <a:pt x="31" y="78"/>
                  </a:cubicBezTo>
                  <a:cubicBezTo>
                    <a:pt x="32" y="78"/>
                    <a:pt x="34" y="77"/>
                    <a:pt x="34" y="77"/>
                  </a:cubicBezTo>
                  <a:cubicBezTo>
                    <a:pt x="35" y="76"/>
                    <a:pt x="36" y="76"/>
                    <a:pt x="37" y="76"/>
                  </a:cubicBezTo>
                  <a:cubicBezTo>
                    <a:pt x="38" y="76"/>
                    <a:pt x="39" y="72"/>
                    <a:pt x="39" y="68"/>
                  </a:cubicBezTo>
                  <a:cubicBezTo>
                    <a:pt x="40" y="63"/>
                    <a:pt x="40" y="59"/>
                    <a:pt x="40" y="58"/>
                  </a:cubicBezTo>
                  <a:cubicBezTo>
                    <a:pt x="40" y="56"/>
                    <a:pt x="40" y="55"/>
                    <a:pt x="40" y="55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40" y="54"/>
                    <a:pt x="41" y="54"/>
                    <a:pt x="41" y="54"/>
                  </a:cubicBezTo>
                  <a:cubicBezTo>
                    <a:pt x="41" y="53"/>
                    <a:pt x="41" y="52"/>
                    <a:pt x="41" y="50"/>
                  </a:cubicBezTo>
                  <a:cubicBezTo>
                    <a:pt x="42" y="49"/>
                    <a:pt x="44" y="47"/>
                    <a:pt x="45" y="47"/>
                  </a:cubicBezTo>
                  <a:cubicBezTo>
                    <a:pt x="47" y="46"/>
                    <a:pt x="49" y="45"/>
                    <a:pt x="50" y="43"/>
                  </a:cubicBezTo>
                  <a:cubicBezTo>
                    <a:pt x="50" y="41"/>
                    <a:pt x="52" y="39"/>
                    <a:pt x="53" y="37"/>
                  </a:cubicBezTo>
                  <a:cubicBezTo>
                    <a:pt x="55" y="36"/>
                    <a:pt x="56" y="27"/>
                    <a:pt x="56" y="17"/>
                  </a:cubicBezTo>
                  <a:cubicBezTo>
                    <a:pt x="56" y="7"/>
                    <a:pt x="54" y="0"/>
                    <a:pt x="52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48" name="Freeform 122">
              <a:extLst>
                <a:ext uri="{FF2B5EF4-FFF2-40B4-BE49-F238E27FC236}">
                  <a16:creationId xmlns:a16="http://schemas.microsoft.com/office/drawing/2014/main" id="{91E6E3BE-0BA2-44BA-9A0E-C93BA214F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8713" y="0"/>
              <a:ext cx="1306513" cy="736600"/>
            </a:xfrm>
            <a:custGeom>
              <a:avLst/>
              <a:gdLst>
                <a:gd name="T0" fmla="*/ 385 w 490"/>
                <a:gd name="T1" fmla="*/ 166 h 276"/>
                <a:gd name="T2" fmla="*/ 387 w 490"/>
                <a:gd name="T3" fmla="*/ 152 h 276"/>
                <a:gd name="T4" fmla="*/ 409 w 490"/>
                <a:gd name="T5" fmla="*/ 153 h 276"/>
                <a:gd name="T6" fmla="*/ 401 w 490"/>
                <a:gd name="T7" fmla="*/ 146 h 276"/>
                <a:gd name="T8" fmla="*/ 389 w 490"/>
                <a:gd name="T9" fmla="*/ 132 h 276"/>
                <a:gd name="T10" fmla="*/ 417 w 490"/>
                <a:gd name="T11" fmla="*/ 123 h 276"/>
                <a:gd name="T12" fmla="*/ 417 w 490"/>
                <a:gd name="T13" fmla="*/ 124 h 276"/>
                <a:gd name="T14" fmla="*/ 416 w 490"/>
                <a:gd name="T15" fmla="*/ 126 h 276"/>
                <a:gd name="T16" fmla="*/ 417 w 490"/>
                <a:gd name="T17" fmla="*/ 126 h 276"/>
                <a:gd name="T18" fmla="*/ 428 w 490"/>
                <a:gd name="T19" fmla="*/ 102 h 276"/>
                <a:gd name="T20" fmla="*/ 428 w 490"/>
                <a:gd name="T21" fmla="*/ 75 h 276"/>
                <a:gd name="T22" fmla="*/ 429 w 490"/>
                <a:gd name="T23" fmla="*/ 49 h 276"/>
                <a:gd name="T24" fmla="*/ 463 w 490"/>
                <a:gd name="T25" fmla="*/ 34 h 276"/>
                <a:gd name="T26" fmla="*/ 477 w 490"/>
                <a:gd name="T27" fmla="*/ 15 h 276"/>
                <a:gd name="T28" fmla="*/ 435 w 490"/>
                <a:gd name="T29" fmla="*/ 20 h 276"/>
                <a:gd name="T30" fmla="*/ 399 w 490"/>
                <a:gd name="T31" fmla="*/ 28 h 276"/>
                <a:gd name="T32" fmla="*/ 399 w 490"/>
                <a:gd name="T33" fmla="*/ 28 h 276"/>
                <a:gd name="T34" fmla="*/ 399 w 490"/>
                <a:gd name="T35" fmla="*/ 27 h 276"/>
                <a:gd name="T36" fmla="*/ 402 w 490"/>
                <a:gd name="T37" fmla="*/ 4 h 276"/>
                <a:gd name="T38" fmla="*/ 344 w 490"/>
                <a:gd name="T39" fmla="*/ 6 h 276"/>
                <a:gd name="T40" fmla="*/ 320 w 490"/>
                <a:gd name="T41" fmla="*/ 7 h 276"/>
                <a:gd name="T42" fmla="*/ 249 w 490"/>
                <a:gd name="T43" fmla="*/ 10 h 276"/>
                <a:gd name="T44" fmla="*/ 180 w 490"/>
                <a:gd name="T45" fmla="*/ 16 h 276"/>
                <a:gd name="T46" fmla="*/ 172 w 490"/>
                <a:gd name="T47" fmla="*/ 29 h 276"/>
                <a:gd name="T48" fmla="*/ 149 w 490"/>
                <a:gd name="T49" fmla="*/ 15 h 276"/>
                <a:gd name="T50" fmla="*/ 98 w 490"/>
                <a:gd name="T51" fmla="*/ 29 h 276"/>
                <a:gd name="T52" fmla="*/ 71 w 490"/>
                <a:gd name="T53" fmla="*/ 34 h 276"/>
                <a:gd name="T54" fmla="*/ 40 w 490"/>
                <a:gd name="T55" fmla="*/ 34 h 276"/>
                <a:gd name="T56" fmla="*/ 66 w 490"/>
                <a:gd name="T57" fmla="*/ 38 h 276"/>
                <a:gd name="T58" fmla="*/ 69 w 490"/>
                <a:gd name="T59" fmla="*/ 43 h 276"/>
                <a:gd name="T60" fmla="*/ 70 w 490"/>
                <a:gd name="T61" fmla="*/ 44 h 276"/>
                <a:gd name="T62" fmla="*/ 62 w 490"/>
                <a:gd name="T63" fmla="*/ 56 h 276"/>
                <a:gd name="T64" fmla="*/ 15 w 490"/>
                <a:gd name="T65" fmla="*/ 58 h 276"/>
                <a:gd name="T66" fmla="*/ 24 w 490"/>
                <a:gd name="T67" fmla="*/ 67 h 276"/>
                <a:gd name="T68" fmla="*/ 44 w 490"/>
                <a:gd name="T69" fmla="*/ 77 h 276"/>
                <a:gd name="T70" fmla="*/ 31 w 490"/>
                <a:gd name="T71" fmla="*/ 85 h 276"/>
                <a:gd name="T72" fmla="*/ 75 w 490"/>
                <a:gd name="T73" fmla="*/ 95 h 276"/>
                <a:gd name="T74" fmla="*/ 160 w 490"/>
                <a:gd name="T75" fmla="*/ 167 h 276"/>
                <a:gd name="T76" fmla="*/ 174 w 490"/>
                <a:gd name="T77" fmla="*/ 180 h 276"/>
                <a:gd name="T78" fmla="*/ 163 w 490"/>
                <a:gd name="T79" fmla="*/ 197 h 276"/>
                <a:gd name="T80" fmla="*/ 162 w 490"/>
                <a:gd name="T81" fmla="*/ 200 h 276"/>
                <a:gd name="T82" fmla="*/ 175 w 490"/>
                <a:gd name="T83" fmla="*/ 212 h 276"/>
                <a:gd name="T84" fmla="*/ 175 w 490"/>
                <a:gd name="T85" fmla="*/ 214 h 276"/>
                <a:gd name="T86" fmla="*/ 180 w 490"/>
                <a:gd name="T87" fmla="*/ 228 h 276"/>
                <a:gd name="T88" fmla="*/ 207 w 490"/>
                <a:gd name="T89" fmla="*/ 266 h 276"/>
                <a:gd name="T90" fmla="*/ 234 w 490"/>
                <a:gd name="T91" fmla="*/ 273 h 276"/>
                <a:gd name="T92" fmla="*/ 262 w 490"/>
                <a:gd name="T93" fmla="*/ 236 h 276"/>
                <a:gd name="T94" fmla="*/ 280 w 490"/>
                <a:gd name="T95" fmla="*/ 213 h 276"/>
                <a:gd name="T96" fmla="*/ 315 w 490"/>
                <a:gd name="T97" fmla="*/ 209 h 276"/>
                <a:gd name="T98" fmla="*/ 344 w 490"/>
                <a:gd name="T99" fmla="*/ 195 h 276"/>
                <a:gd name="T100" fmla="*/ 384 w 490"/>
                <a:gd name="T101" fmla="*/ 186 h 27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90"/>
                <a:gd name="T154" fmla="*/ 0 h 276"/>
                <a:gd name="T155" fmla="*/ 490 w 490"/>
                <a:gd name="T156" fmla="*/ 276 h 27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90" h="276">
                  <a:moveTo>
                    <a:pt x="384" y="186"/>
                  </a:moveTo>
                  <a:cubicBezTo>
                    <a:pt x="389" y="181"/>
                    <a:pt x="393" y="175"/>
                    <a:pt x="393" y="172"/>
                  </a:cubicBezTo>
                  <a:cubicBezTo>
                    <a:pt x="393" y="169"/>
                    <a:pt x="389" y="167"/>
                    <a:pt x="385" y="166"/>
                  </a:cubicBezTo>
                  <a:cubicBezTo>
                    <a:pt x="381" y="165"/>
                    <a:pt x="380" y="162"/>
                    <a:pt x="382" y="158"/>
                  </a:cubicBezTo>
                  <a:cubicBezTo>
                    <a:pt x="385" y="155"/>
                    <a:pt x="387" y="152"/>
                    <a:pt x="387" y="152"/>
                  </a:cubicBezTo>
                  <a:cubicBezTo>
                    <a:pt x="387" y="152"/>
                    <a:pt x="387" y="152"/>
                    <a:pt x="387" y="152"/>
                  </a:cubicBezTo>
                  <a:cubicBezTo>
                    <a:pt x="387" y="152"/>
                    <a:pt x="390" y="153"/>
                    <a:pt x="394" y="153"/>
                  </a:cubicBezTo>
                  <a:cubicBezTo>
                    <a:pt x="397" y="154"/>
                    <a:pt x="402" y="154"/>
                    <a:pt x="404" y="154"/>
                  </a:cubicBezTo>
                  <a:cubicBezTo>
                    <a:pt x="407" y="153"/>
                    <a:pt x="409" y="153"/>
                    <a:pt x="409" y="153"/>
                  </a:cubicBezTo>
                  <a:cubicBezTo>
                    <a:pt x="409" y="153"/>
                    <a:pt x="409" y="153"/>
                    <a:pt x="408" y="152"/>
                  </a:cubicBezTo>
                  <a:cubicBezTo>
                    <a:pt x="407" y="150"/>
                    <a:pt x="405" y="147"/>
                    <a:pt x="404" y="147"/>
                  </a:cubicBezTo>
                  <a:cubicBezTo>
                    <a:pt x="401" y="146"/>
                    <a:pt x="401" y="146"/>
                    <a:pt x="401" y="146"/>
                  </a:cubicBezTo>
                  <a:cubicBezTo>
                    <a:pt x="394" y="141"/>
                    <a:pt x="389" y="136"/>
                    <a:pt x="389" y="135"/>
                  </a:cubicBezTo>
                  <a:cubicBezTo>
                    <a:pt x="389" y="135"/>
                    <a:pt x="389" y="135"/>
                    <a:pt x="389" y="134"/>
                  </a:cubicBezTo>
                  <a:cubicBezTo>
                    <a:pt x="389" y="134"/>
                    <a:pt x="389" y="133"/>
                    <a:pt x="389" y="132"/>
                  </a:cubicBezTo>
                  <a:cubicBezTo>
                    <a:pt x="389" y="130"/>
                    <a:pt x="389" y="129"/>
                    <a:pt x="390" y="127"/>
                  </a:cubicBezTo>
                  <a:cubicBezTo>
                    <a:pt x="392" y="124"/>
                    <a:pt x="393" y="121"/>
                    <a:pt x="395" y="121"/>
                  </a:cubicBezTo>
                  <a:cubicBezTo>
                    <a:pt x="398" y="121"/>
                    <a:pt x="417" y="121"/>
                    <a:pt x="417" y="123"/>
                  </a:cubicBezTo>
                  <a:cubicBezTo>
                    <a:pt x="417" y="124"/>
                    <a:pt x="417" y="124"/>
                    <a:pt x="417" y="124"/>
                  </a:cubicBezTo>
                  <a:cubicBezTo>
                    <a:pt x="417" y="124"/>
                    <a:pt x="417" y="124"/>
                    <a:pt x="417" y="124"/>
                  </a:cubicBezTo>
                  <a:cubicBezTo>
                    <a:pt x="417" y="124"/>
                    <a:pt x="417" y="124"/>
                    <a:pt x="417" y="124"/>
                  </a:cubicBezTo>
                  <a:cubicBezTo>
                    <a:pt x="417" y="125"/>
                    <a:pt x="417" y="125"/>
                    <a:pt x="417" y="125"/>
                  </a:cubicBezTo>
                  <a:cubicBezTo>
                    <a:pt x="417" y="125"/>
                    <a:pt x="414" y="125"/>
                    <a:pt x="414" y="125"/>
                  </a:cubicBezTo>
                  <a:cubicBezTo>
                    <a:pt x="415" y="125"/>
                    <a:pt x="416" y="126"/>
                    <a:pt x="416" y="126"/>
                  </a:cubicBezTo>
                  <a:cubicBezTo>
                    <a:pt x="416" y="126"/>
                    <a:pt x="416" y="126"/>
                    <a:pt x="416" y="126"/>
                  </a:cubicBezTo>
                  <a:cubicBezTo>
                    <a:pt x="416" y="126"/>
                    <a:pt x="416" y="126"/>
                    <a:pt x="416" y="126"/>
                  </a:cubicBezTo>
                  <a:cubicBezTo>
                    <a:pt x="416" y="126"/>
                    <a:pt x="416" y="126"/>
                    <a:pt x="417" y="126"/>
                  </a:cubicBezTo>
                  <a:cubicBezTo>
                    <a:pt x="421" y="126"/>
                    <a:pt x="421" y="126"/>
                    <a:pt x="421" y="126"/>
                  </a:cubicBezTo>
                  <a:cubicBezTo>
                    <a:pt x="423" y="124"/>
                    <a:pt x="425" y="121"/>
                    <a:pt x="426" y="118"/>
                  </a:cubicBezTo>
                  <a:cubicBezTo>
                    <a:pt x="427" y="116"/>
                    <a:pt x="428" y="109"/>
                    <a:pt x="428" y="102"/>
                  </a:cubicBezTo>
                  <a:cubicBezTo>
                    <a:pt x="428" y="95"/>
                    <a:pt x="427" y="89"/>
                    <a:pt x="425" y="87"/>
                  </a:cubicBezTo>
                  <a:cubicBezTo>
                    <a:pt x="423" y="86"/>
                    <a:pt x="423" y="83"/>
                    <a:pt x="425" y="81"/>
                  </a:cubicBezTo>
                  <a:cubicBezTo>
                    <a:pt x="427" y="79"/>
                    <a:pt x="428" y="76"/>
                    <a:pt x="428" y="75"/>
                  </a:cubicBezTo>
                  <a:cubicBezTo>
                    <a:pt x="428" y="73"/>
                    <a:pt x="426" y="72"/>
                    <a:pt x="422" y="72"/>
                  </a:cubicBezTo>
                  <a:cubicBezTo>
                    <a:pt x="419" y="72"/>
                    <a:pt x="417" y="68"/>
                    <a:pt x="417" y="63"/>
                  </a:cubicBezTo>
                  <a:cubicBezTo>
                    <a:pt x="417" y="58"/>
                    <a:pt x="422" y="51"/>
                    <a:pt x="429" y="49"/>
                  </a:cubicBezTo>
                  <a:cubicBezTo>
                    <a:pt x="436" y="46"/>
                    <a:pt x="443" y="43"/>
                    <a:pt x="446" y="42"/>
                  </a:cubicBezTo>
                  <a:cubicBezTo>
                    <a:pt x="446" y="42"/>
                    <a:pt x="446" y="42"/>
                    <a:pt x="450" y="40"/>
                  </a:cubicBezTo>
                  <a:cubicBezTo>
                    <a:pt x="455" y="38"/>
                    <a:pt x="462" y="35"/>
                    <a:pt x="463" y="34"/>
                  </a:cubicBezTo>
                  <a:cubicBezTo>
                    <a:pt x="466" y="33"/>
                    <a:pt x="478" y="30"/>
                    <a:pt x="485" y="27"/>
                  </a:cubicBezTo>
                  <a:cubicBezTo>
                    <a:pt x="489" y="25"/>
                    <a:pt x="489" y="25"/>
                    <a:pt x="489" y="25"/>
                  </a:cubicBezTo>
                  <a:cubicBezTo>
                    <a:pt x="490" y="19"/>
                    <a:pt x="485" y="15"/>
                    <a:pt x="477" y="15"/>
                  </a:cubicBezTo>
                  <a:cubicBezTo>
                    <a:pt x="470" y="15"/>
                    <a:pt x="453" y="15"/>
                    <a:pt x="440" y="15"/>
                  </a:cubicBezTo>
                  <a:cubicBezTo>
                    <a:pt x="440" y="15"/>
                    <a:pt x="440" y="15"/>
                    <a:pt x="437" y="17"/>
                  </a:cubicBezTo>
                  <a:cubicBezTo>
                    <a:pt x="434" y="20"/>
                    <a:pt x="435" y="20"/>
                    <a:pt x="435" y="20"/>
                  </a:cubicBezTo>
                  <a:cubicBezTo>
                    <a:pt x="424" y="23"/>
                    <a:pt x="411" y="28"/>
                    <a:pt x="399" y="30"/>
                  </a:cubicBezTo>
                  <a:cubicBezTo>
                    <a:pt x="399" y="30"/>
                    <a:pt x="399" y="30"/>
                    <a:pt x="399" y="28"/>
                  </a:cubicBezTo>
                  <a:cubicBezTo>
                    <a:pt x="399" y="28"/>
                    <a:pt x="399" y="28"/>
                    <a:pt x="399" y="28"/>
                  </a:cubicBezTo>
                  <a:cubicBezTo>
                    <a:pt x="399" y="28"/>
                    <a:pt x="399" y="28"/>
                    <a:pt x="399" y="28"/>
                  </a:cubicBezTo>
                  <a:cubicBezTo>
                    <a:pt x="399" y="28"/>
                    <a:pt x="399" y="28"/>
                    <a:pt x="399" y="28"/>
                  </a:cubicBezTo>
                  <a:cubicBezTo>
                    <a:pt x="399" y="28"/>
                    <a:pt x="399" y="28"/>
                    <a:pt x="399" y="28"/>
                  </a:cubicBezTo>
                  <a:cubicBezTo>
                    <a:pt x="399" y="27"/>
                    <a:pt x="399" y="27"/>
                    <a:pt x="399" y="27"/>
                  </a:cubicBezTo>
                  <a:cubicBezTo>
                    <a:pt x="399" y="27"/>
                    <a:pt x="399" y="27"/>
                    <a:pt x="399" y="27"/>
                  </a:cubicBezTo>
                  <a:cubicBezTo>
                    <a:pt x="399" y="27"/>
                    <a:pt x="399" y="27"/>
                    <a:pt x="399" y="27"/>
                  </a:cubicBezTo>
                  <a:cubicBezTo>
                    <a:pt x="399" y="25"/>
                    <a:pt x="399" y="25"/>
                    <a:pt x="399" y="25"/>
                  </a:cubicBezTo>
                  <a:cubicBezTo>
                    <a:pt x="403" y="16"/>
                    <a:pt x="405" y="7"/>
                    <a:pt x="404" y="6"/>
                  </a:cubicBezTo>
                  <a:cubicBezTo>
                    <a:pt x="403" y="5"/>
                    <a:pt x="402" y="4"/>
                    <a:pt x="402" y="4"/>
                  </a:cubicBezTo>
                  <a:cubicBezTo>
                    <a:pt x="402" y="3"/>
                    <a:pt x="398" y="3"/>
                    <a:pt x="393" y="2"/>
                  </a:cubicBezTo>
                  <a:cubicBezTo>
                    <a:pt x="389" y="1"/>
                    <a:pt x="376" y="0"/>
                    <a:pt x="366" y="0"/>
                  </a:cubicBezTo>
                  <a:cubicBezTo>
                    <a:pt x="355" y="0"/>
                    <a:pt x="345" y="3"/>
                    <a:pt x="344" y="6"/>
                  </a:cubicBezTo>
                  <a:cubicBezTo>
                    <a:pt x="342" y="9"/>
                    <a:pt x="339" y="9"/>
                    <a:pt x="337" y="6"/>
                  </a:cubicBezTo>
                  <a:cubicBezTo>
                    <a:pt x="335" y="3"/>
                    <a:pt x="331" y="0"/>
                    <a:pt x="328" y="0"/>
                  </a:cubicBezTo>
                  <a:cubicBezTo>
                    <a:pt x="325" y="0"/>
                    <a:pt x="322" y="3"/>
                    <a:pt x="320" y="7"/>
                  </a:cubicBezTo>
                  <a:cubicBezTo>
                    <a:pt x="318" y="10"/>
                    <a:pt x="312" y="12"/>
                    <a:pt x="306" y="11"/>
                  </a:cubicBezTo>
                  <a:cubicBezTo>
                    <a:pt x="301" y="11"/>
                    <a:pt x="293" y="10"/>
                    <a:pt x="289" y="10"/>
                  </a:cubicBezTo>
                  <a:cubicBezTo>
                    <a:pt x="249" y="10"/>
                    <a:pt x="249" y="10"/>
                    <a:pt x="249" y="10"/>
                  </a:cubicBezTo>
                  <a:cubicBezTo>
                    <a:pt x="231" y="10"/>
                    <a:pt x="216" y="12"/>
                    <a:pt x="214" y="14"/>
                  </a:cubicBezTo>
                  <a:cubicBezTo>
                    <a:pt x="213" y="16"/>
                    <a:pt x="207" y="18"/>
                    <a:pt x="202" y="17"/>
                  </a:cubicBezTo>
                  <a:cubicBezTo>
                    <a:pt x="197" y="16"/>
                    <a:pt x="186" y="16"/>
                    <a:pt x="180" y="16"/>
                  </a:cubicBezTo>
                  <a:cubicBezTo>
                    <a:pt x="180" y="16"/>
                    <a:pt x="180" y="16"/>
                    <a:pt x="180" y="20"/>
                  </a:cubicBezTo>
                  <a:cubicBezTo>
                    <a:pt x="180" y="24"/>
                    <a:pt x="180" y="24"/>
                    <a:pt x="180" y="24"/>
                  </a:cubicBezTo>
                  <a:cubicBezTo>
                    <a:pt x="180" y="26"/>
                    <a:pt x="176" y="29"/>
                    <a:pt x="172" y="29"/>
                  </a:cubicBezTo>
                  <a:cubicBezTo>
                    <a:pt x="167" y="29"/>
                    <a:pt x="163" y="27"/>
                    <a:pt x="161" y="24"/>
                  </a:cubicBezTo>
                  <a:cubicBezTo>
                    <a:pt x="160" y="22"/>
                    <a:pt x="159" y="20"/>
                    <a:pt x="158" y="19"/>
                  </a:cubicBezTo>
                  <a:cubicBezTo>
                    <a:pt x="157" y="19"/>
                    <a:pt x="153" y="17"/>
                    <a:pt x="149" y="15"/>
                  </a:cubicBezTo>
                  <a:cubicBezTo>
                    <a:pt x="145" y="14"/>
                    <a:pt x="133" y="13"/>
                    <a:pt x="124" y="13"/>
                  </a:cubicBezTo>
                  <a:cubicBezTo>
                    <a:pt x="115" y="14"/>
                    <a:pt x="105" y="17"/>
                    <a:pt x="103" y="20"/>
                  </a:cubicBezTo>
                  <a:cubicBezTo>
                    <a:pt x="101" y="24"/>
                    <a:pt x="99" y="28"/>
                    <a:pt x="98" y="29"/>
                  </a:cubicBezTo>
                  <a:cubicBezTo>
                    <a:pt x="97" y="30"/>
                    <a:pt x="96" y="31"/>
                    <a:pt x="95" y="31"/>
                  </a:cubicBezTo>
                  <a:cubicBezTo>
                    <a:pt x="95" y="32"/>
                    <a:pt x="90" y="32"/>
                    <a:pt x="85" y="33"/>
                  </a:cubicBezTo>
                  <a:cubicBezTo>
                    <a:pt x="79" y="33"/>
                    <a:pt x="73" y="34"/>
                    <a:pt x="71" y="34"/>
                  </a:cubicBezTo>
                  <a:cubicBezTo>
                    <a:pt x="69" y="34"/>
                    <a:pt x="63" y="33"/>
                    <a:pt x="59" y="33"/>
                  </a:cubicBezTo>
                  <a:cubicBezTo>
                    <a:pt x="54" y="32"/>
                    <a:pt x="49" y="32"/>
                    <a:pt x="46" y="32"/>
                  </a:cubicBezTo>
                  <a:cubicBezTo>
                    <a:pt x="43" y="33"/>
                    <a:pt x="40" y="34"/>
                    <a:pt x="40" y="34"/>
                  </a:cubicBezTo>
                  <a:cubicBezTo>
                    <a:pt x="40" y="34"/>
                    <a:pt x="40" y="34"/>
                    <a:pt x="41" y="34"/>
                  </a:cubicBezTo>
                  <a:cubicBezTo>
                    <a:pt x="47" y="34"/>
                    <a:pt x="55" y="38"/>
                    <a:pt x="61" y="38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8" y="38"/>
                    <a:pt x="68" y="43"/>
                    <a:pt x="68" y="43"/>
                  </a:cubicBezTo>
                  <a:cubicBezTo>
                    <a:pt x="68" y="43"/>
                    <a:pt x="68" y="43"/>
                    <a:pt x="68" y="43"/>
                  </a:cubicBezTo>
                  <a:cubicBezTo>
                    <a:pt x="68" y="43"/>
                    <a:pt x="69" y="43"/>
                    <a:pt x="69" y="43"/>
                  </a:cubicBezTo>
                  <a:cubicBezTo>
                    <a:pt x="69" y="43"/>
                    <a:pt x="69" y="44"/>
                    <a:pt x="69" y="44"/>
                  </a:cubicBezTo>
                  <a:cubicBezTo>
                    <a:pt x="69" y="44"/>
                    <a:pt x="69" y="44"/>
                    <a:pt x="69" y="44"/>
                  </a:cubicBezTo>
                  <a:cubicBezTo>
                    <a:pt x="69" y="44"/>
                    <a:pt x="70" y="44"/>
                    <a:pt x="70" y="44"/>
                  </a:cubicBezTo>
                  <a:cubicBezTo>
                    <a:pt x="70" y="44"/>
                    <a:pt x="69" y="45"/>
                    <a:pt x="68" y="47"/>
                  </a:cubicBezTo>
                  <a:cubicBezTo>
                    <a:pt x="67" y="49"/>
                    <a:pt x="66" y="50"/>
                    <a:pt x="66" y="50"/>
                  </a:cubicBezTo>
                  <a:cubicBezTo>
                    <a:pt x="66" y="50"/>
                    <a:pt x="64" y="52"/>
                    <a:pt x="62" y="56"/>
                  </a:cubicBezTo>
                  <a:cubicBezTo>
                    <a:pt x="59" y="59"/>
                    <a:pt x="51" y="62"/>
                    <a:pt x="44" y="62"/>
                  </a:cubicBezTo>
                  <a:cubicBezTo>
                    <a:pt x="37" y="62"/>
                    <a:pt x="28" y="61"/>
                    <a:pt x="23" y="59"/>
                  </a:cubicBezTo>
                  <a:cubicBezTo>
                    <a:pt x="19" y="57"/>
                    <a:pt x="15" y="57"/>
                    <a:pt x="15" y="58"/>
                  </a:cubicBezTo>
                  <a:cubicBezTo>
                    <a:pt x="15" y="59"/>
                    <a:pt x="8" y="62"/>
                    <a:pt x="0" y="67"/>
                  </a:cubicBezTo>
                  <a:cubicBezTo>
                    <a:pt x="0" y="67"/>
                    <a:pt x="0" y="67"/>
                    <a:pt x="6" y="67"/>
                  </a:cubicBezTo>
                  <a:cubicBezTo>
                    <a:pt x="13" y="67"/>
                    <a:pt x="20" y="66"/>
                    <a:pt x="24" y="67"/>
                  </a:cubicBezTo>
                  <a:cubicBezTo>
                    <a:pt x="24" y="67"/>
                    <a:pt x="25" y="67"/>
                    <a:pt x="25" y="67"/>
                  </a:cubicBezTo>
                  <a:cubicBezTo>
                    <a:pt x="30" y="69"/>
                    <a:pt x="30" y="68"/>
                    <a:pt x="30" y="68"/>
                  </a:cubicBezTo>
                  <a:cubicBezTo>
                    <a:pt x="38" y="73"/>
                    <a:pt x="44" y="77"/>
                    <a:pt x="44" y="77"/>
                  </a:cubicBezTo>
                  <a:cubicBezTo>
                    <a:pt x="44" y="77"/>
                    <a:pt x="43" y="78"/>
                    <a:pt x="41" y="79"/>
                  </a:cubicBezTo>
                  <a:cubicBezTo>
                    <a:pt x="39" y="80"/>
                    <a:pt x="36" y="81"/>
                    <a:pt x="35" y="82"/>
                  </a:cubicBezTo>
                  <a:cubicBezTo>
                    <a:pt x="34" y="83"/>
                    <a:pt x="32" y="84"/>
                    <a:pt x="31" y="85"/>
                  </a:cubicBezTo>
                  <a:cubicBezTo>
                    <a:pt x="31" y="86"/>
                    <a:pt x="32" y="88"/>
                    <a:pt x="35" y="89"/>
                  </a:cubicBezTo>
                  <a:cubicBezTo>
                    <a:pt x="37" y="90"/>
                    <a:pt x="39" y="92"/>
                    <a:pt x="40" y="93"/>
                  </a:cubicBezTo>
                  <a:cubicBezTo>
                    <a:pt x="40" y="94"/>
                    <a:pt x="56" y="95"/>
                    <a:pt x="75" y="95"/>
                  </a:cubicBezTo>
                  <a:cubicBezTo>
                    <a:pt x="93" y="95"/>
                    <a:pt x="121" y="107"/>
                    <a:pt x="135" y="122"/>
                  </a:cubicBezTo>
                  <a:cubicBezTo>
                    <a:pt x="150" y="137"/>
                    <a:pt x="162" y="153"/>
                    <a:pt x="162" y="158"/>
                  </a:cubicBezTo>
                  <a:cubicBezTo>
                    <a:pt x="162" y="163"/>
                    <a:pt x="161" y="167"/>
                    <a:pt x="160" y="167"/>
                  </a:cubicBezTo>
                  <a:cubicBezTo>
                    <a:pt x="159" y="167"/>
                    <a:pt x="160" y="169"/>
                    <a:pt x="162" y="171"/>
                  </a:cubicBezTo>
                  <a:cubicBezTo>
                    <a:pt x="163" y="174"/>
                    <a:pt x="167" y="176"/>
                    <a:pt x="169" y="176"/>
                  </a:cubicBezTo>
                  <a:cubicBezTo>
                    <a:pt x="172" y="176"/>
                    <a:pt x="174" y="178"/>
                    <a:pt x="174" y="180"/>
                  </a:cubicBezTo>
                  <a:cubicBezTo>
                    <a:pt x="174" y="182"/>
                    <a:pt x="172" y="186"/>
                    <a:pt x="169" y="189"/>
                  </a:cubicBezTo>
                  <a:cubicBezTo>
                    <a:pt x="166" y="192"/>
                    <a:pt x="163" y="194"/>
                    <a:pt x="163" y="194"/>
                  </a:cubicBezTo>
                  <a:cubicBezTo>
                    <a:pt x="163" y="195"/>
                    <a:pt x="163" y="196"/>
                    <a:pt x="163" y="197"/>
                  </a:cubicBezTo>
                  <a:cubicBezTo>
                    <a:pt x="163" y="198"/>
                    <a:pt x="162" y="199"/>
                    <a:pt x="162" y="19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2" y="200"/>
                    <a:pt x="164" y="200"/>
                    <a:pt x="166" y="200"/>
                  </a:cubicBezTo>
                  <a:cubicBezTo>
                    <a:pt x="169" y="200"/>
                    <a:pt x="172" y="203"/>
                    <a:pt x="173" y="206"/>
                  </a:cubicBezTo>
                  <a:cubicBezTo>
                    <a:pt x="174" y="209"/>
                    <a:pt x="175" y="212"/>
                    <a:pt x="175" y="212"/>
                  </a:cubicBezTo>
                  <a:cubicBezTo>
                    <a:pt x="175" y="212"/>
                    <a:pt x="175" y="212"/>
                    <a:pt x="175" y="213"/>
                  </a:cubicBezTo>
                  <a:cubicBezTo>
                    <a:pt x="175" y="213"/>
                    <a:pt x="175" y="213"/>
                    <a:pt x="175" y="213"/>
                  </a:cubicBezTo>
                  <a:cubicBezTo>
                    <a:pt x="175" y="214"/>
                    <a:pt x="175" y="214"/>
                    <a:pt x="175" y="214"/>
                  </a:cubicBezTo>
                  <a:cubicBezTo>
                    <a:pt x="175" y="214"/>
                    <a:pt x="174" y="216"/>
                    <a:pt x="173" y="219"/>
                  </a:cubicBezTo>
                  <a:cubicBezTo>
                    <a:pt x="172" y="223"/>
                    <a:pt x="172" y="226"/>
                    <a:pt x="173" y="227"/>
                  </a:cubicBezTo>
                  <a:cubicBezTo>
                    <a:pt x="174" y="228"/>
                    <a:pt x="177" y="228"/>
                    <a:pt x="180" y="228"/>
                  </a:cubicBezTo>
                  <a:cubicBezTo>
                    <a:pt x="184" y="228"/>
                    <a:pt x="186" y="234"/>
                    <a:pt x="186" y="241"/>
                  </a:cubicBezTo>
                  <a:cubicBezTo>
                    <a:pt x="186" y="247"/>
                    <a:pt x="189" y="256"/>
                    <a:pt x="192" y="259"/>
                  </a:cubicBezTo>
                  <a:cubicBezTo>
                    <a:pt x="195" y="262"/>
                    <a:pt x="202" y="265"/>
                    <a:pt x="207" y="266"/>
                  </a:cubicBezTo>
                  <a:cubicBezTo>
                    <a:pt x="212" y="267"/>
                    <a:pt x="216" y="270"/>
                    <a:pt x="216" y="272"/>
                  </a:cubicBezTo>
                  <a:cubicBezTo>
                    <a:pt x="216" y="274"/>
                    <a:pt x="219" y="276"/>
                    <a:pt x="224" y="276"/>
                  </a:cubicBezTo>
                  <a:cubicBezTo>
                    <a:pt x="228" y="276"/>
                    <a:pt x="233" y="275"/>
                    <a:pt x="234" y="273"/>
                  </a:cubicBezTo>
                  <a:cubicBezTo>
                    <a:pt x="235" y="272"/>
                    <a:pt x="238" y="266"/>
                    <a:pt x="241" y="261"/>
                  </a:cubicBezTo>
                  <a:cubicBezTo>
                    <a:pt x="244" y="255"/>
                    <a:pt x="250" y="249"/>
                    <a:pt x="253" y="247"/>
                  </a:cubicBezTo>
                  <a:cubicBezTo>
                    <a:pt x="256" y="245"/>
                    <a:pt x="260" y="240"/>
                    <a:pt x="262" y="236"/>
                  </a:cubicBezTo>
                  <a:cubicBezTo>
                    <a:pt x="265" y="232"/>
                    <a:pt x="268" y="226"/>
                    <a:pt x="269" y="222"/>
                  </a:cubicBezTo>
                  <a:cubicBezTo>
                    <a:pt x="270" y="218"/>
                    <a:pt x="272" y="214"/>
                    <a:pt x="273" y="214"/>
                  </a:cubicBezTo>
                  <a:cubicBezTo>
                    <a:pt x="274" y="214"/>
                    <a:pt x="280" y="213"/>
                    <a:pt x="280" y="213"/>
                  </a:cubicBezTo>
                  <a:cubicBezTo>
                    <a:pt x="280" y="213"/>
                    <a:pt x="291" y="209"/>
                    <a:pt x="304" y="209"/>
                  </a:cubicBezTo>
                  <a:cubicBezTo>
                    <a:pt x="304" y="209"/>
                    <a:pt x="304" y="209"/>
                    <a:pt x="308" y="209"/>
                  </a:cubicBezTo>
                  <a:cubicBezTo>
                    <a:pt x="315" y="209"/>
                    <a:pt x="315" y="209"/>
                    <a:pt x="315" y="209"/>
                  </a:cubicBezTo>
                  <a:cubicBezTo>
                    <a:pt x="319" y="205"/>
                    <a:pt x="326" y="195"/>
                    <a:pt x="332" y="195"/>
                  </a:cubicBezTo>
                  <a:cubicBezTo>
                    <a:pt x="332" y="195"/>
                    <a:pt x="332" y="195"/>
                    <a:pt x="338" y="195"/>
                  </a:cubicBezTo>
                  <a:cubicBezTo>
                    <a:pt x="344" y="195"/>
                    <a:pt x="344" y="195"/>
                    <a:pt x="344" y="195"/>
                  </a:cubicBezTo>
                  <a:cubicBezTo>
                    <a:pt x="351" y="190"/>
                    <a:pt x="361" y="186"/>
                    <a:pt x="366" y="186"/>
                  </a:cubicBezTo>
                  <a:cubicBezTo>
                    <a:pt x="366" y="186"/>
                    <a:pt x="366" y="186"/>
                    <a:pt x="375" y="186"/>
                  </a:cubicBezTo>
                  <a:cubicBezTo>
                    <a:pt x="384" y="186"/>
                    <a:pt x="384" y="186"/>
                    <a:pt x="384" y="186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49" name="Freeform 123">
              <a:extLst>
                <a:ext uri="{FF2B5EF4-FFF2-40B4-BE49-F238E27FC236}">
                  <a16:creationId xmlns:a16="http://schemas.microsoft.com/office/drawing/2014/main" id="{887933EB-E918-4C19-ABDC-A75CC09329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9675" y="2179638"/>
              <a:ext cx="4763" cy="4763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0 h 2"/>
                <a:gd name="T4" fmla="*/ 0 w 2"/>
                <a:gd name="T5" fmla="*/ 1 h 2"/>
                <a:gd name="T6" fmla="*/ 2 w 2"/>
                <a:gd name="T7" fmla="*/ 2 h 2"/>
                <a:gd name="T8" fmla="*/ 2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2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1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50" name="Freeform 124">
              <a:extLst>
                <a:ext uri="{FF2B5EF4-FFF2-40B4-BE49-F238E27FC236}">
                  <a16:creationId xmlns:a16="http://schemas.microsoft.com/office/drawing/2014/main" id="{5797F296-0DB3-4BDC-B189-5048DE506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5663" y="639763"/>
              <a:ext cx="228600" cy="80963"/>
            </a:xfrm>
            <a:custGeom>
              <a:avLst/>
              <a:gdLst>
                <a:gd name="T0" fmla="*/ 43 w 86"/>
                <a:gd name="T1" fmla="*/ 23 h 30"/>
                <a:gd name="T2" fmla="*/ 43 w 86"/>
                <a:gd name="T3" fmla="*/ 22 h 30"/>
                <a:gd name="T4" fmla="*/ 43 w 86"/>
                <a:gd name="T5" fmla="*/ 22 h 30"/>
                <a:gd name="T6" fmla="*/ 43 w 86"/>
                <a:gd name="T7" fmla="*/ 22 h 30"/>
                <a:gd name="T8" fmla="*/ 43 w 86"/>
                <a:gd name="T9" fmla="*/ 22 h 30"/>
                <a:gd name="T10" fmla="*/ 43 w 86"/>
                <a:gd name="T11" fmla="*/ 22 h 30"/>
                <a:gd name="T12" fmla="*/ 56 w 86"/>
                <a:gd name="T13" fmla="*/ 23 h 30"/>
                <a:gd name="T14" fmla="*/ 58 w 86"/>
                <a:gd name="T15" fmla="*/ 23 h 30"/>
                <a:gd name="T16" fmla="*/ 69 w 86"/>
                <a:gd name="T17" fmla="*/ 25 h 30"/>
                <a:gd name="T18" fmla="*/ 70 w 86"/>
                <a:gd name="T19" fmla="*/ 25 h 30"/>
                <a:gd name="T20" fmla="*/ 72 w 86"/>
                <a:gd name="T21" fmla="*/ 19 h 30"/>
                <a:gd name="T22" fmla="*/ 79 w 86"/>
                <a:gd name="T23" fmla="*/ 10 h 30"/>
                <a:gd name="T24" fmla="*/ 86 w 86"/>
                <a:gd name="T25" fmla="*/ 8 h 30"/>
                <a:gd name="T26" fmla="*/ 85 w 86"/>
                <a:gd name="T27" fmla="*/ 7 h 30"/>
                <a:gd name="T28" fmla="*/ 83 w 86"/>
                <a:gd name="T29" fmla="*/ 6 h 30"/>
                <a:gd name="T30" fmla="*/ 82 w 86"/>
                <a:gd name="T31" fmla="*/ 6 h 30"/>
                <a:gd name="T32" fmla="*/ 82 w 86"/>
                <a:gd name="T33" fmla="*/ 6 h 30"/>
                <a:gd name="T34" fmla="*/ 80 w 86"/>
                <a:gd name="T35" fmla="*/ 5 h 30"/>
                <a:gd name="T36" fmla="*/ 79 w 86"/>
                <a:gd name="T37" fmla="*/ 3 h 30"/>
                <a:gd name="T38" fmla="*/ 79 w 86"/>
                <a:gd name="T39" fmla="*/ 3 h 30"/>
                <a:gd name="T40" fmla="*/ 70 w 86"/>
                <a:gd name="T41" fmla="*/ 1 h 30"/>
                <a:gd name="T42" fmla="*/ 55 w 86"/>
                <a:gd name="T43" fmla="*/ 3 h 30"/>
                <a:gd name="T44" fmla="*/ 53 w 86"/>
                <a:gd name="T45" fmla="*/ 3 h 30"/>
                <a:gd name="T46" fmla="*/ 42 w 86"/>
                <a:gd name="T47" fmla="*/ 3 h 30"/>
                <a:gd name="T48" fmla="*/ 31 w 86"/>
                <a:gd name="T49" fmla="*/ 5 h 30"/>
                <a:gd name="T50" fmla="*/ 21 w 86"/>
                <a:gd name="T51" fmla="*/ 7 h 30"/>
                <a:gd name="T52" fmla="*/ 14 w 86"/>
                <a:gd name="T53" fmla="*/ 4 h 30"/>
                <a:gd name="T54" fmla="*/ 10 w 86"/>
                <a:gd name="T55" fmla="*/ 0 h 30"/>
                <a:gd name="T56" fmla="*/ 8 w 86"/>
                <a:gd name="T57" fmla="*/ 0 h 30"/>
                <a:gd name="T58" fmla="*/ 0 w 86"/>
                <a:gd name="T59" fmla="*/ 7 h 30"/>
                <a:gd name="T60" fmla="*/ 0 w 86"/>
                <a:gd name="T61" fmla="*/ 8 h 30"/>
                <a:gd name="T62" fmla="*/ 3 w 86"/>
                <a:gd name="T63" fmla="*/ 14 h 30"/>
                <a:gd name="T64" fmla="*/ 4 w 86"/>
                <a:gd name="T65" fmla="*/ 16 h 30"/>
                <a:gd name="T66" fmla="*/ 13 w 86"/>
                <a:gd name="T67" fmla="*/ 22 h 30"/>
                <a:gd name="T68" fmla="*/ 14 w 86"/>
                <a:gd name="T69" fmla="*/ 23 h 30"/>
                <a:gd name="T70" fmla="*/ 26 w 86"/>
                <a:gd name="T71" fmla="*/ 29 h 30"/>
                <a:gd name="T72" fmla="*/ 32 w 86"/>
                <a:gd name="T73" fmla="*/ 28 h 30"/>
                <a:gd name="T74" fmla="*/ 38 w 86"/>
                <a:gd name="T75" fmla="*/ 27 h 30"/>
                <a:gd name="T76" fmla="*/ 44 w 86"/>
                <a:gd name="T77" fmla="*/ 27 h 30"/>
                <a:gd name="T78" fmla="*/ 44 w 86"/>
                <a:gd name="T79" fmla="*/ 26 h 30"/>
                <a:gd name="T80" fmla="*/ 44 w 86"/>
                <a:gd name="T81" fmla="*/ 25 h 30"/>
                <a:gd name="T82" fmla="*/ 43 w 86"/>
                <a:gd name="T83" fmla="*/ 23 h 30"/>
                <a:gd name="T84" fmla="*/ 43 w 86"/>
                <a:gd name="T85" fmla="*/ 23 h 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6"/>
                <a:gd name="T130" fmla="*/ 0 h 30"/>
                <a:gd name="T131" fmla="*/ 86 w 86"/>
                <a:gd name="T132" fmla="*/ 30 h 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6" h="30">
                  <a:moveTo>
                    <a:pt x="43" y="23"/>
                  </a:moveTo>
                  <a:cubicBezTo>
                    <a:pt x="43" y="22"/>
                    <a:pt x="43" y="22"/>
                    <a:pt x="43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4" y="22"/>
                    <a:pt x="49" y="22"/>
                    <a:pt x="56" y="23"/>
                  </a:cubicBezTo>
                  <a:cubicBezTo>
                    <a:pt x="56" y="23"/>
                    <a:pt x="56" y="23"/>
                    <a:pt x="58" y="23"/>
                  </a:cubicBezTo>
                  <a:cubicBezTo>
                    <a:pt x="59" y="23"/>
                    <a:pt x="65" y="24"/>
                    <a:pt x="69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71" y="25"/>
                    <a:pt x="72" y="22"/>
                    <a:pt x="72" y="19"/>
                  </a:cubicBezTo>
                  <a:cubicBezTo>
                    <a:pt x="72" y="16"/>
                    <a:pt x="75" y="12"/>
                    <a:pt x="79" y="10"/>
                  </a:cubicBezTo>
                  <a:cubicBezTo>
                    <a:pt x="83" y="9"/>
                    <a:pt x="86" y="8"/>
                    <a:pt x="86" y="8"/>
                  </a:cubicBezTo>
                  <a:cubicBezTo>
                    <a:pt x="86" y="8"/>
                    <a:pt x="85" y="7"/>
                    <a:pt x="85" y="7"/>
                  </a:cubicBezTo>
                  <a:cubicBezTo>
                    <a:pt x="85" y="7"/>
                    <a:pt x="83" y="6"/>
                    <a:pt x="83" y="6"/>
                  </a:cubicBezTo>
                  <a:cubicBezTo>
                    <a:pt x="83" y="6"/>
                    <a:pt x="83" y="6"/>
                    <a:pt x="82" y="6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81" y="6"/>
                    <a:pt x="81" y="5"/>
                    <a:pt x="80" y="5"/>
                  </a:cubicBezTo>
                  <a:cubicBezTo>
                    <a:pt x="80" y="4"/>
                    <a:pt x="79" y="3"/>
                    <a:pt x="79" y="3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7" y="3"/>
                    <a:pt x="71" y="0"/>
                    <a:pt x="70" y="1"/>
                  </a:cubicBezTo>
                  <a:cubicBezTo>
                    <a:pt x="69" y="2"/>
                    <a:pt x="59" y="3"/>
                    <a:pt x="55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2" y="3"/>
                    <a:pt x="47" y="3"/>
                    <a:pt x="42" y="3"/>
                  </a:cubicBezTo>
                  <a:cubicBezTo>
                    <a:pt x="36" y="3"/>
                    <a:pt x="31" y="4"/>
                    <a:pt x="31" y="5"/>
                  </a:cubicBezTo>
                  <a:cubicBezTo>
                    <a:pt x="30" y="6"/>
                    <a:pt x="24" y="7"/>
                    <a:pt x="21" y="7"/>
                  </a:cubicBezTo>
                  <a:cubicBezTo>
                    <a:pt x="18" y="7"/>
                    <a:pt x="15" y="6"/>
                    <a:pt x="14" y="4"/>
                  </a:cubicBezTo>
                  <a:cubicBezTo>
                    <a:pt x="14" y="2"/>
                    <a:pt x="12" y="1"/>
                    <a:pt x="10" y="0"/>
                  </a:cubicBezTo>
                  <a:cubicBezTo>
                    <a:pt x="10" y="0"/>
                    <a:pt x="10" y="0"/>
                    <a:pt x="8" y="0"/>
                  </a:cubicBezTo>
                  <a:cubicBezTo>
                    <a:pt x="5" y="1"/>
                    <a:pt x="2" y="5"/>
                    <a:pt x="0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1" y="11"/>
                    <a:pt x="3" y="14"/>
                  </a:cubicBezTo>
                  <a:cubicBezTo>
                    <a:pt x="3" y="14"/>
                    <a:pt x="3" y="14"/>
                    <a:pt x="4" y="16"/>
                  </a:cubicBezTo>
                  <a:cubicBezTo>
                    <a:pt x="5" y="18"/>
                    <a:pt x="12" y="21"/>
                    <a:pt x="13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8" y="27"/>
                    <a:pt x="23" y="30"/>
                    <a:pt x="26" y="29"/>
                  </a:cubicBezTo>
                  <a:cubicBezTo>
                    <a:pt x="29" y="28"/>
                    <a:pt x="32" y="28"/>
                    <a:pt x="32" y="28"/>
                  </a:cubicBezTo>
                  <a:cubicBezTo>
                    <a:pt x="32" y="28"/>
                    <a:pt x="35" y="28"/>
                    <a:pt x="38" y="27"/>
                  </a:cubicBezTo>
                  <a:cubicBezTo>
                    <a:pt x="41" y="27"/>
                    <a:pt x="44" y="27"/>
                    <a:pt x="44" y="27"/>
                  </a:cubicBezTo>
                  <a:cubicBezTo>
                    <a:pt x="44" y="27"/>
                    <a:pt x="44" y="27"/>
                    <a:pt x="44" y="26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44" y="24"/>
                    <a:pt x="43" y="23"/>
                    <a:pt x="43" y="23"/>
                  </a:cubicBezTo>
                  <a:cubicBezTo>
                    <a:pt x="43" y="23"/>
                    <a:pt x="43" y="23"/>
                    <a:pt x="43" y="23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51" name="Freeform 125">
              <a:extLst>
                <a:ext uri="{FF2B5EF4-FFF2-40B4-BE49-F238E27FC236}">
                  <a16:creationId xmlns:a16="http://schemas.microsoft.com/office/drawing/2014/main" id="{94821398-8422-4EF1-95FC-ECC9F94FC8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5463" y="2438400"/>
              <a:ext cx="3175" cy="4763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1 w 1"/>
                <a:gd name="T5" fmla="*/ 0 h 2"/>
                <a:gd name="T6" fmla="*/ 0 60000 65536"/>
                <a:gd name="T7" fmla="*/ 0 60000 65536"/>
                <a:gd name="T8" fmla="*/ 0 60000 65536"/>
                <a:gd name="T9" fmla="*/ 0 w 1"/>
                <a:gd name="T10" fmla="*/ 0 h 2"/>
                <a:gd name="T11" fmla="*/ 1 w 1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2"/>
                    <a:pt x="1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52" name="Freeform 126">
              <a:extLst>
                <a:ext uri="{FF2B5EF4-FFF2-40B4-BE49-F238E27FC236}">
                  <a16:creationId xmlns:a16="http://schemas.microsoft.com/office/drawing/2014/main" id="{4C46C6D5-369A-4B11-9568-149AD08E24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9750" y="973138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53" name="Freeform 127">
              <a:extLst>
                <a:ext uri="{FF2B5EF4-FFF2-40B4-BE49-F238E27FC236}">
                  <a16:creationId xmlns:a16="http://schemas.microsoft.com/office/drawing/2014/main" id="{FE7A66EB-34DD-4E8C-B42E-12CC18FD53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9800" y="576263"/>
              <a:ext cx="1" cy="317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1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54" name="Freeform 128">
              <a:extLst>
                <a:ext uri="{FF2B5EF4-FFF2-40B4-BE49-F238E27FC236}">
                  <a16:creationId xmlns:a16="http://schemas.microsoft.com/office/drawing/2014/main" id="{A8473B09-E5A6-44F4-B68F-30A8BA8B6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2963" y="1533525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55" name="Freeform 129">
              <a:extLst>
                <a:ext uri="{FF2B5EF4-FFF2-40B4-BE49-F238E27FC236}">
                  <a16:creationId xmlns:a16="http://schemas.microsoft.com/office/drawing/2014/main" id="{925716A7-AF66-4A4A-BD30-8DCC571810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9963" y="1408113"/>
              <a:ext cx="1466850" cy="1576388"/>
            </a:xfrm>
            <a:custGeom>
              <a:avLst/>
              <a:gdLst>
                <a:gd name="T0" fmla="*/ 528 w 550"/>
                <a:gd name="T1" fmla="*/ 218 h 591"/>
                <a:gd name="T2" fmla="*/ 511 w 550"/>
                <a:gd name="T3" fmla="*/ 222 h 591"/>
                <a:gd name="T4" fmla="*/ 499 w 550"/>
                <a:gd name="T5" fmla="*/ 218 h 591"/>
                <a:gd name="T6" fmla="*/ 496 w 550"/>
                <a:gd name="T7" fmla="*/ 209 h 591"/>
                <a:gd name="T8" fmla="*/ 484 w 550"/>
                <a:gd name="T9" fmla="*/ 205 h 591"/>
                <a:gd name="T10" fmla="*/ 469 w 550"/>
                <a:gd name="T11" fmla="*/ 199 h 591"/>
                <a:gd name="T12" fmla="*/ 465 w 550"/>
                <a:gd name="T13" fmla="*/ 195 h 591"/>
                <a:gd name="T14" fmla="*/ 461 w 550"/>
                <a:gd name="T15" fmla="*/ 191 h 591"/>
                <a:gd name="T16" fmla="*/ 454 w 550"/>
                <a:gd name="T17" fmla="*/ 179 h 591"/>
                <a:gd name="T18" fmla="*/ 431 w 550"/>
                <a:gd name="T19" fmla="*/ 144 h 591"/>
                <a:gd name="T20" fmla="*/ 420 w 550"/>
                <a:gd name="T21" fmla="*/ 98 h 591"/>
                <a:gd name="T22" fmla="*/ 406 w 550"/>
                <a:gd name="T23" fmla="*/ 67 h 591"/>
                <a:gd name="T24" fmla="*/ 395 w 550"/>
                <a:gd name="T25" fmla="*/ 63 h 591"/>
                <a:gd name="T26" fmla="*/ 348 w 550"/>
                <a:gd name="T27" fmla="*/ 55 h 591"/>
                <a:gd name="T28" fmla="*/ 298 w 550"/>
                <a:gd name="T29" fmla="*/ 50 h 591"/>
                <a:gd name="T30" fmla="*/ 297 w 550"/>
                <a:gd name="T31" fmla="*/ 59 h 591"/>
                <a:gd name="T32" fmla="*/ 297 w 550"/>
                <a:gd name="T33" fmla="*/ 59 h 591"/>
                <a:gd name="T34" fmla="*/ 293 w 550"/>
                <a:gd name="T35" fmla="*/ 62 h 591"/>
                <a:gd name="T36" fmla="*/ 277 w 550"/>
                <a:gd name="T37" fmla="*/ 53 h 591"/>
                <a:gd name="T38" fmla="*/ 253 w 550"/>
                <a:gd name="T39" fmla="*/ 44 h 591"/>
                <a:gd name="T40" fmla="*/ 219 w 550"/>
                <a:gd name="T41" fmla="*/ 22 h 591"/>
                <a:gd name="T42" fmla="*/ 181 w 550"/>
                <a:gd name="T43" fmla="*/ 0 h 591"/>
                <a:gd name="T44" fmla="*/ 126 w 550"/>
                <a:gd name="T45" fmla="*/ 12 h 591"/>
                <a:gd name="T46" fmla="*/ 108 w 550"/>
                <a:gd name="T47" fmla="*/ 18 h 591"/>
                <a:gd name="T48" fmla="*/ 95 w 550"/>
                <a:gd name="T49" fmla="*/ 20 h 591"/>
                <a:gd name="T50" fmla="*/ 83 w 550"/>
                <a:gd name="T51" fmla="*/ 23 h 591"/>
                <a:gd name="T52" fmla="*/ 53 w 550"/>
                <a:gd name="T53" fmla="*/ 59 h 591"/>
                <a:gd name="T54" fmla="*/ 0 w 550"/>
                <a:gd name="T55" fmla="*/ 153 h 591"/>
                <a:gd name="T56" fmla="*/ 29 w 550"/>
                <a:gd name="T57" fmla="*/ 224 h 591"/>
                <a:gd name="T58" fmla="*/ 44 w 550"/>
                <a:gd name="T59" fmla="*/ 242 h 591"/>
                <a:gd name="T60" fmla="*/ 62 w 550"/>
                <a:gd name="T61" fmla="*/ 264 h 591"/>
                <a:gd name="T62" fmla="*/ 122 w 550"/>
                <a:gd name="T63" fmla="*/ 272 h 591"/>
                <a:gd name="T64" fmla="*/ 157 w 550"/>
                <a:gd name="T65" fmla="*/ 260 h 591"/>
                <a:gd name="T66" fmla="*/ 215 w 550"/>
                <a:gd name="T67" fmla="*/ 277 h 591"/>
                <a:gd name="T68" fmla="*/ 231 w 550"/>
                <a:gd name="T69" fmla="*/ 332 h 591"/>
                <a:gd name="T70" fmla="*/ 249 w 550"/>
                <a:gd name="T71" fmla="*/ 371 h 591"/>
                <a:gd name="T72" fmla="*/ 255 w 550"/>
                <a:gd name="T73" fmla="*/ 377 h 591"/>
                <a:gd name="T74" fmla="*/ 255 w 550"/>
                <a:gd name="T75" fmla="*/ 403 h 591"/>
                <a:gd name="T76" fmla="*/ 237 w 550"/>
                <a:gd name="T77" fmla="*/ 443 h 591"/>
                <a:gd name="T78" fmla="*/ 254 w 550"/>
                <a:gd name="T79" fmla="*/ 511 h 591"/>
                <a:gd name="T80" fmla="*/ 269 w 550"/>
                <a:gd name="T81" fmla="*/ 580 h 591"/>
                <a:gd name="T82" fmla="*/ 287 w 550"/>
                <a:gd name="T83" fmla="*/ 590 h 591"/>
                <a:gd name="T84" fmla="*/ 370 w 550"/>
                <a:gd name="T85" fmla="*/ 562 h 591"/>
                <a:gd name="T86" fmla="*/ 395 w 550"/>
                <a:gd name="T87" fmla="*/ 535 h 591"/>
                <a:gd name="T88" fmla="*/ 395 w 550"/>
                <a:gd name="T89" fmla="*/ 525 h 591"/>
                <a:gd name="T90" fmla="*/ 414 w 550"/>
                <a:gd name="T91" fmla="*/ 485 h 591"/>
                <a:gd name="T92" fmla="*/ 461 w 550"/>
                <a:gd name="T93" fmla="*/ 415 h 591"/>
                <a:gd name="T94" fmla="*/ 453 w 550"/>
                <a:gd name="T95" fmla="*/ 375 h 591"/>
                <a:gd name="T96" fmla="*/ 454 w 550"/>
                <a:gd name="T97" fmla="*/ 363 h 591"/>
                <a:gd name="T98" fmla="*/ 462 w 550"/>
                <a:gd name="T99" fmla="*/ 348 h 591"/>
                <a:gd name="T100" fmla="*/ 477 w 550"/>
                <a:gd name="T101" fmla="*/ 326 h 591"/>
                <a:gd name="T102" fmla="*/ 508 w 550"/>
                <a:gd name="T103" fmla="*/ 300 h 591"/>
                <a:gd name="T104" fmla="*/ 550 w 550"/>
                <a:gd name="T105" fmla="*/ 228 h 59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50"/>
                <a:gd name="T160" fmla="*/ 0 h 591"/>
                <a:gd name="T161" fmla="*/ 550 w 550"/>
                <a:gd name="T162" fmla="*/ 591 h 59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50" h="591">
                  <a:moveTo>
                    <a:pt x="545" y="217"/>
                  </a:moveTo>
                  <a:cubicBezTo>
                    <a:pt x="543" y="215"/>
                    <a:pt x="535" y="216"/>
                    <a:pt x="528" y="218"/>
                  </a:cubicBezTo>
                  <a:cubicBezTo>
                    <a:pt x="522" y="220"/>
                    <a:pt x="516" y="221"/>
                    <a:pt x="516" y="222"/>
                  </a:cubicBezTo>
                  <a:cubicBezTo>
                    <a:pt x="516" y="222"/>
                    <a:pt x="514" y="222"/>
                    <a:pt x="511" y="222"/>
                  </a:cubicBezTo>
                  <a:cubicBezTo>
                    <a:pt x="508" y="223"/>
                    <a:pt x="505" y="222"/>
                    <a:pt x="503" y="221"/>
                  </a:cubicBezTo>
                  <a:cubicBezTo>
                    <a:pt x="501" y="219"/>
                    <a:pt x="499" y="218"/>
                    <a:pt x="499" y="218"/>
                  </a:cubicBezTo>
                  <a:cubicBezTo>
                    <a:pt x="499" y="218"/>
                    <a:pt x="500" y="217"/>
                    <a:pt x="500" y="216"/>
                  </a:cubicBezTo>
                  <a:cubicBezTo>
                    <a:pt x="501" y="214"/>
                    <a:pt x="499" y="211"/>
                    <a:pt x="496" y="209"/>
                  </a:cubicBezTo>
                  <a:cubicBezTo>
                    <a:pt x="494" y="207"/>
                    <a:pt x="493" y="205"/>
                    <a:pt x="492" y="204"/>
                  </a:cubicBezTo>
                  <a:cubicBezTo>
                    <a:pt x="490" y="205"/>
                    <a:pt x="487" y="205"/>
                    <a:pt x="484" y="205"/>
                  </a:cubicBezTo>
                  <a:cubicBezTo>
                    <a:pt x="479" y="205"/>
                    <a:pt x="474" y="204"/>
                    <a:pt x="473" y="203"/>
                  </a:cubicBezTo>
                  <a:cubicBezTo>
                    <a:pt x="472" y="202"/>
                    <a:pt x="470" y="200"/>
                    <a:pt x="469" y="199"/>
                  </a:cubicBezTo>
                  <a:cubicBezTo>
                    <a:pt x="467" y="198"/>
                    <a:pt x="466" y="197"/>
                    <a:pt x="466" y="196"/>
                  </a:cubicBezTo>
                  <a:cubicBezTo>
                    <a:pt x="466" y="196"/>
                    <a:pt x="466" y="195"/>
                    <a:pt x="465" y="195"/>
                  </a:cubicBezTo>
                  <a:cubicBezTo>
                    <a:pt x="465" y="194"/>
                    <a:pt x="464" y="194"/>
                    <a:pt x="464" y="194"/>
                  </a:cubicBezTo>
                  <a:cubicBezTo>
                    <a:pt x="464" y="194"/>
                    <a:pt x="463" y="193"/>
                    <a:pt x="461" y="191"/>
                  </a:cubicBezTo>
                  <a:cubicBezTo>
                    <a:pt x="460" y="190"/>
                    <a:pt x="459" y="188"/>
                    <a:pt x="459" y="188"/>
                  </a:cubicBezTo>
                  <a:cubicBezTo>
                    <a:pt x="459" y="188"/>
                    <a:pt x="456" y="184"/>
                    <a:pt x="454" y="179"/>
                  </a:cubicBezTo>
                  <a:cubicBezTo>
                    <a:pt x="451" y="174"/>
                    <a:pt x="446" y="166"/>
                    <a:pt x="443" y="162"/>
                  </a:cubicBezTo>
                  <a:cubicBezTo>
                    <a:pt x="441" y="157"/>
                    <a:pt x="435" y="149"/>
                    <a:pt x="431" y="144"/>
                  </a:cubicBezTo>
                  <a:cubicBezTo>
                    <a:pt x="427" y="139"/>
                    <a:pt x="423" y="128"/>
                    <a:pt x="423" y="120"/>
                  </a:cubicBezTo>
                  <a:cubicBezTo>
                    <a:pt x="422" y="112"/>
                    <a:pt x="421" y="102"/>
                    <a:pt x="420" y="98"/>
                  </a:cubicBezTo>
                  <a:cubicBezTo>
                    <a:pt x="418" y="94"/>
                    <a:pt x="416" y="89"/>
                    <a:pt x="414" y="87"/>
                  </a:cubicBezTo>
                  <a:cubicBezTo>
                    <a:pt x="412" y="86"/>
                    <a:pt x="408" y="76"/>
                    <a:pt x="406" y="67"/>
                  </a:cubicBezTo>
                  <a:cubicBezTo>
                    <a:pt x="405" y="66"/>
                    <a:pt x="405" y="63"/>
                    <a:pt x="405" y="63"/>
                  </a:cubicBezTo>
                  <a:cubicBezTo>
                    <a:pt x="395" y="63"/>
                    <a:pt x="395" y="63"/>
                    <a:pt x="395" y="63"/>
                  </a:cubicBezTo>
                  <a:cubicBezTo>
                    <a:pt x="389" y="63"/>
                    <a:pt x="382" y="62"/>
                    <a:pt x="380" y="59"/>
                  </a:cubicBezTo>
                  <a:cubicBezTo>
                    <a:pt x="377" y="56"/>
                    <a:pt x="362" y="55"/>
                    <a:pt x="348" y="55"/>
                  </a:cubicBezTo>
                  <a:cubicBezTo>
                    <a:pt x="313" y="55"/>
                    <a:pt x="313" y="55"/>
                    <a:pt x="313" y="55"/>
                  </a:cubicBezTo>
                  <a:cubicBezTo>
                    <a:pt x="309" y="55"/>
                    <a:pt x="303" y="52"/>
                    <a:pt x="298" y="50"/>
                  </a:cubicBezTo>
                  <a:cubicBezTo>
                    <a:pt x="293" y="48"/>
                    <a:pt x="291" y="49"/>
                    <a:pt x="293" y="53"/>
                  </a:cubicBezTo>
                  <a:cubicBezTo>
                    <a:pt x="295" y="57"/>
                    <a:pt x="297" y="59"/>
                    <a:pt x="297" y="59"/>
                  </a:cubicBezTo>
                  <a:cubicBezTo>
                    <a:pt x="297" y="59"/>
                    <a:pt x="297" y="59"/>
                    <a:pt x="297" y="59"/>
                  </a:cubicBezTo>
                  <a:cubicBezTo>
                    <a:pt x="297" y="59"/>
                    <a:pt x="297" y="59"/>
                    <a:pt x="297" y="59"/>
                  </a:cubicBezTo>
                  <a:cubicBezTo>
                    <a:pt x="297" y="59"/>
                    <a:pt x="297" y="60"/>
                    <a:pt x="295" y="61"/>
                  </a:cubicBezTo>
                  <a:cubicBezTo>
                    <a:pt x="293" y="62"/>
                    <a:pt x="293" y="62"/>
                    <a:pt x="293" y="62"/>
                  </a:cubicBezTo>
                  <a:cubicBezTo>
                    <a:pt x="293" y="58"/>
                    <a:pt x="293" y="58"/>
                    <a:pt x="293" y="58"/>
                  </a:cubicBezTo>
                  <a:cubicBezTo>
                    <a:pt x="293" y="57"/>
                    <a:pt x="285" y="54"/>
                    <a:pt x="277" y="53"/>
                  </a:cubicBezTo>
                  <a:cubicBezTo>
                    <a:pt x="269" y="52"/>
                    <a:pt x="261" y="50"/>
                    <a:pt x="261" y="49"/>
                  </a:cubicBezTo>
                  <a:cubicBezTo>
                    <a:pt x="261" y="47"/>
                    <a:pt x="257" y="45"/>
                    <a:pt x="253" y="44"/>
                  </a:cubicBezTo>
                  <a:cubicBezTo>
                    <a:pt x="249" y="43"/>
                    <a:pt x="240" y="42"/>
                    <a:pt x="233" y="42"/>
                  </a:cubicBezTo>
                  <a:cubicBezTo>
                    <a:pt x="225" y="42"/>
                    <a:pt x="219" y="33"/>
                    <a:pt x="219" y="22"/>
                  </a:cubicBezTo>
                  <a:cubicBezTo>
                    <a:pt x="219" y="11"/>
                    <a:pt x="217" y="1"/>
                    <a:pt x="214" y="1"/>
                  </a:cubicBezTo>
                  <a:cubicBezTo>
                    <a:pt x="211" y="0"/>
                    <a:pt x="197" y="0"/>
                    <a:pt x="181" y="0"/>
                  </a:cubicBezTo>
                  <a:cubicBezTo>
                    <a:pt x="166" y="0"/>
                    <a:pt x="149" y="2"/>
                    <a:pt x="144" y="5"/>
                  </a:cubicBezTo>
                  <a:cubicBezTo>
                    <a:pt x="139" y="8"/>
                    <a:pt x="131" y="11"/>
                    <a:pt x="126" y="12"/>
                  </a:cubicBezTo>
                  <a:cubicBezTo>
                    <a:pt x="122" y="13"/>
                    <a:pt x="117" y="14"/>
                    <a:pt x="116" y="14"/>
                  </a:cubicBezTo>
                  <a:cubicBezTo>
                    <a:pt x="115" y="15"/>
                    <a:pt x="111" y="16"/>
                    <a:pt x="108" y="18"/>
                  </a:cubicBezTo>
                  <a:cubicBezTo>
                    <a:pt x="104" y="19"/>
                    <a:pt x="101" y="21"/>
                    <a:pt x="101" y="20"/>
                  </a:cubicBezTo>
                  <a:cubicBezTo>
                    <a:pt x="101" y="20"/>
                    <a:pt x="98" y="20"/>
                    <a:pt x="95" y="20"/>
                  </a:cubicBezTo>
                  <a:cubicBezTo>
                    <a:pt x="92" y="21"/>
                    <a:pt x="89" y="20"/>
                    <a:pt x="89" y="19"/>
                  </a:cubicBezTo>
                  <a:cubicBezTo>
                    <a:pt x="89" y="18"/>
                    <a:pt x="86" y="20"/>
                    <a:pt x="83" y="23"/>
                  </a:cubicBezTo>
                  <a:cubicBezTo>
                    <a:pt x="81" y="27"/>
                    <a:pt x="73" y="32"/>
                    <a:pt x="66" y="35"/>
                  </a:cubicBezTo>
                  <a:cubicBezTo>
                    <a:pt x="59" y="38"/>
                    <a:pt x="53" y="49"/>
                    <a:pt x="53" y="59"/>
                  </a:cubicBezTo>
                  <a:cubicBezTo>
                    <a:pt x="53" y="69"/>
                    <a:pt x="41" y="83"/>
                    <a:pt x="27" y="92"/>
                  </a:cubicBezTo>
                  <a:cubicBezTo>
                    <a:pt x="12" y="100"/>
                    <a:pt x="0" y="128"/>
                    <a:pt x="0" y="153"/>
                  </a:cubicBezTo>
                  <a:cubicBezTo>
                    <a:pt x="0" y="178"/>
                    <a:pt x="4" y="203"/>
                    <a:pt x="9" y="207"/>
                  </a:cubicBezTo>
                  <a:cubicBezTo>
                    <a:pt x="13" y="211"/>
                    <a:pt x="23" y="219"/>
                    <a:pt x="29" y="224"/>
                  </a:cubicBezTo>
                  <a:cubicBezTo>
                    <a:pt x="36" y="230"/>
                    <a:pt x="42" y="235"/>
                    <a:pt x="42" y="235"/>
                  </a:cubicBezTo>
                  <a:cubicBezTo>
                    <a:pt x="43" y="235"/>
                    <a:pt x="43" y="239"/>
                    <a:pt x="44" y="242"/>
                  </a:cubicBezTo>
                  <a:cubicBezTo>
                    <a:pt x="44" y="246"/>
                    <a:pt x="48" y="251"/>
                    <a:pt x="53" y="254"/>
                  </a:cubicBezTo>
                  <a:cubicBezTo>
                    <a:pt x="58" y="257"/>
                    <a:pt x="62" y="261"/>
                    <a:pt x="62" y="264"/>
                  </a:cubicBezTo>
                  <a:cubicBezTo>
                    <a:pt x="63" y="267"/>
                    <a:pt x="76" y="270"/>
                    <a:pt x="93" y="271"/>
                  </a:cubicBezTo>
                  <a:cubicBezTo>
                    <a:pt x="109" y="272"/>
                    <a:pt x="122" y="272"/>
                    <a:pt x="122" y="272"/>
                  </a:cubicBezTo>
                  <a:cubicBezTo>
                    <a:pt x="122" y="272"/>
                    <a:pt x="126" y="270"/>
                    <a:pt x="131" y="267"/>
                  </a:cubicBezTo>
                  <a:cubicBezTo>
                    <a:pt x="136" y="264"/>
                    <a:pt x="148" y="261"/>
                    <a:pt x="157" y="260"/>
                  </a:cubicBezTo>
                  <a:cubicBezTo>
                    <a:pt x="167" y="259"/>
                    <a:pt x="184" y="261"/>
                    <a:pt x="195" y="265"/>
                  </a:cubicBezTo>
                  <a:cubicBezTo>
                    <a:pt x="205" y="269"/>
                    <a:pt x="215" y="274"/>
                    <a:pt x="215" y="277"/>
                  </a:cubicBezTo>
                  <a:cubicBezTo>
                    <a:pt x="215" y="281"/>
                    <a:pt x="217" y="292"/>
                    <a:pt x="218" y="302"/>
                  </a:cubicBezTo>
                  <a:cubicBezTo>
                    <a:pt x="219" y="312"/>
                    <a:pt x="225" y="325"/>
                    <a:pt x="231" y="332"/>
                  </a:cubicBezTo>
                  <a:cubicBezTo>
                    <a:pt x="236" y="339"/>
                    <a:pt x="241" y="349"/>
                    <a:pt x="242" y="355"/>
                  </a:cubicBezTo>
                  <a:cubicBezTo>
                    <a:pt x="243" y="361"/>
                    <a:pt x="248" y="368"/>
                    <a:pt x="249" y="371"/>
                  </a:cubicBezTo>
                  <a:cubicBezTo>
                    <a:pt x="251" y="374"/>
                    <a:pt x="255" y="377"/>
                    <a:pt x="255" y="377"/>
                  </a:cubicBezTo>
                  <a:cubicBezTo>
                    <a:pt x="255" y="377"/>
                    <a:pt x="255" y="377"/>
                    <a:pt x="255" y="377"/>
                  </a:cubicBezTo>
                  <a:cubicBezTo>
                    <a:pt x="255" y="377"/>
                    <a:pt x="255" y="381"/>
                    <a:pt x="255" y="385"/>
                  </a:cubicBezTo>
                  <a:cubicBezTo>
                    <a:pt x="255" y="403"/>
                    <a:pt x="255" y="403"/>
                    <a:pt x="255" y="403"/>
                  </a:cubicBezTo>
                  <a:cubicBezTo>
                    <a:pt x="255" y="408"/>
                    <a:pt x="248" y="414"/>
                    <a:pt x="244" y="417"/>
                  </a:cubicBezTo>
                  <a:cubicBezTo>
                    <a:pt x="239" y="420"/>
                    <a:pt x="235" y="431"/>
                    <a:pt x="237" y="443"/>
                  </a:cubicBezTo>
                  <a:cubicBezTo>
                    <a:pt x="239" y="454"/>
                    <a:pt x="242" y="469"/>
                    <a:pt x="246" y="476"/>
                  </a:cubicBezTo>
                  <a:cubicBezTo>
                    <a:pt x="249" y="483"/>
                    <a:pt x="252" y="498"/>
                    <a:pt x="254" y="511"/>
                  </a:cubicBezTo>
                  <a:cubicBezTo>
                    <a:pt x="256" y="524"/>
                    <a:pt x="259" y="542"/>
                    <a:pt x="260" y="553"/>
                  </a:cubicBezTo>
                  <a:cubicBezTo>
                    <a:pt x="262" y="563"/>
                    <a:pt x="266" y="575"/>
                    <a:pt x="269" y="580"/>
                  </a:cubicBezTo>
                  <a:cubicBezTo>
                    <a:pt x="272" y="584"/>
                    <a:pt x="277" y="589"/>
                    <a:pt x="280" y="590"/>
                  </a:cubicBezTo>
                  <a:cubicBezTo>
                    <a:pt x="283" y="591"/>
                    <a:pt x="286" y="591"/>
                    <a:pt x="287" y="590"/>
                  </a:cubicBezTo>
                  <a:cubicBezTo>
                    <a:pt x="288" y="589"/>
                    <a:pt x="301" y="589"/>
                    <a:pt x="316" y="589"/>
                  </a:cubicBezTo>
                  <a:cubicBezTo>
                    <a:pt x="331" y="589"/>
                    <a:pt x="355" y="577"/>
                    <a:pt x="370" y="562"/>
                  </a:cubicBezTo>
                  <a:cubicBezTo>
                    <a:pt x="384" y="548"/>
                    <a:pt x="396" y="536"/>
                    <a:pt x="396" y="535"/>
                  </a:cubicBezTo>
                  <a:cubicBezTo>
                    <a:pt x="396" y="535"/>
                    <a:pt x="396" y="535"/>
                    <a:pt x="395" y="535"/>
                  </a:cubicBezTo>
                  <a:cubicBezTo>
                    <a:pt x="394" y="535"/>
                    <a:pt x="394" y="535"/>
                    <a:pt x="393" y="535"/>
                  </a:cubicBezTo>
                  <a:cubicBezTo>
                    <a:pt x="393" y="535"/>
                    <a:pt x="394" y="530"/>
                    <a:pt x="395" y="525"/>
                  </a:cubicBezTo>
                  <a:cubicBezTo>
                    <a:pt x="397" y="518"/>
                    <a:pt x="402" y="511"/>
                    <a:pt x="406" y="507"/>
                  </a:cubicBezTo>
                  <a:cubicBezTo>
                    <a:pt x="410" y="503"/>
                    <a:pt x="414" y="494"/>
                    <a:pt x="414" y="485"/>
                  </a:cubicBezTo>
                  <a:cubicBezTo>
                    <a:pt x="414" y="477"/>
                    <a:pt x="424" y="464"/>
                    <a:pt x="437" y="456"/>
                  </a:cubicBezTo>
                  <a:cubicBezTo>
                    <a:pt x="450" y="449"/>
                    <a:pt x="461" y="430"/>
                    <a:pt x="461" y="415"/>
                  </a:cubicBezTo>
                  <a:cubicBezTo>
                    <a:pt x="461" y="399"/>
                    <a:pt x="459" y="386"/>
                    <a:pt x="456" y="384"/>
                  </a:cubicBezTo>
                  <a:cubicBezTo>
                    <a:pt x="454" y="383"/>
                    <a:pt x="452" y="379"/>
                    <a:pt x="453" y="375"/>
                  </a:cubicBezTo>
                  <a:cubicBezTo>
                    <a:pt x="453" y="372"/>
                    <a:pt x="454" y="368"/>
                    <a:pt x="454" y="367"/>
                  </a:cubicBezTo>
                  <a:cubicBezTo>
                    <a:pt x="454" y="365"/>
                    <a:pt x="454" y="364"/>
                    <a:pt x="454" y="363"/>
                  </a:cubicBezTo>
                  <a:cubicBezTo>
                    <a:pt x="454" y="363"/>
                    <a:pt x="455" y="361"/>
                    <a:pt x="456" y="359"/>
                  </a:cubicBezTo>
                  <a:cubicBezTo>
                    <a:pt x="457" y="357"/>
                    <a:pt x="460" y="352"/>
                    <a:pt x="462" y="348"/>
                  </a:cubicBezTo>
                  <a:cubicBezTo>
                    <a:pt x="464" y="345"/>
                    <a:pt x="466" y="341"/>
                    <a:pt x="466" y="340"/>
                  </a:cubicBezTo>
                  <a:cubicBezTo>
                    <a:pt x="467" y="339"/>
                    <a:pt x="472" y="333"/>
                    <a:pt x="477" y="326"/>
                  </a:cubicBezTo>
                  <a:cubicBezTo>
                    <a:pt x="482" y="319"/>
                    <a:pt x="490" y="313"/>
                    <a:pt x="493" y="313"/>
                  </a:cubicBezTo>
                  <a:cubicBezTo>
                    <a:pt x="497" y="313"/>
                    <a:pt x="503" y="307"/>
                    <a:pt x="508" y="300"/>
                  </a:cubicBezTo>
                  <a:cubicBezTo>
                    <a:pt x="513" y="293"/>
                    <a:pt x="525" y="276"/>
                    <a:pt x="534" y="262"/>
                  </a:cubicBezTo>
                  <a:cubicBezTo>
                    <a:pt x="542" y="249"/>
                    <a:pt x="550" y="233"/>
                    <a:pt x="550" y="228"/>
                  </a:cubicBezTo>
                  <a:cubicBezTo>
                    <a:pt x="550" y="223"/>
                    <a:pt x="548" y="218"/>
                    <a:pt x="545" y="217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56" name="Freeform 130">
              <a:extLst>
                <a:ext uri="{FF2B5EF4-FFF2-40B4-BE49-F238E27FC236}">
                  <a16:creationId xmlns:a16="http://schemas.microsoft.com/office/drawing/2014/main" id="{3C2B174A-5801-40EC-B75A-C963FF0E58A5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670300" y="314325"/>
              <a:ext cx="4271963" cy="2132013"/>
            </a:xfrm>
            <a:custGeom>
              <a:avLst/>
              <a:gdLst>
                <a:gd name="T0" fmla="*/ 1487 w 1603"/>
                <a:gd name="T1" fmla="*/ 96 h 799"/>
                <a:gd name="T2" fmla="*/ 1262 w 1603"/>
                <a:gd name="T3" fmla="*/ 66 h 799"/>
                <a:gd name="T4" fmla="*/ 1050 w 1603"/>
                <a:gd name="T5" fmla="*/ 56 h 799"/>
                <a:gd name="T6" fmla="*/ 990 w 1603"/>
                <a:gd name="T7" fmla="*/ 39 h 799"/>
                <a:gd name="T8" fmla="*/ 959 w 1603"/>
                <a:gd name="T9" fmla="*/ 11 h 799"/>
                <a:gd name="T10" fmla="*/ 818 w 1603"/>
                <a:gd name="T11" fmla="*/ 31 h 799"/>
                <a:gd name="T12" fmla="*/ 744 w 1603"/>
                <a:gd name="T13" fmla="*/ 68 h 799"/>
                <a:gd name="T14" fmla="*/ 692 w 1603"/>
                <a:gd name="T15" fmla="*/ 115 h 799"/>
                <a:gd name="T16" fmla="*/ 640 w 1603"/>
                <a:gd name="T17" fmla="*/ 92 h 799"/>
                <a:gd name="T18" fmla="*/ 570 w 1603"/>
                <a:gd name="T19" fmla="*/ 92 h 799"/>
                <a:gd name="T20" fmla="*/ 469 w 1603"/>
                <a:gd name="T21" fmla="*/ 120 h 799"/>
                <a:gd name="T22" fmla="*/ 423 w 1603"/>
                <a:gd name="T23" fmla="*/ 127 h 799"/>
                <a:gd name="T24" fmla="*/ 401 w 1603"/>
                <a:gd name="T25" fmla="*/ 99 h 799"/>
                <a:gd name="T26" fmla="*/ 213 w 1603"/>
                <a:gd name="T27" fmla="*/ 102 h 799"/>
                <a:gd name="T28" fmla="*/ 146 w 1603"/>
                <a:gd name="T29" fmla="*/ 205 h 799"/>
                <a:gd name="T30" fmla="*/ 225 w 1603"/>
                <a:gd name="T31" fmla="*/ 205 h 799"/>
                <a:gd name="T32" fmla="*/ 271 w 1603"/>
                <a:gd name="T33" fmla="*/ 131 h 799"/>
                <a:gd name="T34" fmla="*/ 296 w 1603"/>
                <a:gd name="T35" fmla="*/ 191 h 799"/>
                <a:gd name="T36" fmla="*/ 274 w 1603"/>
                <a:gd name="T37" fmla="*/ 223 h 799"/>
                <a:gd name="T38" fmla="*/ 247 w 1603"/>
                <a:gd name="T39" fmla="*/ 241 h 799"/>
                <a:gd name="T40" fmla="*/ 147 w 1603"/>
                <a:gd name="T41" fmla="*/ 237 h 799"/>
                <a:gd name="T42" fmla="*/ 68 w 1603"/>
                <a:gd name="T43" fmla="*/ 343 h 799"/>
                <a:gd name="T44" fmla="*/ 28 w 1603"/>
                <a:gd name="T45" fmla="*/ 410 h 799"/>
                <a:gd name="T46" fmla="*/ 68 w 1603"/>
                <a:gd name="T47" fmla="*/ 403 h 799"/>
                <a:gd name="T48" fmla="*/ 96 w 1603"/>
                <a:gd name="T49" fmla="*/ 375 h 799"/>
                <a:gd name="T50" fmla="*/ 176 w 1603"/>
                <a:gd name="T51" fmla="*/ 365 h 799"/>
                <a:gd name="T52" fmla="*/ 196 w 1603"/>
                <a:gd name="T53" fmla="*/ 336 h 799"/>
                <a:gd name="T54" fmla="*/ 232 w 1603"/>
                <a:gd name="T55" fmla="*/ 391 h 799"/>
                <a:gd name="T56" fmla="*/ 243 w 1603"/>
                <a:gd name="T57" fmla="*/ 408 h 799"/>
                <a:gd name="T58" fmla="*/ 252 w 1603"/>
                <a:gd name="T59" fmla="*/ 408 h 799"/>
                <a:gd name="T60" fmla="*/ 260 w 1603"/>
                <a:gd name="T61" fmla="*/ 400 h 799"/>
                <a:gd name="T62" fmla="*/ 269 w 1603"/>
                <a:gd name="T63" fmla="*/ 386 h 799"/>
                <a:gd name="T64" fmla="*/ 300 w 1603"/>
                <a:gd name="T65" fmla="*/ 423 h 799"/>
                <a:gd name="T66" fmla="*/ 351 w 1603"/>
                <a:gd name="T67" fmla="*/ 462 h 799"/>
                <a:gd name="T68" fmla="*/ 407 w 1603"/>
                <a:gd name="T69" fmla="*/ 562 h 799"/>
                <a:gd name="T70" fmla="*/ 431 w 1603"/>
                <a:gd name="T71" fmla="*/ 610 h 799"/>
                <a:gd name="T72" fmla="*/ 478 w 1603"/>
                <a:gd name="T73" fmla="*/ 610 h 799"/>
                <a:gd name="T74" fmla="*/ 514 w 1603"/>
                <a:gd name="T75" fmla="*/ 586 h 799"/>
                <a:gd name="T76" fmla="*/ 555 w 1603"/>
                <a:gd name="T77" fmla="*/ 538 h 799"/>
                <a:gd name="T78" fmla="*/ 629 w 1603"/>
                <a:gd name="T79" fmla="*/ 538 h 799"/>
                <a:gd name="T80" fmla="*/ 719 w 1603"/>
                <a:gd name="T81" fmla="*/ 667 h 799"/>
                <a:gd name="T82" fmla="*/ 735 w 1603"/>
                <a:gd name="T83" fmla="*/ 596 h 799"/>
                <a:gd name="T84" fmla="*/ 858 w 1603"/>
                <a:gd name="T85" fmla="*/ 597 h 799"/>
                <a:gd name="T86" fmla="*/ 882 w 1603"/>
                <a:gd name="T87" fmla="*/ 694 h 799"/>
                <a:gd name="T88" fmla="*/ 880 w 1603"/>
                <a:gd name="T89" fmla="*/ 728 h 799"/>
                <a:gd name="T90" fmla="*/ 947 w 1603"/>
                <a:gd name="T91" fmla="*/ 794 h 799"/>
                <a:gd name="T92" fmla="*/ 922 w 1603"/>
                <a:gd name="T93" fmla="*/ 735 h 799"/>
                <a:gd name="T94" fmla="*/ 912 w 1603"/>
                <a:gd name="T95" fmla="*/ 689 h 799"/>
                <a:gd name="T96" fmla="*/ 937 w 1603"/>
                <a:gd name="T97" fmla="*/ 650 h 799"/>
                <a:gd name="T98" fmla="*/ 942 w 1603"/>
                <a:gd name="T99" fmla="*/ 564 h 799"/>
                <a:gd name="T100" fmla="*/ 1059 w 1603"/>
                <a:gd name="T101" fmla="*/ 458 h 799"/>
                <a:gd name="T102" fmla="*/ 1088 w 1603"/>
                <a:gd name="T103" fmla="*/ 426 h 799"/>
                <a:gd name="T104" fmla="*/ 1185 w 1603"/>
                <a:gd name="T105" fmla="*/ 358 h 799"/>
                <a:gd name="T106" fmla="*/ 1246 w 1603"/>
                <a:gd name="T107" fmla="*/ 329 h 799"/>
                <a:gd name="T108" fmla="*/ 1197 w 1603"/>
                <a:gd name="T109" fmla="*/ 258 h 799"/>
                <a:gd name="T110" fmla="*/ 1330 w 1603"/>
                <a:gd name="T111" fmla="*/ 210 h 799"/>
                <a:gd name="T112" fmla="*/ 1355 w 1603"/>
                <a:gd name="T113" fmla="*/ 280 h 799"/>
                <a:gd name="T114" fmla="*/ 1497 w 1603"/>
                <a:gd name="T115" fmla="*/ 180 h 799"/>
                <a:gd name="T116" fmla="*/ 1603 w 1603"/>
                <a:gd name="T117" fmla="*/ 148 h 799"/>
                <a:gd name="T118" fmla="*/ 483 w 1603"/>
                <a:gd name="T119" fmla="*/ 411 h 799"/>
                <a:gd name="T120" fmla="*/ 494 w 1603"/>
                <a:gd name="T121" fmla="*/ 339 h 799"/>
                <a:gd name="T122" fmla="*/ 526 w 1603"/>
                <a:gd name="T123" fmla="*/ 410 h 79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03"/>
                <a:gd name="T187" fmla="*/ 0 h 799"/>
                <a:gd name="T188" fmla="*/ 1603 w 1603"/>
                <a:gd name="T189" fmla="*/ 799 h 79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03" h="799">
                  <a:moveTo>
                    <a:pt x="1573" y="134"/>
                  </a:moveTo>
                  <a:cubicBezTo>
                    <a:pt x="1569" y="134"/>
                    <a:pt x="1563" y="132"/>
                    <a:pt x="1560" y="130"/>
                  </a:cubicBezTo>
                  <a:cubicBezTo>
                    <a:pt x="1557" y="128"/>
                    <a:pt x="1559" y="129"/>
                    <a:pt x="1566" y="132"/>
                  </a:cubicBezTo>
                  <a:cubicBezTo>
                    <a:pt x="1566" y="132"/>
                    <a:pt x="1566" y="132"/>
                    <a:pt x="1562" y="127"/>
                  </a:cubicBezTo>
                  <a:cubicBezTo>
                    <a:pt x="1558" y="122"/>
                    <a:pt x="1558" y="122"/>
                    <a:pt x="1558" y="122"/>
                  </a:cubicBezTo>
                  <a:cubicBezTo>
                    <a:pt x="1550" y="120"/>
                    <a:pt x="1539" y="116"/>
                    <a:pt x="1535" y="114"/>
                  </a:cubicBezTo>
                  <a:cubicBezTo>
                    <a:pt x="1531" y="112"/>
                    <a:pt x="1526" y="109"/>
                    <a:pt x="1523" y="108"/>
                  </a:cubicBezTo>
                  <a:cubicBezTo>
                    <a:pt x="1521" y="106"/>
                    <a:pt x="1515" y="103"/>
                    <a:pt x="1510" y="101"/>
                  </a:cubicBezTo>
                  <a:cubicBezTo>
                    <a:pt x="1505" y="98"/>
                    <a:pt x="1495" y="96"/>
                    <a:pt x="1487" y="96"/>
                  </a:cubicBezTo>
                  <a:cubicBezTo>
                    <a:pt x="1480" y="96"/>
                    <a:pt x="1470" y="100"/>
                    <a:pt x="1465" y="105"/>
                  </a:cubicBezTo>
                  <a:cubicBezTo>
                    <a:pt x="1461" y="110"/>
                    <a:pt x="1455" y="114"/>
                    <a:pt x="1452" y="115"/>
                  </a:cubicBezTo>
                  <a:cubicBezTo>
                    <a:pt x="1449" y="115"/>
                    <a:pt x="1446" y="114"/>
                    <a:pt x="1444" y="113"/>
                  </a:cubicBezTo>
                  <a:cubicBezTo>
                    <a:pt x="1443" y="111"/>
                    <a:pt x="1428" y="107"/>
                    <a:pt x="1412" y="107"/>
                  </a:cubicBezTo>
                  <a:cubicBezTo>
                    <a:pt x="1412" y="107"/>
                    <a:pt x="1412" y="107"/>
                    <a:pt x="1403" y="107"/>
                  </a:cubicBezTo>
                  <a:cubicBezTo>
                    <a:pt x="1394" y="107"/>
                    <a:pt x="1394" y="107"/>
                    <a:pt x="1394" y="107"/>
                  </a:cubicBezTo>
                  <a:cubicBezTo>
                    <a:pt x="1380" y="92"/>
                    <a:pt x="1357" y="87"/>
                    <a:pt x="1343" y="87"/>
                  </a:cubicBezTo>
                  <a:cubicBezTo>
                    <a:pt x="1330" y="87"/>
                    <a:pt x="1312" y="83"/>
                    <a:pt x="1305" y="78"/>
                  </a:cubicBezTo>
                  <a:cubicBezTo>
                    <a:pt x="1298" y="73"/>
                    <a:pt x="1278" y="68"/>
                    <a:pt x="1262" y="66"/>
                  </a:cubicBezTo>
                  <a:cubicBezTo>
                    <a:pt x="1245" y="65"/>
                    <a:pt x="1217" y="66"/>
                    <a:pt x="1200" y="69"/>
                  </a:cubicBezTo>
                  <a:cubicBezTo>
                    <a:pt x="1183" y="72"/>
                    <a:pt x="1165" y="76"/>
                    <a:pt x="1161" y="78"/>
                  </a:cubicBezTo>
                  <a:cubicBezTo>
                    <a:pt x="1156" y="81"/>
                    <a:pt x="1150" y="81"/>
                    <a:pt x="1147" y="78"/>
                  </a:cubicBezTo>
                  <a:cubicBezTo>
                    <a:pt x="1144" y="76"/>
                    <a:pt x="1137" y="73"/>
                    <a:pt x="1132" y="71"/>
                  </a:cubicBezTo>
                  <a:cubicBezTo>
                    <a:pt x="1126" y="70"/>
                    <a:pt x="1122" y="65"/>
                    <a:pt x="1122" y="61"/>
                  </a:cubicBezTo>
                  <a:cubicBezTo>
                    <a:pt x="1122" y="57"/>
                    <a:pt x="1115" y="53"/>
                    <a:pt x="1106" y="53"/>
                  </a:cubicBezTo>
                  <a:cubicBezTo>
                    <a:pt x="1097" y="53"/>
                    <a:pt x="1087" y="55"/>
                    <a:pt x="1083" y="57"/>
                  </a:cubicBezTo>
                  <a:cubicBezTo>
                    <a:pt x="1079" y="59"/>
                    <a:pt x="1072" y="60"/>
                    <a:pt x="1066" y="60"/>
                  </a:cubicBezTo>
                  <a:cubicBezTo>
                    <a:pt x="1060" y="60"/>
                    <a:pt x="1053" y="58"/>
                    <a:pt x="1050" y="56"/>
                  </a:cubicBezTo>
                  <a:cubicBezTo>
                    <a:pt x="1047" y="55"/>
                    <a:pt x="1036" y="53"/>
                    <a:pt x="1028" y="53"/>
                  </a:cubicBezTo>
                  <a:cubicBezTo>
                    <a:pt x="1020" y="53"/>
                    <a:pt x="1011" y="54"/>
                    <a:pt x="1011" y="54"/>
                  </a:cubicBezTo>
                  <a:cubicBezTo>
                    <a:pt x="1011" y="56"/>
                    <a:pt x="1011" y="56"/>
                    <a:pt x="1011" y="56"/>
                  </a:cubicBezTo>
                  <a:cubicBezTo>
                    <a:pt x="1011" y="57"/>
                    <a:pt x="1004" y="58"/>
                    <a:pt x="992" y="58"/>
                  </a:cubicBezTo>
                  <a:cubicBezTo>
                    <a:pt x="981" y="58"/>
                    <a:pt x="972" y="56"/>
                    <a:pt x="971" y="53"/>
                  </a:cubicBezTo>
                  <a:cubicBezTo>
                    <a:pt x="970" y="51"/>
                    <a:pt x="970" y="49"/>
                    <a:pt x="970" y="49"/>
                  </a:cubicBezTo>
                  <a:cubicBezTo>
                    <a:pt x="970" y="49"/>
                    <a:pt x="970" y="48"/>
                    <a:pt x="970" y="46"/>
                  </a:cubicBezTo>
                  <a:cubicBezTo>
                    <a:pt x="970" y="45"/>
                    <a:pt x="973" y="44"/>
                    <a:pt x="976" y="44"/>
                  </a:cubicBezTo>
                  <a:cubicBezTo>
                    <a:pt x="980" y="44"/>
                    <a:pt x="986" y="42"/>
                    <a:pt x="990" y="39"/>
                  </a:cubicBezTo>
                  <a:cubicBezTo>
                    <a:pt x="994" y="36"/>
                    <a:pt x="998" y="34"/>
                    <a:pt x="998" y="33"/>
                  </a:cubicBezTo>
                  <a:cubicBezTo>
                    <a:pt x="999" y="33"/>
                    <a:pt x="1001" y="31"/>
                    <a:pt x="1004" y="29"/>
                  </a:cubicBezTo>
                  <a:cubicBezTo>
                    <a:pt x="1007" y="27"/>
                    <a:pt x="1010" y="23"/>
                    <a:pt x="1010" y="20"/>
                  </a:cubicBezTo>
                  <a:cubicBezTo>
                    <a:pt x="1010" y="17"/>
                    <a:pt x="1005" y="14"/>
                    <a:pt x="1000" y="13"/>
                  </a:cubicBezTo>
                  <a:cubicBezTo>
                    <a:pt x="1000" y="13"/>
                    <a:pt x="1000" y="13"/>
                    <a:pt x="991" y="13"/>
                  </a:cubicBezTo>
                  <a:cubicBezTo>
                    <a:pt x="988" y="14"/>
                    <a:pt x="987" y="14"/>
                    <a:pt x="985" y="15"/>
                  </a:cubicBezTo>
                  <a:cubicBezTo>
                    <a:pt x="984" y="15"/>
                    <a:pt x="982" y="16"/>
                    <a:pt x="979" y="16"/>
                  </a:cubicBezTo>
                  <a:cubicBezTo>
                    <a:pt x="972" y="16"/>
                    <a:pt x="972" y="16"/>
                    <a:pt x="972" y="16"/>
                  </a:cubicBezTo>
                  <a:cubicBezTo>
                    <a:pt x="965" y="15"/>
                    <a:pt x="959" y="13"/>
                    <a:pt x="959" y="11"/>
                  </a:cubicBezTo>
                  <a:cubicBezTo>
                    <a:pt x="958" y="10"/>
                    <a:pt x="953" y="6"/>
                    <a:pt x="949" y="3"/>
                  </a:cubicBezTo>
                  <a:cubicBezTo>
                    <a:pt x="944" y="0"/>
                    <a:pt x="932" y="2"/>
                    <a:pt x="923" y="6"/>
                  </a:cubicBezTo>
                  <a:cubicBezTo>
                    <a:pt x="913" y="11"/>
                    <a:pt x="897" y="16"/>
                    <a:pt x="886" y="18"/>
                  </a:cubicBezTo>
                  <a:cubicBezTo>
                    <a:pt x="875" y="19"/>
                    <a:pt x="863" y="20"/>
                    <a:pt x="859" y="20"/>
                  </a:cubicBezTo>
                  <a:cubicBezTo>
                    <a:pt x="854" y="20"/>
                    <a:pt x="851" y="21"/>
                    <a:pt x="851" y="21"/>
                  </a:cubicBezTo>
                  <a:cubicBezTo>
                    <a:pt x="851" y="23"/>
                    <a:pt x="851" y="23"/>
                    <a:pt x="851" y="23"/>
                  </a:cubicBezTo>
                  <a:cubicBezTo>
                    <a:pt x="851" y="24"/>
                    <a:pt x="844" y="25"/>
                    <a:pt x="836" y="25"/>
                  </a:cubicBezTo>
                  <a:cubicBezTo>
                    <a:pt x="828" y="25"/>
                    <a:pt x="821" y="26"/>
                    <a:pt x="821" y="28"/>
                  </a:cubicBezTo>
                  <a:cubicBezTo>
                    <a:pt x="821" y="29"/>
                    <a:pt x="819" y="31"/>
                    <a:pt x="818" y="31"/>
                  </a:cubicBezTo>
                  <a:cubicBezTo>
                    <a:pt x="809" y="31"/>
                    <a:pt x="809" y="31"/>
                    <a:pt x="809" y="31"/>
                  </a:cubicBezTo>
                  <a:cubicBezTo>
                    <a:pt x="806" y="31"/>
                    <a:pt x="802" y="33"/>
                    <a:pt x="800" y="36"/>
                  </a:cubicBezTo>
                  <a:cubicBezTo>
                    <a:pt x="798" y="39"/>
                    <a:pt x="795" y="42"/>
                    <a:pt x="795" y="45"/>
                  </a:cubicBezTo>
                  <a:cubicBezTo>
                    <a:pt x="794" y="47"/>
                    <a:pt x="783" y="49"/>
                    <a:pt x="771" y="49"/>
                  </a:cubicBezTo>
                  <a:cubicBezTo>
                    <a:pt x="758" y="49"/>
                    <a:pt x="746" y="51"/>
                    <a:pt x="744" y="53"/>
                  </a:cubicBezTo>
                  <a:cubicBezTo>
                    <a:pt x="742" y="55"/>
                    <a:pt x="741" y="59"/>
                    <a:pt x="743" y="61"/>
                  </a:cubicBezTo>
                  <a:cubicBezTo>
                    <a:pt x="745" y="63"/>
                    <a:pt x="746" y="65"/>
                    <a:pt x="746" y="66"/>
                  </a:cubicBezTo>
                  <a:cubicBezTo>
                    <a:pt x="745" y="67"/>
                    <a:pt x="744" y="68"/>
                    <a:pt x="744" y="68"/>
                  </a:cubicBezTo>
                  <a:cubicBezTo>
                    <a:pt x="744" y="68"/>
                    <a:pt x="744" y="68"/>
                    <a:pt x="744" y="68"/>
                  </a:cubicBezTo>
                  <a:cubicBezTo>
                    <a:pt x="744" y="68"/>
                    <a:pt x="741" y="66"/>
                    <a:pt x="737" y="64"/>
                  </a:cubicBezTo>
                  <a:cubicBezTo>
                    <a:pt x="733" y="62"/>
                    <a:pt x="727" y="60"/>
                    <a:pt x="723" y="60"/>
                  </a:cubicBezTo>
                  <a:cubicBezTo>
                    <a:pt x="720" y="61"/>
                    <a:pt x="713" y="64"/>
                    <a:pt x="709" y="68"/>
                  </a:cubicBezTo>
                  <a:cubicBezTo>
                    <a:pt x="705" y="71"/>
                    <a:pt x="700" y="76"/>
                    <a:pt x="699" y="78"/>
                  </a:cubicBezTo>
                  <a:cubicBezTo>
                    <a:pt x="698" y="81"/>
                    <a:pt x="697" y="84"/>
                    <a:pt x="697" y="87"/>
                  </a:cubicBezTo>
                  <a:cubicBezTo>
                    <a:pt x="697" y="90"/>
                    <a:pt x="699" y="92"/>
                    <a:pt x="702" y="93"/>
                  </a:cubicBezTo>
                  <a:cubicBezTo>
                    <a:pt x="704" y="93"/>
                    <a:pt x="706" y="96"/>
                    <a:pt x="706" y="98"/>
                  </a:cubicBezTo>
                  <a:cubicBezTo>
                    <a:pt x="705" y="101"/>
                    <a:pt x="703" y="105"/>
                    <a:pt x="701" y="107"/>
                  </a:cubicBezTo>
                  <a:cubicBezTo>
                    <a:pt x="699" y="110"/>
                    <a:pt x="695" y="113"/>
                    <a:pt x="692" y="115"/>
                  </a:cubicBezTo>
                  <a:cubicBezTo>
                    <a:pt x="688" y="117"/>
                    <a:pt x="683" y="115"/>
                    <a:pt x="681" y="109"/>
                  </a:cubicBezTo>
                  <a:cubicBezTo>
                    <a:pt x="678" y="104"/>
                    <a:pt x="675" y="97"/>
                    <a:pt x="674" y="94"/>
                  </a:cubicBezTo>
                  <a:cubicBezTo>
                    <a:pt x="672" y="91"/>
                    <a:pt x="672" y="85"/>
                    <a:pt x="672" y="81"/>
                  </a:cubicBezTo>
                  <a:cubicBezTo>
                    <a:pt x="673" y="78"/>
                    <a:pt x="671" y="70"/>
                    <a:pt x="668" y="64"/>
                  </a:cubicBezTo>
                  <a:cubicBezTo>
                    <a:pt x="665" y="58"/>
                    <a:pt x="659" y="54"/>
                    <a:pt x="655" y="54"/>
                  </a:cubicBezTo>
                  <a:cubicBezTo>
                    <a:pt x="651" y="55"/>
                    <a:pt x="646" y="58"/>
                    <a:pt x="645" y="62"/>
                  </a:cubicBezTo>
                  <a:cubicBezTo>
                    <a:pt x="643" y="65"/>
                    <a:pt x="639" y="70"/>
                    <a:pt x="636" y="71"/>
                  </a:cubicBezTo>
                  <a:cubicBezTo>
                    <a:pt x="632" y="73"/>
                    <a:pt x="630" y="77"/>
                    <a:pt x="632" y="80"/>
                  </a:cubicBezTo>
                  <a:cubicBezTo>
                    <a:pt x="633" y="84"/>
                    <a:pt x="636" y="89"/>
                    <a:pt x="640" y="92"/>
                  </a:cubicBezTo>
                  <a:cubicBezTo>
                    <a:pt x="643" y="95"/>
                    <a:pt x="645" y="98"/>
                    <a:pt x="645" y="98"/>
                  </a:cubicBezTo>
                  <a:cubicBezTo>
                    <a:pt x="645" y="98"/>
                    <a:pt x="645" y="98"/>
                    <a:pt x="645" y="98"/>
                  </a:cubicBezTo>
                  <a:cubicBezTo>
                    <a:pt x="645" y="98"/>
                    <a:pt x="645" y="100"/>
                    <a:pt x="644" y="102"/>
                  </a:cubicBezTo>
                  <a:cubicBezTo>
                    <a:pt x="642" y="105"/>
                    <a:pt x="640" y="104"/>
                    <a:pt x="637" y="101"/>
                  </a:cubicBezTo>
                  <a:cubicBezTo>
                    <a:pt x="634" y="98"/>
                    <a:pt x="629" y="94"/>
                    <a:pt x="627" y="93"/>
                  </a:cubicBezTo>
                  <a:cubicBezTo>
                    <a:pt x="624" y="93"/>
                    <a:pt x="619" y="92"/>
                    <a:pt x="615" y="91"/>
                  </a:cubicBezTo>
                  <a:cubicBezTo>
                    <a:pt x="611" y="91"/>
                    <a:pt x="606" y="90"/>
                    <a:pt x="604" y="89"/>
                  </a:cubicBezTo>
                  <a:cubicBezTo>
                    <a:pt x="601" y="87"/>
                    <a:pt x="592" y="87"/>
                    <a:pt x="584" y="87"/>
                  </a:cubicBezTo>
                  <a:cubicBezTo>
                    <a:pt x="576" y="87"/>
                    <a:pt x="570" y="89"/>
                    <a:pt x="570" y="92"/>
                  </a:cubicBezTo>
                  <a:cubicBezTo>
                    <a:pt x="571" y="94"/>
                    <a:pt x="571" y="96"/>
                    <a:pt x="571" y="96"/>
                  </a:cubicBezTo>
                  <a:cubicBezTo>
                    <a:pt x="571" y="96"/>
                    <a:pt x="571" y="97"/>
                    <a:pt x="571" y="97"/>
                  </a:cubicBezTo>
                  <a:cubicBezTo>
                    <a:pt x="571" y="98"/>
                    <a:pt x="567" y="100"/>
                    <a:pt x="561" y="102"/>
                  </a:cubicBezTo>
                  <a:cubicBezTo>
                    <a:pt x="556" y="104"/>
                    <a:pt x="548" y="106"/>
                    <a:pt x="543" y="106"/>
                  </a:cubicBezTo>
                  <a:cubicBezTo>
                    <a:pt x="539" y="106"/>
                    <a:pt x="533" y="104"/>
                    <a:pt x="530" y="102"/>
                  </a:cubicBezTo>
                  <a:cubicBezTo>
                    <a:pt x="527" y="99"/>
                    <a:pt x="521" y="97"/>
                    <a:pt x="516" y="96"/>
                  </a:cubicBezTo>
                  <a:cubicBezTo>
                    <a:pt x="511" y="96"/>
                    <a:pt x="499" y="101"/>
                    <a:pt x="488" y="108"/>
                  </a:cubicBezTo>
                  <a:cubicBezTo>
                    <a:pt x="478" y="115"/>
                    <a:pt x="469" y="120"/>
                    <a:pt x="469" y="120"/>
                  </a:cubicBezTo>
                  <a:cubicBezTo>
                    <a:pt x="469" y="120"/>
                    <a:pt x="469" y="120"/>
                    <a:pt x="469" y="120"/>
                  </a:cubicBezTo>
                  <a:cubicBezTo>
                    <a:pt x="469" y="120"/>
                    <a:pt x="467" y="119"/>
                    <a:pt x="465" y="118"/>
                  </a:cubicBezTo>
                  <a:cubicBezTo>
                    <a:pt x="462" y="116"/>
                    <a:pt x="460" y="112"/>
                    <a:pt x="459" y="109"/>
                  </a:cubicBezTo>
                  <a:cubicBezTo>
                    <a:pt x="459" y="105"/>
                    <a:pt x="456" y="101"/>
                    <a:pt x="453" y="99"/>
                  </a:cubicBezTo>
                  <a:cubicBezTo>
                    <a:pt x="450" y="97"/>
                    <a:pt x="446" y="98"/>
                    <a:pt x="445" y="100"/>
                  </a:cubicBezTo>
                  <a:cubicBezTo>
                    <a:pt x="443" y="102"/>
                    <a:pt x="442" y="107"/>
                    <a:pt x="442" y="111"/>
                  </a:cubicBezTo>
                  <a:cubicBezTo>
                    <a:pt x="442" y="115"/>
                    <a:pt x="441" y="120"/>
                    <a:pt x="439" y="122"/>
                  </a:cubicBezTo>
                  <a:cubicBezTo>
                    <a:pt x="437" y="124"/>
                    <a:pt x="433" y="126"/>
                    <a:pt x="430" y="127"/>
                  </a:cubicBezTo>
                  <a:cubicBezTo>
                    <a:pt x="427" y="127"/>
                    <a:pt x="424" y="127"/>
                    <a:pt x="424" y="127"/>
                  </a:cubicBezTo>
                  <a:cubicBezTo>
                    <a:pt x="425" y="127"/>
                    <a:pt x="424" y="127"/>
                    <a:pt x="423" y="127"/>
                  </a:cubicBezTo>
                  <a:cubicBezTo>
                    <a:pt x="422" y="127"/>
                    <a:pt x="418" y="124"/>
                    <a:pt x="414" y="120"/>
                  </a:cubicBezTo>
                  <a:cubicBezTo>
                    <a:pt x="410" y="116"/>
                    <a:pt x="407" y="111"/>
                    <a:pt x="407" y="109"/>
                  </a:cubicBezTo>
                  <a:cubicBezTo>
                    <a:pt x="407" y="107"/>
                    <a:pt x="407" y="105"/>
                    <a:pt x="408" y="105"/>
                  </a:cubicBezTo>
                  <a:cubicBezTo>
                    <a:pt x="408" y="105"/>
                    <a:pt x="408" y="104"/>
                    <a:pt x="408" y="104"/>
                  </a:cubicBezTo>
                  <a:cubicBezTo>
                    <a:pt x="407" y="103"/>
                    <a:pt x="407" y="103"/>
                    <a:pt x="407" y="103"/>
                  </a:cubicBezTo>
                  <a:cubicBezTo>
                    <a:pt x="407" y="102"/>
                    <a:pt x="406" y="101"/>
                    <a:pt x="404" y="100"/>
                  </a:cubicBezTo>
                  <a:cubicBezTo>
                    <a:pt x="403" y="99"/>
                    <a:pt x="401" y="99"/>
                    <a:pt x="401" y="99"/>
                  </a:cubicBezTo>
                  <a:cubicBezTo>
                    <a:pt x="401" y="98"/>
                    <a:pt x="401" y="99"/>
                    <a:pt x="401" y="99"/>
                  </a:cubicBezTo>
                  <a:cubicBezTo>
                    <a:pt x="401" y="99"/>
                    <a:pt x="401" y="99"/>
                    <a:pt x="401" y="99"/>
                  </a:cubicBezTo>
                  <a:cubicBezTo>
                    <a:pt x="400" y="99"/>
                    <a:pt x="401" y="98"/>
                    <a:pt x="401" y="98"/>
                  </a:cubicBezTo>
                  <a:cubicBezTo>
                    <a:pt x="401" y="97"/>
                    <a:pt x="394" y="96"/>
                    <a:pt x="384" y="96"/>
                  </a:cubicBezTo>
                  <a:cubicBezTo>
                    <a:pt x="374" y="96"/>
                    <a:pt x="361" y="95"/>
                    <a:pt x="356" y="95"/>
                  </a:cubicBezTo>
                  <a:cubicBezTo>
                    <a:pt x="350" y="94"/>
                    <a:pt x="344" y="91"/>
                    <a:pt x="341" y="87"/>
                  </a:cubicBezTo>
                  <a:cubicBezTo>
                    <a:pt x="339" y="84"/>
                    <a:pt x="321" y="82"/>
                    <a:pt x="302" y="82"/>
                  </a:cubicBezTo>
                  <a:cubicBezTo>
                    <a:pt x="283" y="82"/>
                    <a:pt x="262" y="85"/>
                    <a:pt x="256" y="88"/>
                  </a:cubicBezTo>
                  <a:cubicBezTo>
                    <a:pt x="249" y="92"/>
                    <a:pt x="240" y="94"/>
                    <a:pt x="234" y="94"/>
                  </a:cubicBezTo>
                  <a:cubicBezTo>
                    <a:pt x="228" y="94"/>
                    <a:pt x="223" y="94"/>
                    <a:pt x="222" y="94"/>
                  </a:cubicBezTo>
                  <a:cubicBezTo>
                    <a:pt x="221" y="94"/>
                    <a:pt x="217" y="97"/>
                    <a:pt x="213" y="102"/>
                  </a:cubicBezTo>
                  <a:cubicBezTo>
                    <a:pt x="209" y="106"/>
                    <a:pt x="206" y="112"/>
                    <a:pt x="206" y="116"/>
                  </a:cubicBezTo>
                  <a:cubicBezTo>
                    <a:pt x="206" y="119"/>
                    <a:pt x="199" y="125"/>
                    <a:pt x="191" y="129"/>
                  </a:cubicBezTo>
                  <a:cubicBezTo>
                    <a:pt x="183" y="133"/>
                    <a:pt x="175" y="140"/>
                    <a:pt x="174" y="144"/>
                  </a:cubicBezTo>
                  <a:cubicBezTo>
                    <a:pt x="173" y="148"/>
                    <a:pt x="162" y="155"/>
                    <a:pt x="150" y="160"/>
                  </a:cubicBezTo>
                  <a:cubicBezTo>
                    <a:pt x="137" y="165"/>
                    <a:pt x="126" y="171"/>
                    <a:pt x="126" y="173"/>
                  </a:cubicBezTo>
                  <a:cubicBezTo>
                    <a:pt x="125" y="176"/>
                    <a:pt x="127" y="181"/>
                    <a:pt x="130" y="184"/>
                  </a:cubicBezTo>
                  <a:cubicBezTo>
                    <a:pt x="133" y="187"/>
                    <a:pt x="135" y="193"/>
                    <a:pt x="134" y="196"/>
                  </a:cubicBezTo>
                  <a:cubicBezTo>
                    <a:pt x="134" y="199"/>
                    <a:pt x="134" y="202"/>
                    <a:pt x="134" y="202"/>
                  </a:cubicBezTo>
                  <a:cubicBezTo>
                    <a:pt x="134" y="202"/>
                    <a:pt x="139" y="203"/>
                    <a:pt x="146" y="205"/>
                  </a:cubicBezTo>
                  <a:cubicBezTo>
                    <a:pt x="153" y="206"/>
                    <a:pt x="164" y="206"/>
                    <a:pt x="169" y="205"/>
                  </a:cubicBezTo>
                  <a:cubicBezTo>
                    <a:pt x="174" y="204"/>
                    <a:pt x="180" y="203"/>
                    <a:pt x="180" y="203"/>
                  </a:cubicBezTo>
                  <a:cubicBezTo>
                    <a:pt x="180" y="212"/>
                    <a:pt x="180" y="212"/>
                    <a:pt x="180" y="212"/>
                  </a:cubicBezTo>
                  <a:cubicBezTo>
                    <a:pt x="180" y="217"/>
                    <a:pt x="181" y="222"/>
                    <a:pt x="185" y="224"/>
                  </a:cubicBezTo>
                  <a:cubicBezTo>
                    <a:pt x="189" y="226"/>
                    <a:pt x="191" y="230"/>
                    <a:pt x="190" y="233"/>
                  </a:cubicBezTo>
                  <a:cubicBezTo>
                    <a:pt x="189" y="236"/>
                    <a:pt x="188" y="239"/>
                    <a:pt x="188" y="239"/>
                  </a:cubicBezTo>
                  <a:cubicBezTo>
                    <a:pt x="188" y="239"/>
                    <a:pt x="190" y="237"/>
                    <a:pt x="193" y="233"/>
                  </a:cubicBezTo>
                  <a:cubicBezTo>
                    <a:pt x="196" y="229"/>
                    <a:pt x="202" y="222"/>
                    <a:pt x="208" y="216"/>
                  </a:cubicBezTo>
                  <a:cubicBezTo>
                    <a:pt x="213" y="210"/>
                    <a:pt x="221" y="205"/>
                    <a:pt x="225" y="205"/>
                  </a:cubicBezTo>
                  <a:cubicBezTo>
                    <a:pt x="230" y="205"/>
                    <a:pt x="233" y="202"/>
                    <a:pt x="232" y="198"/>
                  </a:cubicBezTo>
                  <a:cubicBezTo>
                    <a:pt x="231" y="194"/>
                    <a:pt x="228" y="189"/>
                    <a:pt x="224" y="186"/>
                  </a:cubicBezTo>
                  <a:cubicBezTo>
                    <a:pt x="221" y="183"/>
                    <a:pt x="222" y="175"/>
                    <a:pt x="229" y="169"/>
                  </a:cubicBezTo>
                  <a:cubicBezTo>
                    <a:pt x="235" y="163"/>
                    <a:pt x="241" y="158"/>
                    <a:pt x="244" y="158"/>
                  </a:cubicBezTo>
                  <a:cubicBezTo>
                    <a:pt x="246" y="158"/>
                    <a:pt x="247" y="154"/>
                    <a:pt x="247" y="150"/>
                  </a:cubicBezTo>
                  <a:cubicBezTo>
                    <a:pt x="247" y="145"/>
                    <a:pt x="250" y="139"/>
                    <a:pt x="252" y="136"/>
                  </a:cubicBezTo>
                  <a:cubicBezTo>
                    <a:pt x="255" y="133"/>
                    <a:pt x="260" y="128"/>
                    <a:pt x="264" y="126"/>
                  </a:cubicBezTo>
                  <a:cubicBezTo>
                    <a:pt x="268" y="123"/>
                    <a:pt x="271" y="122"/>
                    <a:pt x="271" y="122"/>
                  </a:cubicBezTo>
                  <a:cubicBezTo>
                    <a:pt x="271" y="131"/>
                    <a:pt x="271" y="131"/>
                    <a:pt x="271" y="131"/>
                  </a:cubicBezTo>
                  <a:cubicBezTo>
                    <a:pt x="271" y="135"/>
                    <a:pt x="273" y="137"/>
                    <a:pt x="275" y="137"/>
                  </a:cubicBezTo>
                  <a:cubicBezTo>
                    <a:pt x="280" y="137"/>
                    <a:pt x="280" y="137"/>
                    <a:pt x="280" y="137"/>
                  </a:cubicBezTo>
                  <a:cubicBezTo>
                    <a:pt x="280" y="137"/>
                    <a:pt x="278" y="142"/>
                    <a:pt x="275" y="148"/>
                  </a:cubicBezTo>
                  <a:cubicBezTo>
                    <a:pt x="272" y="153"/>
                    <a:pt x="268" y="157"/>
                    <a:pt x="265" y="157"/>
                  </a:cubicBezTo>
                  <a:cubicBezTo>
                    <a:pt x="262" y="157"/>
                    <a:pt x="259" y="163"/>
                    <a:pt x="259" y="169"/>
                  </a:cubicBezTo>
                  <a:cubicBezTo>
                    <a:pt x="259" y="175"/>
                    <a:pt x="260" y="183"/>
                    <a:pt x="262" y="188"/>
                  </a:cubicBezTo>
                  <a:cubicBezTo>
                    <a:pt x="263" y="192"/>
                    <a:pt x="267" y="196"/>
                    <a:pt x="270" y="196"/>
                  </a:cubicBezTo>
                  <a:cubicBezTo>
                    <a:pt x="273" y="196"/>
                    <a:pt x="279" y="195"/>
                    <a:pt x="283" y="193"/>
                  </a:cubicBezTo>
                  <a:cubicBezTo>
                    <a:pt x="288" y="192"/>
                    <a:pt x="294" y="191"/>
                    <a:pt x="296" y="191"/>
                  </a:cubicBezTo>
                  <a:cubicBezTo>
                    <a:pt x="299" y="191"/>
                    <a:pt x="301" y="193"/>
                    <a:pt x="301" y="196"/>
                  </a:cubicBezTo>
                  <a:cubicBezTo>
                    <a:pt x="301" y="198"/>
                    <a:pt x="297" y="201"/>
                    <a:pt x="292" y="201"/>
                  </a:cubicBezTo>
                  <a:cubicBezTo>
                    <a:pt x="288" y="201"/>
                    <a:pt x="285" y="200"/>
                    <a:pt x="283" y="200"/>
                  </a:cubicBezTo>
                  <a:cubicBezTo>
                    <a:pt x="281" y="200"/>
                    <a:pt x="279" y="200"/>
                    <a:pt x="279" y="201"/>
                  </a:cubicBezTo>
                  <a:cubicBezTo>
                    <a:pt x="279" y="201"/>
                    <a:pt x="279" y="201"/>
                    <a:pt x="279" y="201"/>
                  </a:cubicBezTo>
                  <a:cubicBezTo>
                    <a:pt x="279" y="202"/>
                    <a:pt x="279" y="204"/>
                    <a:pt x="279" y="207"/>
                  </a:cubicBezTo>
                  <a:cubicBezTo>
                    <a:pt x="280" y="212"/>
                    <a:pt x="279" y="212"/>
                    <a:pt x="279" y="212"/>
                  </a:cubicBezTo>
                  <a:cubicBezTo>
                    <a:pt x="278" y="216"/>
                    <a:pt x="277" y="220"/>
                    <a:pt x="277" y="221"/>
                  </a:cubicBezTo>
                  <a:cubicBezTo>
                    <a:pt x="277" y="222"/>
                    <a:pt x="276" y="223"/>
                    <a:pt x="274" y="223"/>
                  </a:cubicBezTo>
                  <a:cubicBezTo>
                    <a:pt x="273" y="223"/>
                    <a:pt x="271" y="223"/>
                    <a:pt x="271" y="223"/>
                  </a:cubicBezTo>
                  <a:cubicBezTo>
                    <a:pt x="271" y="223"/>
                    <a:pt x="267" y="222"/>
                    <a:pt x="262" y="221"/>
                  </a:cubicBezTo>
                  <a:cubicBezTo>
                    <a:pt x="257" y="219"/>
                    <a:pt x="253" y="216"/>
                    <a:pt x="254" y="214"/>
                  </a:cubicBezTo>
                  <a:cubicBezTo>
                    <a:pt x="255" y="211"/>
                    <a:pt x="255" y="207"/>
                    <a:pt x="255" y="207"/>
                  </a:cubicBezTo>
                  <a:cubicBezTo>
                    <a:pt x="255" y="207"/>
                    <a:pt x="255" y="207"/>
                    <a:pt x="255" y="208"/>
                  </a:cubicBezTo>
                  <a:cubicBezTo>
                    <a:pt x="252" y="213"/>
                    <a:pt x="252" y="213"/>
                    <a:pt x="252" y="213"/>
                  </a:cubicBezTo>
                  <a:cubicBezTo>
                    <a:pt x="248" y="225"/>
                    <a:pt x="245" y="235"/>
                    <a:pt x="245" y="235"/>
                  </a:cubicBezTo>
                  <a:cubicBezTo>
                    <a:pt x="245" y="235"/>
                    <a:pt x="245" y="235"/>
                    <a:pt x="245" y="235"/>
                  </a:cubicBezTo>
                  <a:cubicBezTo>
                    <a:pt x="245" y="235"/>
                    <a:pt x="246" y="237"/>
                    <a:pt x="247" y="241"/>
                  </a:cubicBezTo>
                  <a:cubicBezTo>
                    <a:pt x="249" y="244"/>
                    <a:pt x="245" y="249"/>
                    <a:pt x="240" y="250"/>
                  </a:cubicBezTo>
                  <a:cubicBezTo>
                    <a:pt x="235" y="252"/>
                    <a:pt x="231" y="253"/>
                    <a:pt x="230" y="253"/>
                  </a:cubicBezTo>
                  <a:cubicBezTo>
                    <a:pt x="230" y="253"/>
                    <a:pt x="230" y="253"/>
                    <a:pt x="230" y="254"/>
                  </a:cubicBezTo>
                  <a:cubicBezTo>
                    <a:pt x="230" y="254"/>
                    <a:pt x="224" y="253"/>
                    <a:pt x="218" y="251"/>
                  </a:cubicBezTo>
                  <a:cubicBezTo>
                    <a:pt x="211" y="250"/>
                    <a:pt x="197" y="248"/>
                    <a:pt x="187" y="248"/>
                  </a:cubicBezTo>
                  <a:cubicBezTo>
                    <a:pt x="177" y="248"/>
                    <a:pt x="169" y="245"/>
                    <a:pt x="168" y="242"/>
                  </a:cubicBezTo>
                  <a:cubicBezTo>
                    <a:pt x="168" y="239"/>
                    <a:pt x="165" y="233"/>
                    <a:pt x="163" y="230"/>
                  </a:cubicBezTo>
                  <a:cubicBezTo>
                    <a:pt x="160" y="226"/>
                    <a:pt x="155" y="224"/>
                    <a:pt x="152" y="225"/>
                  </a:cubicBezTo>
                  <a:cubicBezTo>
                    <a:pt x="149" y="226"/>
                    <a:pt x="147" y="231"/>
                    <a:pt x="147" y="237"/>
                  </a:cubicBezTo>
                  <a:cubicBezTo>
                    <a:pt x="147" y="243"/>
                    <a:pt x="147" y="251"/>
                    <a:pt x="147" y="254"/>
                  </a:cubicBezTo>
                  <a:cubicBezTo>
                    <a:pt x="147" y="258"/>
                    <a:pt x="147" y="260"/>
                    <a:pt x="147" y="261"/>
                  </a:cubicBezTo>
                  <a:cubicBezTo>
                    <a:pt x="146" y="261"/>
                    <a:pt x="142" y="262"/>
                    <a:pt x="137" y="264"/>
                  </a:cubicBezTo>
                  <a:cubicBezTo>
                    <a:pt x="131" y="266"/>
                    <a:pt x="123" y="267"/>
                    <a:pt x="120" y="267"/>
                  </a:cubicBezTo>
                  <a:cubicBezTo>
                    <a:pt x="116" y="267"/>
                    <a:pt x="105" y="275"/>
                    <a:pt x="95" y="286"/>
                  </a:cubicBezTo>
                  <a:cubicBezTo>
                    <a:pt x="85" y="296"/>
                    <a:pt x="70" y="305"/>
                    <a:pt x="61" y="306"/>
                  </a:cubicBezTo>
                  <a:cubicBezTo>
                    <a:pt x="53" y="308"/>
                    <a:pt x="50" y="313"/>
                    <a:pt x="56" y="319"/>
                  </a:cubicBezTo>
                  <a:cubicBezTo>
                    <a:pt x="62" y="324"/>
                    <a:pt x="67" y="332"/>
                    <a:pt x="68" y="336"/>
                  </a:cubicBezTo>
                  <a:cubicBezTo>
                    <a:pt x="68" y="340"/>
                    <a:pt x="68" y="343"/>
                    <a:pt x="68" y="343"/>
                  </a:cubicBezTo>
                  <a:cubicBezTo>
                    <a:pt x="68" y="343"/>
                    <a:pt x="68" y="344"/>
                    <a:pt x="68" y="346"/>
                  </a:cubicBezTo>
                  <a:cubicBezTo>
                    <a:pt x="68" y="347"/>
                    <a:pt x="66" y="348"/>
                    <a:pt x="62" y="348"/>
                  </a:cubicBezTo>
                  <a:cubicBezTo>
                    <a:pt x="59" y="348"/>
                    <a:pt x="54" y="349"/>
                    <a:pt x="51" y="350"/>
                  </a:cubicBezTo>
                  <a:cubicBezTo>
                    <a:pt x="47" y="352"/>
                    <a:pt x="39" y="353"/>
                    <a:pt x="32" y="353"/>
                  </a:cubicBezTo>
                  <a:cubicBezTo>
                    <a:pt x="25" y="353"/>
                    <a:pt x="15" y="353"/>
                    <a:pt x="10" y="353"/>
                  </a:cubicBezTo>
                  <a:cubicBezTo>
                    <a:pt x="5" y="353"/>
                    <a:pt x="1" y="362"/>
                    <a:pt x="0" y="374"/>
                  </a:cubicBezTo>
                  <a:cubicBezTo>
                    <a:pt x="0" y="385"/>
                    <a:pt x="1" y="398"/>
                    <a:pt x="2" y="401"/>
                  </a:cubicBezTo>
                  <a:cubicBezTo>
                    <a:pt x="4" y="405"/>
                    <a:pt x="9" y="409"/>
                    <a:pt x="14" y="409"/>
                  </a:cubicBezTo>
                  <a:cubicBezTo>
                    <a:pt x="20" y="409"/>
                    <a:pt x="26" y="410"/>
                    <a:pt x="28" y="410"/>
                  </a:cubicBezTo>
                  <a:cubicBezTo>
                    <a:pt x="30" y="410"/>
                    <a:pt x="32" y="411"/>
                    <a:pt x="33" y="412"/>
                  </a:cubicBezTo>
                  <a:cubicBezTo>
                    <a:pt x="34" y="414"/>
                    <a:pt x="35" y="416"/>
                    <a:pt x="36" y="417"/>
                  </a:cubicBezTo>
                  <a:cubicBezTo>
                    <a:pt x="36" y="418"/>
                    <a:pt x="37" y="419"/>
                    <a:pt x="38" y="419"/>
                  </a:cubicBezTo>
                  <a:cubicBezTo>
                    <a:pt x="38" y="419"/>
                    <a:pt x="40" y="419"/>
                    <a:pt x="43" y="417"/>
                  </a:cubicBezTo>
                  <a:cubicBezTo>
                    <a:pt x="45" y="416"/>
                    <a:pt x="48" y="415"/>
                    <a:pt x="48" y="415"/>
                  </a:cubicBezTo>
                  <a:cubicBezTo>
                    <a:pt x="48" y="415"/>
                    <a:pt x="48" y="415"/>
                    <a:pt x="48" y="415"/>
                  </a:cubicBezTo>
                  <a:cubicBezTo>
                    <a:pt x="51" y="414"/>
                    <a:pt x="58" y="412"/>
                    <a:pt x="61" y="412"/>
                  </a:cubicBezTo>
                  <a:cubicBezTo>
                    <a:pt x="64" y="412"/>
                    <a:pt x="64" y="412"/>
                    <a:pt x="64" y="412"/>
                  </a:cubicBezTo>
                  <a:cubicBezTo>
                    <a:pt x="66" y="412"/>
                    <a:pt x="68" y="404"/>
                    <a:pt x="68" y="403"/>
                  </a:cubicBezTo>
                  <a:cubicBezTo>
                    <a:pt x="68" y="401"/>
                    <a:pt x="69" y="397"/>
                    <a:pt x="69" y="393"/>
                  </a:cubicBezTo>
                  <a:cubicBezTo>
                    <a:pt x="70" y="390"/>
                    <a:pt x="69" y="384"/>
                    <a:pt x="68" y="382"/>
                  </a:cubicBezTo>
                  <a:cubicBezTo>
                    <a:pt x="67" y="379"/>
                    <a:pt x="70" y="381"/>
                    <a:pt x="70" y="381"/>
                  </a:cubicBezTo>
                  <a:cubicBezTo>
                    <a:pt x="70" y="381"/>
                    <a:pt x="70" y="381"/>
                    <a:pt x="70" y="381"/>
                  </a:cubicBezTo>
                  <a:cubicBezTo>
                    <a:pt x="70" y="381"/>
                    <a:pt x="70" y="381"/>
                    <a:pt x="70" y="381"/>
                  </a:cubicBezTo>
                  <a:cubicBezTo>
                    <a:pt x="70" y="381"/>
                    <a:pt x="70" y="381"/>
                    <a:pt x="70" y="381"/>
                  </a:cubicBezTo>
                  <a:cubicBezTo>
                    <a:pt x="71" y="381"/>
                    <a:pt x="74" y="381"/>
                    <a:pt x="77" y="381"/>
                  </a:cubicBezTo>
                  <a:cubicBezTo>
                    <a:pt x="83" y="381"/>
                    <a:pt x="83" y="381"/>
                    <a:pt x="83" y="381"/>
                  </a:cubicBezTo>
                  <a:cubicBezTo>
                    <a:pt x="88" y="381"/>
                    <a:pt x="93" y="378"/>
                    <a:pt x="96" y="375"/>
                  </a:cubicBezTo>
                  <a:cubicBezTo>
                    <a:pt x="98" y="372"/>
                    <a:pt x="100" y="367"/>
                    <a:pt x="100" y="365"/>
                  </a:cubicBezTo>
                  <a:cubicBezTo>
                    <a:pt x="100" y="363"/>
                    <a:pt x="101" y="360"/>
                    <a:pt x="103" y="360"/>
                  </a:cubicBezTo>
                  <a:cubicBezTo>
                    <a:pt x="105" y="359"/>
                    <a:pt x="110" y="357"/>
                    <a:pt x="115" y="356"/>
                  </a:cubicBezTo>
                  <a:cubicBezTo>
                    <a:pt x="120" y="354"/>
                    <a:pt x="126" y="352"/>
                    <a:pt x="130" y="352"/>
                  </a:cubicBezTo>
                  <a:cubicBezTo>
                    <a:pt x="133" y="352"/>
                    <a:pt x="137" y="351"/>
                    <a:pt x="138" y="351"/>
                  </a:cubicBezTo>
                  <a:cubicBezTo>
                    <a:pt x="138" y="351"/>
                    <a:pt x="138" y="351"/>
                    <a:pt x="145" y="351"/>
                  </a:cubicBezTo>
                  <a:cubicBezTo>
                    <a:pt x="158" y="351"/>
                    <a:pt x="158" y="351"/>
                    <a:pt x="158" y="351"/>
                  </a:cubicBezTo>
                  <a:cubicBezTo>
                    <a:pt x="160" y="351"/>
                    <a:pt x="166" y="360"/>
                    <a:pt x="171" y="363"/>
                  </a:cubicBezTo>
                  <a:cubicBezTo>
                    <a:pt x="171" y="363"/>
                    <a:pt x="171" y="364"/>
                    <a:pt x="176" y="365"/>
                  </a:cubicBezTo>
                  <a:cubicBezTo>
                    <a:pt x="180" y="366"/>
                    <a:pt x="181" y="374"/>
                    <a:pt x="185" y="376"/>
                  </a:cubicBezTo>
                  <a:cubicBezTo>
                    <a:pt x="189" y="378"/>
                    <a:pt x="189" y="378"/>
                    <a:pt x="189" y="378"/>
                  </a:cubicBezTo>
                  <a:cubicBezTo>
                    <a:pt x="198" y="384"/>
                    <a:pt x="206" y="387"/>
                    <a:pt x="207" y="387"/>
                  </a:cubicBezTo>
                  <a:cubicBezTo>
                    <a:pt x="208" y="386"/>
                    <a:pt x="208" y="383"/>
                    <a:pt x="207" y="380"/>
                  </a:cubicBezTo>
                  <a:cubicBezTo>
                    <a:pt x="206" y="378"/>
                    <a:pt x="198" y="371"/>
                    <a:pt x="191" y="366"/>
                  </a:cubicBezTo>
                  <a:cubicBezTo>
                    <a:pt x="191" y="366"/>
                    <a:pt x="191" y="366"/>
                    <a:pt x="188" y="364"/>
                  </a:cubicBezTo>
                  <a:cubicBezTo>
                    <a:pt x="185" y="361"/>
                    <a:pt x="185" y="361"/>
                    <a:pt x="185" y="361"/>
                  </a:cubicBezTo>
                  <a:cubicBezTo>
                    <a:pt x="183" y="357"/>
                    <a:pt x="181" y="351"/>
                    <a:pt x="182" y="348"/>
                  </a:cubicBezTo>
                  <a:cubicBezTo>
                    <a:pt x="182" y="346"/>
                    <a:pt x="188" y="340"/>
                    <a:pt x="196" y="336"/>
                  </a:cubicBezTo>
                  <a:cubicBezTo>
                    <a:pt x="196" y="336"/>
                    <a:pt x="196" y="336"/>
                    <a:pt x="201" y="344"/>
                  </a:cubicBezTo>
                  <a:cubicBezTo>
                    <a:pt x="205" y="353"/>
                    <a:pt x="213" y="362"/>
                    <a:pt x="216" y="362"/>
                  </a:cubicBezTo>
                  <a:cubicBezTo>
                    <a:pt x="219" y="363"/>
                    <a:pt x="228" y="370"/>
                    <a:pt x="228" y="372"/>
                  </a:cubicBezTo>
                  <a:cubicBezTo>
                    <a:pt x="228" y="372"/>
                    <a:pt x="228" y="372"/>
                    <a:pt x="229" y="373"/>
                  </a:cubicBezTo>
                  <a:cubicBezTo>
                    <a:pt x="229" y="373"/>
                    <a:pt x="229" y="373"/>
                    <a:pt x="229" y="374"/>
                  </a:cubicBezTo>
                  <a:cubicBezTo>
                    <a:pt x="230" y="377"/>
                    <a:pt x="232" y="384"/>
                    <a:pt x="232" y="386"/>
                  </a:cubicBezTo>
                  <a:cubicBezTo>
                    <a:pt x="232" y="387"/>
                    <a:pt x="232" y="387"/>
                    <a:pt x="232" y="387"/>
                  </a:cubicBezTo>
                  <a:cubicBezTo>
                    <a:pt x="232" y="387"/>
                    <a:pt x="232" y="388"/>
                    <a:pt x="232" y="389"/>
                  </a:cubicBezTo>
                  <a:cubicBezTo>
                    <a:pt x="232" y="389"/>
                    <a:pt x="232" y="389"/>
                    <a:pt x="232" y="391"/>
                  </a:cubicBezTo>
                  <a:cubicBezTo>
                    <a:pt x="232" y="394"/>
                    <a:pt x="233" y="399"/>
                    <a:pt x="235" y="400"/>
                  </a:cubicBezTo>
                  <a:cubicBezTo>
                    <a:pt x="235" y="400"/>
                    <a:pt x="235" y="400"/>
                    <a:pt x="235" y="400"/>
                  </a:cubicBezTo>
                  <a:cubicBezTo>
                    <a:pt x="235" y="400"/>
                    <a:pt x="235" y="400"/>
                    <a:pt x="235" y="400"/>
                  </a:cubicBezTo>
                  <a:cubicBezTo>
                    <a:pt x="233" y="399"/>
                    <a:pt x="232" y="394"/>
                    <a:pt x="232" y="391"/>
                  </a:cubicBezTo>
                  <a:cubicBezTo>
                    <a:pt x="232" y="394"/>
                    <a:pt x="233" y="399"/>
                    <a:pt x="235" y="400"/>
                  </a:cubicBezTo>
                  <a:cubicBezTo>
                    <a:pt x="236" y="400"/>
                    <a:pt x="236" y="400"/>
                    <a:pt x="236" y="400"/>
                  </a:cubicBezTo>
                  <a:cubicBezTo>
                    <a:pt x="238" y="400"/>
                    <a:pt x="238" y="400"/>
                    <a:pt x="238" y="400"/>
                  </a:cubicBezTo>
                  <a:cubicBezTo>
                    <a:pt x="242" y="404"/>
                    <a:pt x="245" y="407"/>
                    <a:pt x="245" y="407"/>
                  </a:cubicBezTo>
                  <a:cubicBezTo>
                    <a:pt x="245" y="407"/>
                    <a:pt x="243" y="408"/>
                    <a:pt x="243" y="408"/>
                  </a:cubicBezTo>
                  <a:cubicBezTo>
                    <a:pt x="243" y="408"/>
                    <a:pt x="241" y="408"/>
                    <a:pt x="241" y="408"/>
                  </a:cubicBezTo>
                  <a:cubicBezTo>
                    <a:pt x="241" y="408"/>
                    <a:pt x="241" y="408"/>
                    <a:pt x="241" y="408"/>
                  </a:cubicBezTo>
                  <a:cubicBezTo>
                    <a:pt x="241" y="408"/>
                    <a:pt x="244" y="408"/>
                    <a:pt x="244" y="408"/>
                  </a:cubicBezTo>
                  <a:cubicBezTo>
                    <a:pt x="244" y="408"/>
                    <a:pt x="245" y="408"/>
                    <a:pt x="245" y="408"/>
                  </a:cubicBezTo>
                  <a:cubicBezTo>
                    <a:pt x="245" y="408"/>
                    <a:pt x="246" y="408"/>
                    <a:pt x="246" y="408"/>
                  </a:cubicBezTo>
                  <a:cubicBezTo>
                    <a:pt x="246" y="408"/>
                    <a:pt x="246" y="408"/>
                    <a:pt x="246" y="408"/>
                  </a:cubicBezTo>
                  <a:cubicBezTo>
                    <a:pt x="246" y="408"/>
                    <a:pt x="248" y="408"/>
                    <a:pt x="250" y="408"/>
                  </a:cubicBezTo>
                  <a:cubicBezTo>
                    <a:pt x="250" y="408"/>
                    <a:pt x="250" y="408"/>
                    <a:pt x="251" y="408"/>
                  </a:cubicBezTo>
                  <a:cubicBezTo>
                    <a:pt x="252" y="408"/>
                    <a:pt x="252" y="408"/>
                    <a:pt x="252" y="408"/>
                  </a:cubicBezTo>
                  <a:cubicBezTo>
                    <a:pt x="256" y="408"/>
                    <a:pt x="259" y="409"/>
                    <a:pt x="259" y="409"/>
                  </a:cubicBezTo>
                  <a:cubicBezTo>
                    <a:pt x="259" y="411"/>
                    <a:pt x="256" y="414"/>
                    <a:pt x="256" y="416"/>
                  </a:cubicBezTo>
                  <a:cubicBezTo>
                    <a:pt x="256" y="417"/>
                    <a:pt x="256" y="417"/>
                    <a:pt x="256" y="417"/>
                  </a:cubicBezTo>
                  <a:cubicBezTo>
                    <a:pt x="256" y="417"/>
                    <a:pt x="257" y="417"/>
                    <a:pt x="259" y="416"/>
                  </a:cubicBezTo>
                  <a:cubicBezTo>
                    <a:pt x="260" y="414"/>
                    <a:pt x="263" y="412"/>
                    <a:pt x="264" y="411"/>
                  </a:cubicBezTo>
                  <a:cubicBezTo>
                    <a:pt x="265" y="409"/>
                    <a:pt x="267" y="407"/>
                    <a:pt x="269" y="406"/>
                  </a:cubicBezTo>
                  <a:cubicBezTo>
                    <a:pt x="270" y="405"/>
                    <a:pt x="269" y="404"/>
                    <a:pt x="267" y="403"/>
                  </a:cubicBezTo>
                  <a:cubicBezTo>
                    <a:pt x="264" y="402"/>
                    <a:pt x="262" y="401"/>
                    <a:pt x="261" y="401"/>
                  </a:cubicBezTo>
                  <a:cubicBezTo>
                    <a:pt x="261" y="401"/>
                    <a:pt x="260" y="400"/>
                    <a:pt x="260" y="400"/>
                  </a:cubicBezTo>
                  <a:cubicBezTo>
                    <a:pt x="259" y="400"/>
                    <a:pt x="257" y="400"/>
                    <a:pt x="257" y="399"/>
                  </a:cubicBezTo>
                  <a:cubicBezTo>
                    <a:pt x="257" y="398"/>
                    <a:pt x="256" y="398"/>
                    <a:pt x="256" y="398"/>
                  </a:cubicBezTo>
                  <a:cubicBezTo>
                    <a:pt x="256" y="398"/>
                    <a:pt x="256" y="398"/>
                    <a:pt x="256" y="398"/>
                  </a:cubicBezTo>
                  <a:cubicBezTo>
                    <a:pt x="256" y="398"/>
                    <a:pt x="256" y="398"/>
                    <a:pt x="256" y="398"/>
                  </a:cubicBezTo>
                  <a:cubicBezTo>
                    <a:pt x="264" y="398"/>
                    <a:pt x="264" y="397"/>
                    <a:pt x="264" y="397"/>
                  </a:cubicBezTo>
                  <a:cubicBezTo>
                    <a:pt x="264" y="397"/>
                    <a:pt x="264" y="397"/>
                    <a:pt x="264" y="397"/>
                  </a:cubicBezTo>
                  <a:cubicBezTo>
                    <a:pt x="264" y="395"/>
                    <a:pt x="264" y="386"/>
                    <a:pt x="264" y="385"/>
                  </a:cubicBezTo>
                  <a:cubicBezTo>
                    <a:pt x="264" y="385"/>
                    <a:pt x="264" y="385"/>
                    <a:pt x="264" y="385"/>
                  </a:cubicBezTo>
                  <a:cubicBezTo>
                    <a:pt x="264" y="386"/>
                    <a:pt x="266" y="386"/>
                    <a:pt x="269" y="386"/>
                  </a:cubicBezTo>
                  <a:cubicBezTo>
                    <a:pt x="272" y="386"/>
                    <a:pt x="276" y="385"/>
                    <a:pt x="278" y="384"/>
                  </a:cubicBezTo>
                  <a:cubicBezTo>
                    <a:pt x="280" y="382"/>
                    <a:pt x="283" y="381"/>
                    <a:pt x="285" y="381"/>
                  </a:cubicBezTo>
                  <a:cubicBezTo>
                    <a:pt x="287" y="381"/>
                    <a:pt x="289" y="383"/>
                    <a:pt x="289" y="384"/>
                  </a:cubicBezTo>
                  <a:cubicBezTo>
                    <a:pt x="289" y="385"/>
                    <a:pt x="291" y="389"/>
                    <a:pt x="295" y="389"/>
                  </a:cubicBezTo>
                  <a:cubicBezTo>
                    <a:pt x="295" y="389"/>
                    <a:pt x="295" y="389"/>
                    <a:pt x="298" y="389"/>
                  </a:cubicBezTo>
                  <a:cubicBezTo>
                    <a:pt x="301" y="389"/>
                    <a:pt x="301" y="389"/>
                    <a:pt x="301" y="389"/>
                  </a:cubicBezTo>
                  <a:cubicBezTo>
                    <a:pt x="301" y="397"/>
                    <a:pt x="301" y="405"/>
                    <a:pt x="301" y="409"/>
                  </a:cubicBezTo>
                  <a:cubicBezTo>
                    <a:pt x="301" y="414"/>
                    <a:pt x="299" y="420"/>
                    <a:pt x="296" y="422"/>
                  </a:cubicBezTo>
                  <a:cubicBezTo>
                    <a:pt x="296" y="422"/>
                    <a:pt x="296" y="422"/>
                    <a:pt x="300" y="423"/>
                  </a:cubicBezTo>
                  <a:cubicBezTo>
                    <a:pt x="304" y="424"/>
                    <a:pt x="304" y="424"/>
                    <a:pt x="304" y="424"/>
                  </a:cubicBezTo>
                  <a:cubicBezTo>
                    <a:pt x="309" y="422"/>
                    <a:pt x="320" y="420"/>
                    <a:pt x="328" y="420"/>
                  </a:cubicBezTo>
                  <a:cubicBezTo>
                    <a:pt x="336" y="420"/>
                    <a:pt x="345" y="419"/>
                    <a:pt x="349" y="419"/>
                  </a:cubicBezTo>
                  <a:cubicBezTo>
                    <a:pt x="352" y="419"/>
                    <a:pt x="356" y="424"/>
                    <a:pt x="358" y="430"/>
                  </a:cubicBezTo>
                  <a:cubicBezTo>
                    <a:pt x="360" y="437"/>
                    <a:pt x="361" y="445"/>
                    <a:pt x="362" y="449"/>
                  </a:cubicBezTo>
                  <a:cubicBezTo>
                    <a:pt x="363" y="453"/>
                    <a:pt x="363" y="456"/>
                    <a:pt x="363" y="456"/>
                  </a:cubicBezTo>
                  <a:cubicBezTo>
                    <a:pt x="363" y="457"/>
                    <a:pt x="363" y="457"/>
                    <a:pt x="363" y="457"/>
                  </a:cubicBezTo>
                  <a:cubicBezTo>
                    <a:pt x="363" y="457"/>
                    <a:pt x="362" y="458"/>
                    <a:pt x="361" y="459"/>
                  </a:cubicBezTo>
                  <a:cubicBezTo>
                    <a:pt x="359" y="461"/>
                    <a:pt x="355" y="462"/>
                    <a:pt x="351" y="462"/>
                  </a:cubicBezTo>
                  <a:cubicBezTo>
                    <a:pt x="348" y="462"/>
                    <a:pt x="346" y="463"/>
                    <a:pt x="345" y="465"/>
                  </a:cubicBezTo>
                  <a:cubicBezTo>
                    <a:pt x="345" y="467"/>
                    <a:pt x="346" y="471"/>
                    <a:pt x="347" y="474"/>
                  </a:cubicBezTo>
                  <a:cubicBezTo>
                    <a:pt x="349" y="479"/>
                    <a:pt x="352" y="484"/>
                    <a:pt x="354" y="484"/>
                  </a:cubicBezTo>
                  <a:cubicBezTo>
                    <a:pt x="357" y="484"/>
                    <a:pt x="362" y="489"/>
                    <a:pt x="366" y="494"/>
                  </a:cubicBezTo>
                  <a:cubicBezTo>
                    <a:pt x="371" y="500"/>
                    <a:pt x="377" y="511"/>
                    <a:pt x="380" y="518"/>
                  </a:cubicBezTo>
                  <a:cubicBezTo>
                    <a:pt x="384" y="525"/>
                    <a:pt x="393" y="536"/>
                    <a:pt x="401" y="543"/>
                  </a:cubicBezTo>
                  <a:cubicBezTo>
                    <a:pt x="401" y="543"/>
                    <a:pt x="401" y="543"/>
                    <a:pt x="401" y="544"/>
                  </a:cubicBezTo>
                  <a:cubicBezTo>
                    <a:pt x="401" y="545"/>
                    <a:pt x="405" y="554"/>
                    <a:pt x="405" y="559"/>
                  </a:cubicBezTo>
                  <a:cubicBezTo>
                    <a:pt x="405" y="562"/>
                    <a:pt x="407" y="562"/>
                    <a:pt x="407" y="562"/>
                  </a:cubicBezTo>
                  <a:cubicBezTo>
                    <a:pt x="407" y="563"/>
                    <a:pt x="409" y="563"/>
                    <a:pt x="409" y="563"/>
                  </a:cubicBezTo>
                  <a:cubicBezTo>
                    <a:pt x="409" y="563"/>
                    <a:pt x="409" y="563"/>
                    <a:pt x="409" y="563"/>
                  </a:cubicBezTo>
                  <a:cubicBezTo>
                    <a:pt x="409" y="563"/>
                    <a:pt x="409" y="563"/>
                    <a:pt x="409" y="564"/>
                  </a:cubicBezTo>
                  <a:cubicBezTo>
                    <a:pt x="409" y="564"/>
                    <a:pt x="413" y="566"/>
                    <a:pt x="421" y="569"/>
                  </a:cubicBezTo>
                  <a:cubicBezTo>
                    <a:pt x="421" y="569"/>
                    <a:pt x="420" y="569"/>
                    <a:pt x="422" y="571"/>
                  </a:cubicBezTo>
                  <a:cubicBezTo>
                    <a:pt x="423" y="573"/>
                    <a:pt x="423" y="573"/>
                    <a:pt x="423" y="573"/>
                  </a:cubicBezTo>
                  <a:cubicBezTo>
                    <a:pt x="425" y="578"/>
                    <a:pt x="427" y="587"/>
                    <a:pt x="427" y="594"/>
                  </a:cubicBezTo>
                  <a:cubicBezTo>
                    <a:pt x="427" y="600"/>
                    <a:pt x="428" y="606"/>
                    <a:pt x="429" y="608"/>
                  </a:cubicBezTo>
                  <a:cubicBezTo>
                    <a:pt x="430" y="609"/>
                    <a:pt x="431" y="610"/>
                    <a:pt x="431" y="610"/>
                  </a:cubicBezTo>
                  <a:cubicBezTo>
                    <a:pt x="431" y="610"/>
                    <a:pt x="431" y="610"/>
                    <a:pt x="432" y="611"/>
                  </a:cubicBezTo>
                  <a:cubicBezTo>
                    <a:pt x="432" y="612"/>
                    <a:pt x="432" y="613"/>
                    <a:pt x="432" y="613"/>
                  </a:cubicBezTo>
                  <a:cubicBezTo>
                    <a:pt x="434" y="613"/>
                    <a:pt x="438" y="613"/>
                    <a:pt x="443" y="612"/>
                  </a:cubicBezTo>
                  <a:cubicBezTo>
                    <a:pt x="443" y="612"/>
                    <a:pt x="443" y="612"/>
                    <a:pt x="445" y="613"/>
                  </a:cubicBezTo>
                  <a:cubicBezTo>
                    <a:pt x="447" y="614"/>
                    <a:pt x="447" y="614"/>
                    <a:pt x="447" y="614"/>
                  </a:cubicBezTo>
                  <a:cubicBezTo>
                    <a:pt x="451" y="615"/>
                    <a:pt x="457" y="617"/>
                    <a:pt x="459" y="618"/>
                  </a:cubicBezTo>
                  <a:cubicBezTo>
                    <a:pt x="461" y="619"/>
                    <a:pt x="465" y="619"/>
                    <a:pt x="467" y="618"/>
                  </a:cubicBezTo>
                  <a:cubicBezTo>
                    <a:pt x="470" y="617"/>
                    <a:pt x="473" y="615"/>
                    <a:pt x="474" y="613"/>
                  </a:cubicBezTo>
                  <a:cubicBezTo>
                    <a:pt x="476" y="612"/>
                    <a:pt x="477" y="610"/>
                    <a:pt x="478" y="610"/>
                  </a:cubicBezTo>
                  <a:cubicBezTo>
                    <a:pt x="478" y="609"/>
                    <a:pt x="485" y="609"/>
                    <a:pt x="488" y="609"/>
                  </a:cubicBezTo>
                  <a:cubicBezTo>
                    <a:pt x="492" y="609"/>
                    <a:pt x="496" y="608"/>
                    <a:pt x="498" y="607"/>
                  </a:cubicBezTo>
                  <a:cubicBezTo>
                    <a:pt x="500" y="605"/>
                    <a:pt x="503" y="603"/>
                    <a:pt x="505" y="602"/>
                  </a:cubicBezTo>
                  <a:cubicBezTo>
                    <a:pt x="507" y="601"/>
                    <a:pt x="510" y="600"/>
                    <a:pt x="511" y="600"/>
                  </a:cubicBezTo>
                  <a:cubicBezTo>
                    <a:pt x="511" y="600"/>
                    <a:pt x="511" y="599"/>
                    <a:pt x="510" y="598"/>
                  </a:cubicBezTo>
                  <a:cubicBezTo>
                    <a:pt x="509" y="597"/>
                    <a:pt x="509" y="595"/>
                    <a:pt x="511" y="594"/>
                  </a:cubicBezTo>
                  <a:cubicBezTo>
                    <a:pt x="512" y="593"/>
                    <a:pt x="512" y="591"/>
                    <a:pt x="510" y="589"/>
                  </a:cubicBezTo>
                  <a:cubicBezTo>
                    <a:pt x="509" y="588"/>
                    <a:pt x="514" y="586"/>
                    <a:pt x="514" y="586"/>
                  </a:cubicBezTo>
                  <a:cubicBezTo>
                    <a:pt x="514" y="586"/>
                    <a:pt x="514" y="586"/>
                    <a:pt x="514" y="586"/>
                  </a:cubicBezTo>
                  <a:cubicBezTo>
                    <a:pt x="514" y="586"/>
                    <a:pt x="517" y="586"/>
                    <a:pt x="519" y="587"/>
                  </a:cubicBezTo>
                  <a:cubicBezTo>
                    <a:pt x="521" y="587"/>
                    <a:pt x="525" y="587"/>
                    <a:pt x="527" y="587"/>
                  </a:cubicBezTo>
                  <a:cubicBezTo>
                    <a:pt x="529" y="586"/>
                    <a:pt x="531" y="583"/>
                    <a:pt x="531" y="579"/>
                  </a:cubicBezTo>
                  <a:cubicBezTo>
                    <a:pt x="531" y="575"/>
                    <a:pt x="532" y="572"/>
                    <a:pt x="533" y="564"/>
                  </a:cubicBezTo>
                  <a:cubicBezTo>
                    <a:pt x="533" y="564"/>
                    <a:pt x="533" y="564"/>
                    <a:pt x="537" y="564"/>
                  </a:cubicBezTo>
                  <a:cubicBezTo>
                    <a:pt x="540" y="564"/>
                    <a:pt x="540" y="564"/>
                    <a:pt x="540" y="564"/>
                  </a:cubicBezTo>
                  <a:cubicBezTo>
                    <a:pt x="544" y="564"/>
                    <a:pt x="549" y="562"/>
                    <a:pt x="551" y="559"/>
                  </a:cubicBezTo>
                  <a:cubicBezTo>
                    <a:pt x="554" y="556"/>
                    <a:pt x="555" y="552"/>
                    <a:pt x="555" y="551"/>
                  </a:cubicBezTo>
                  <a:cubicBezTo>
                    <a:pt x="555" y="549"/>
                    <a:pt x="555" y="543"/>
                    <a:pt x="555" y="538"/>
                  </a:cubicBezTo>
                  <a:cubicBezTo>
                    <a:pt x="555" y="532"/>
                    <a:pt x="556" y="525"/>
                    <a:pt x="557" y="522"/>
                  </a:cubicBezTo>
                  <a:cubicBezTo>
                    <a:pt x="559" y="519"/>
                    <a:pt x="561" y="516"/>
                    <a:pt x="563" y="515"/>
                  </a:cubicBezTo>
                  <a:cubicBezTo>
                    <a:pt x="564" y="514"/>
                    <a:pt x="567" y="512"/>
                    <a:pt x="567" y="511"/>
                  </a:cubicBezTo>
                  <a:cubicBezTo>
                    <a:pt x="567" y="509"/>
                    <a:pt x="569" y="509"/>
                    <a:pt x="569" y="511"/>
                  </a:cubicBezTo>
                  <a:cubicBezTo>
                    <a:pt x="569" y="514"/>
                    <a:pt x="569" y="514"/>
                    <a:pt x="569" y="514"/>
                  </a:cubicBezTo>
                  <a:cubicBezTo>
                    <a:pt x="569" y="514"/>
                    <a:pt x="574" y="514"/>
                    <a:pt x="583" y="514"/>
                  </a:cubicBezTo>
                  <a:cubicBezTo>
                    <a:pt x="591" y="514"/>
                    <a:pt x="600" y="514"/>
                    <a:pt x="604" y="513"/>
                  </a:cubicBezTo>
                  <a:cubicBezTo>
                    <a:pt x="607" y="513"/>
                    <a:pt x="614" y="517"/>
                    <a:pt x="619" y="521"/>
                  </a:cubicBezTo>
                  <a:cubicBezTo>
                    <a:pt x="624" y="526"/>
                    <a:pt x="629" y="533"/>
                    <a:pt x="629" y="538"/>
                  </a:cubicBezTo>
                  <a:cubicBezTo>
                    <a:pt x="630" y="542"/>
                    <a:pt x="635" y="549"/>
                    <a:pt x="641" y="553"/>
                  </a:cubicBezTo>
                  <a:cubicBezTo>
                    <a:pt x="647" y="557"/>
                    <a:pt x="653" y="558"/>
                    <a:pt x="656" y="555"/>
                  </a:cubicBezTo>
                  <a:cubicBezTo>
                    <a:pt x="658" y="552"/>
                    <a:pt x="662" y="559"/>
                    <a:pt x="665" y="572"/>
                  </a:cubicBezTo>
                  <a:cubicBezTo>
                    <a:pt x="667" y="585"/>
                    <a:pt x="674" y="602"/>
                    <a:pt x="681" y="612"/>
                  </a:cubicBezTo>
                  <a:cubicBezTo>
                    <a:pt x="687" y="621"/>
                    <a:pt x="693" y="632"/>
                    <a:pt x="694" y="637"/>
                  </a:cubicBezTo>
                  <a:cubicBezTo>
                    <a:pt x="694" y="642"/>
                    <a:pt x="696" y="649"/>
                    <a:pt x="699" y="652"/>
                  </a:cubicBezTo>
                  <a:cubicBezTo>
                    <a:pt x="702" y="656"/>
                    <a:pt x="706" y="658"/>
                    <a:pt x="707" y="657"/>
                  </a:cubicBezTo>
                  <a:cubicBezTo>
                    <a:pt x="709" y="656"/>
                    <a:pt x="713" y="657"/>
                    <a:pt x="715" y="658"/>
                  </a:cubicBezTo>
                  <a:cubicBezTo>
                    <a:pt x="717" y="660"/>
                    <a:pt x="719" y="664"/>
                    <a:pt x="719" y="667"/>
                  </a:cubicBezTo>
                  <a:cubicBezTo>
                    <a:pt x="718" y="671"/>
                    <a:pt x="721" y="673"/>
                    <a:pt x="725" y="673"/>
                  </a:cubicBezTo>
                  <a:cubicBezTo>
                    <a:pt x="729" y="672"/>
                    <a:pt x="734" y="671"/>
                    <a:pt x="736" y="671"/>
                  </a:cubicBezTo>
                  <a:cubicBezTo>
                    <a:pt x="738" y="670"/>
                    <a:pt x="739" y="668"/>
                    <a:pt x="739" y="665"/>
                  </a:cubicBezTo>
                  <a:cubicBezTo>
                    <a:pt x="739" y="663"/>
                    <a:pt x="737" y="660"/>
                    <a:pt x="735" y="660"/>
                  </a:cubicBezTo>
                  <a:cubicBezTo>
                    <a:pt x="732" y="659"/>
                    <a:pt x="731" y="656"/>
                    <a:pt x="731" y="652"/>
                  </a:cubicBezTo>
                  <a:cubicBezTo>
                    <a:pt x="732" y="649"/>
                    <a:pt x="731" y="645"/>
                    <a:pt x="729" y="644"/>
                  </a:cubicBezTo>
                  <a:cubicBezTo>
                    <a:pt x="728" y="642"/>
                    <a:pt x="726" y="642"/>
                    <a:pt x="726" y="642"/>
                  </a:cubicBezTo>
                  <a:cubicBezTo>
                    <a:pt x="726" y="642"/>
                    <a:pt x="726" y="634"/>
                    <a:pt x="725" y="624"/>
                  </a:cubicBezTo>
                  <a:cubicBezTo>
                    <a:pt x="725" y="614"/>
                    <a:pt x="729" y="601"/>
                    <a:pt x="735" y="596"/>
                  </a:cubicBezTo>
                  <a:cubicBezTo>
                    <a:pt x="741" y="590"/>
                    <a:pt x="749" y="585"/>
                    <a:pt x="753" y="585"/>
                  </a:cubicBezTo>
                  <a:cubicBezTo>
                    <a:pt x="757" y="584"/>
                    <a:pt x="762" y="581"/>
                    <a:pt x="764" y="578"/>
                  </a:cubicBezTo>
                  <a:cubicBezTo>
                    <a:pt x="766" y="575"/>
                    <a:pt x="775" y="567"/>
                    <a:pt x="783" y="560"/>
                  </a:cubicBezTo>
                  <a:cubicBezTo>
                    <a:pt x="792" y="553"/>
                    <a:pt x="802" y="549"/>
                    <a:pt x="807" y="550"/>
                  </a:cubicBezTo>
                  <a:cubicBezTo>
                    <a:pt x="811" y="551"/>
                    <a:pt x="817" y="552"/>
                    <a:pt x="822" y="552"/>
                  </a:cubicBezTo>
                  <a:cubicBezTo>
                    <a:pt x="826" y="552"/>
                    <a:pt x="829" y="557"/>
                    <a:pt x="830" y="563"/>
                  </a:cubicBezTo>
                  <a:cubicBezTo>
                    <a:pt x="830" y="568"/>
                    <a:pt x="834" y="574"/>
                    <a:pt x="837" y="575"/>
                  </a:cubicBezTo>
                  <a:cubicBezTo>
                    <a:pt x="841" y="576"/>
                    <a:pt x="845" y="582"/>
                    <a:pt x="846" y="587"/>
                  </a:cubicBezTo>
                  <a:cubicBezTo>
                    <a:pt x="847" y="592"/>
                    <a:pt x="852" y="596"/>
                    <a:pt x="858" y="597"/>
                  </a:cubicBezTo>
                  <a:cubicBezTo>
                    <a:pt x="863" y="597"/>
                    <a:pt x="867" y="601"/>
                    <a:pt x="868" y="605"/>
                  </a:cubicBezTo>
                  <a:cubicBezTo>
                    <a:pt x="868" y="609"/>
                    <a:pt x="870" y="624"/>
                    <a:pt x="872" y="639"/>
                  </a:cubicBezTo>
                  <a:cubicBezTo>
                    <a:pt x="874" y="654"/>
                    <a:pt x="878" y="667"/>
                    <a:pt x="880" y="668"/>
                  </a:cubicBezTo>
                  <a:cubicBezTo>
                    <a:pt x="882" y="669"/>
                    <a:pt x="886" y="673"/>
                    <a:pt x="888" y="676"/>
                  </a:cubicBezTo>
                  <a:cubicBezTo>
                    <a:pt x="890" y="680"/>
                    <a:pt x="892" y="687"/>
                    <a:pt x="892" y="693"/>
                  </a:cubicBezTo>
                  <a:cubicBezTo>
                    <a:pt x="892" y="698"/>
                    <a:pt x="890" y="702"/>
                    <a:pt x="889" y="702"/>
                  </a:cubicBezTo>
                  <a:cubicBezTo>
                    <a:pt x="887" y="702"/>
                    <a:pt x="886" y="702"/>
                    <a:pt x="886" y="702"/>
                  </a:cubicBezTo>
                  <a:cubicBezTo>
                    <a:pt x="886" y="702"/>
                    <a:pt x="885" y="704"/>
                    <a:pt x="883" y="704"/>
                  </a:cubicBezTo>
                  <a:cubicBezTo>
                    <a:pt x="882" y="703"/>
                    <a:pt x="881" y="701"/>
                    <a:pt x="882" y="694"/>
                  </a:cubicBezTo>
                  <a:cubicBezTo>
                    <a:pt x="882" y="694"/>
                    <a:pt x="882" y="694"/>
                    <a:pt x="877" y="694"/>
                  </a:cubicBezTo>
                  <a:cubicBezTo>
                    <a:pt x="872" y="694"/>
                    <a:pt x="872" y="694"/>
                    <a:pt x="872" y="694"/>
                  </a:cubicBezTo>
                  <a:cubicBezTo>
                    <a:pt x="868" y="686"/>
                    <a:pt x="862" y="681"/>
                    <a:pt x="860" y="684"/>
                  </a:cubicBezTo>
                  <a:cubicBezTo>
                    <a:pt x="858" y="686"/>
                    <a:pt x="856" y="689"/>
                    <a:pt x="856" y="693"/>
                  </a:cubicBezTo>
                  <a:cubicBezTo>
                    <a:pt x="856" y="696"/>
                    <a:pt x="859" y="701"/>
                    <a:pt x="862" y="705"/>
                  </a:cubicBezTo>
                  <a:cubicBezTo>
                    <a:pt x="865" y="709"/>
                    <a:pt x="870" y="715"/>
                    <a:pt x="873" y="719"/>
                  </a:cubicBezTo>
                  <a:cubicBezTo>
                    <a:pt x="877" y="723"/>
                    <a:pt x="880" y="725"/>
                    <a:pt x="880" y="725"/>
                  </a:cubicBezTo>
                  <a:cubicBezTo>
                    <a:pt x="880" y="724"/>
                    <a:pt x="880" y="723"/>
                    <a:pt x="880" y="723"/>
                  </a:cubicBezTo>
                  <a:cubicBezTo>
                    <a:pt x="880" y="723"/>
                    <a:pt x="880" y="726"/>
                    <a:pt x="880" y="728"/>
                  </a:cubicBezTo>
                  <a:cubicBezTo>
                    <a:pt x="880" y="731"/>
                    <a:pt x="882" y="737"/>
                    <a:pt x="884" y="742"/>
                  </a:cubicBezTo>
                  <a:cubicBezTo>
                    <a:pt x="886" y="747"/>
                    <a:pt x="892" y="753"/>
                    <a:pt x="895" y="757"/>
                  </a:cubicBezTo>
                  <a:cubicBezTo>
                    <a:pt x="899" y="761"/>
                    <a:pt x="905" y="765"/>
                    <a:pt x="908" y="766"/>
                  </a:cubicBezTo>
                  <a:cubicBezTo>
                    <a:pt x="911" y="766"/>
                    <a:pt x="914" y="767"/>
                    <a:pt x="914" y="767"/>
                  </a:cubicBezTo>
                  <a:cubicBezTo>
                    <a:pt x="914" y="767"/>
                    <a:pt x="914" y="768"/>
                    <a:pt x="914" y="768"/>
                  </a:cubicBezTo>
                  <a:cubicBezTo>
                    <a:pt x="914" y="768"/>
                    <a:pt x="913" y="769"/>
                    <a:pt x="912" y="771"/>
                  </a:cubicBezTo>
                  <a:cubicBezTo>
                    <a:pt x="912" y="773"/>
                    <a:pt x="915" y="778"/>
                    <a:pt x="919" y="782"/>
                  </a:cubicBezTo>
                  <a:cubicBezTo>
                    <a:pt x="923" y="786"/>
                    <a:pt x="929" y="790"/>
                    <a:pt x="933" y="790"/>
                  </a:cubicBezTo>
                  <a:cubicBezTo>
                    <a:pt x="937" y="790"/>
                    <a:pt x="943" y="792"/>
                    <a:pt x="947" y="794"/>
                  </a:cubicBezTo>
                  <a:cubicBezTo>
                    <a:pt x="951" y="797"/>
                    <a:pt x="959" y="799"/>
                    <a:pt x="964" y="799"/>
                  </a:cubicBezTo>
                  <a:cubicBezTo>
                    <a:pt x="970" y="799"/>
                    <a:pt x="973" y="798"/>
                    <a:pt x="972" y="796"/>
                  </a:cubicBezTo>
                  <a:cubicBezTo>
                    <a:pt x="970" y="794"/>
                    <a:pt x="968" y="791"/>
                    <a:pt x="968" y="789"/>
                  </a:cubicBezTo>
                  <a:cubicBezTo>
                    <a:pt x="968" y="787"/>
                    <a:pt x="968" y="785"/>
                    <a:pt x="968" y="785"/>
                  </a:cubicBezTo>
                  <a:cubicBezTo>
                    <a:pt x="968" y="785"/>
                    <a:pt x="966" y="783"/>
                    <a:pt x="965" y="780"/>
                  </a:cubicBezTo>
                  <a:cubicBezTo>
                    <a:pt x="963" y="778"/>
                    <a:pt x="955" y="775"/>
                    <a:pt x="947" y="775"/>
                  </a:cubicBezTo>
                  <a:cubicBezTo>
                    <a:pt x="939" y="775"/>
                    <a:pt x="933" y="771"/>
                    <a:pt x="933" y="765"/>
                  </a:cubicBezTo>
                  <a:cubicBezTo>
                    <a:pt x="933" y="760"/>
                    <a:pt x="932" y="752"/>
                    <a:pt x="932" y="749"/>
                  </a:cubicBezTo>
                  <a:cubicBezTo>
                    <a:pt x="931" y="746"/>
                    <a:pt x="927" y="739"/>
                    <a:pt x="922" y="735"/>
                  </a:cubicBezTo>
                  <a:cubicBezTo>
                    <a:pt x="917" y="731"/>
                    <a:pt x="908" y="726"/>
                    <a:pt x="902" y="723"/>
                  </a:cubicBezTo>
                  <a:cubicBezTo>
                    <a:pt x="896" y="721"/>
                    <a:pt x="892" y="717"/>
                    <a:pt x="892" y="714"/>
                  </a:cubicBezTo>
                  <a:cubicBezTo>
                    <a:pt x="892" y="712"/>
                    <a:pt x="894" y="709"/>
                    <a:pt x="896" y="709"/>
                  </a:cubicBezTo>
                  <a:cubicBezTo>
                    <a:pt x="898" y="709"/>
                    <a:pt x="900" y="708"/>
                    <a:pt x="901" y="709"/>
                  </a:cubicBezTo>
                  <a:cubicBezTo>
                    <a:pt x="901" y="709"/>
                    <a:pt x="901" y="709"/>
                    <a:pt x="902" y="709"/>
                  </a:cubicBezTo>
                  <a:cubicBezTo>
                    <a:pt x="902" y="708"/>
                    <a:pt x="903" y="710"/>
                    <a:pt x="904" y="711"/>
                  </a:cubicBezTo>
                  <a:cubicBezTo>
                    <a:pt x="905" y="713"/>
                    <a:pt x="906" y="713"/>
                    <a:pt x="909" y="712"/>
                  </a:cubicBezTo>
                  <a:cubicBezTo>
                    <a:pt x="911" y="711"/>
                    <a:pt x="912" y="706"/>
                    <a:pt x="912" y="701"/>
                  </a:cubicBezTo>
                  <a:cubicBezTo>
                    <a:pt x="912" y="689"/>
                    <a:pt x="912" y="689"/>
                    <a:pt x="912" y="689"/>
                  </a:cubicBezTo>
                  <a:cubicBezTo>
                    <a:pt x="912" y="686"/>
                    <a:pt x="912" y="682"/>
                    <a:pt x="910" y="680"/>
                  </a:cubicBezTo>
                  <a:cubicBezTo>
                    <a:pt x="909" y="677"/>
                    <a:pt x="906" y="673"/>
                    <a:pt x="903" y="671"/>
                  </a:cubicBezTo>
                  <a:cubicBezTo>
                    <a:pt x="901" y="669"/>
                    <a:pt x="897" y="659"/>
                    <a:pt x="895" y="650"/>
                  </a:cubicBezTo>
                  <a:cubicBezTo>
                    <a:pt x="892" y="641"/>
                    <a:pt x="890" y="633"/>
                    <a:pt x="891" y="633"/>
                  </a:cubicBezTo>
                  <a:cubicBezTo>
                    <a:pt x="891" y="633"/>
                    <a:pt x="891" y="633"/>
                    <a:pt x="891" y="633"/>
                  </a:cubicBezTo>
                  <a:cubicBezTo>
                    <a:pt x="891" y="633"/>
                    <a:pt x="893" y="632"/>
                    <a:pt x="895" y="630"/>
                  </a:cubicBezTo>
                  <a:cubicBezTo>
                    <a:pt x="897" y="629"/>
                    <a:pt x="901" y="630"/>
                    <a:pt x="906" y="633"/>
                  </a:cubicBezTo>
                  <a:cubicBezTo>
                    <a:pt x="910" y="637"/>
                    <a:pt x="917" y="643"/>
                    <a:pt x="922" y="647"/>
                  </a:cubicBezTo>
                  <a:cubicBezTo>
                    <a:pt x="926" y="650"/>
                    <a:pt x="933" y="652"/>
                    <a:pt x="937" y="650"/>
                  </a:cubicBezTo>
                  <a:cubicBezTo>
                    <a:pt x="940" y="647"/>
                    <a:pt x="943" y="637"/>
                    <a:pt x="942" y="627"/>
                  </a:cubicBezTo>
                  <a:cubicBezTo>
                    <a:pt x="942" y="617"/>
                    <a:pt x="942" y="609"/>
                    <a:pt x="942" y="609"/>
                  </a:cubicBezTo>
                  <a:cubicBezTo>
                    <a:pt x="942" y="609"/>
                    <a:pt x="942" y="608"/>
                    <a:pt x="942" y="607"/>
                  </a:cubicBezTo>
                  <a:cubicBezTo>
                    <a:pt x="942" y="605"/>
                    <a:pt x="947" y="604"/>
                    <a:pt x="952" y="604"/>
                  </a:cubicBezTo>
                  <a:cubicBezTo>
                    <a:pt x="958" y="604"/>
                    <a:pt x="962" y="603"/>
                    <a:pt x="962" y="602"/>
                  </a:cubicBezTo>
                  <a:cubicBezTo>
                    <a:pt x="961" y="601"/>
                    <a:pt x="959" y="598"/>
                    <a:pt x="957" y="595"/>
                  </a:cubicBezTo>
                  <a:cubicBezTo>
                    <a:pt x="956" y="592"/>
                    <a:pt x="951" y="590"/>
                    <a:pt x="946" y="590"/>
                  </a:cubicBezTo>
                  <a:cubicBezTo>
                    <a:pt x="942" y="590"/>
                    <a:pt x="939" y="585"/>
                    <a:pt x="939" y="577"/>
                  </a:cubicBezTo>
                  <a:cubicBezTo>
                    <a:pt x="939" y="569"/>
                    <a:pt x="940" y="564"/>
                    <a:pt x="942" y="564"/>
                  </a:cubicBezTo>
                  <a:cubicBezTo>
                    <a:pt x="956" y="564"/>
                    <a:pt x="956" y="564"/>
                    <a:pt x="956" y="564"/>
                  </a:cubicBezTo>
                  <a:cubicBezTo>
                    <a:pt x="962" y="564"/>
                    <a:pt x="972" y="561"/>
                    <a:pt x="978" y="559"/>
                  </a:cubicBezTo>
                  <a:cubicBezTo>
                    <a:pt x="984" y="557"/>
                    <a:pt x="992" y="554"/>
                    <a:pt x="994" y="552"/>
                  </a:cubicBezTo>
                  <a:cubicBezTo>
                    <a:pt x="997" y="550"/>
                    <a:pt x="1003" y="548"/>
                    <a:pt x="1008" y="548"/>
                  </a:cubicBezTo>
                  <a:cubicBezTo>
                    <a:pt x="1013" y="548"/>
                    <a:pt x="1017" y="547"/>
                    <a:pt x="1016" y="546"/>
                  </a:cubicBezTo>
                  <a:cubicBezTo>
                    <a:pt x="1016" y="544"/>
                    <a:pt x="1016" y="543"/>
                    <a:pt x="1016" y="543"/>
                  </a:cubicBezTo>
                  <a:cubicBezTo>
                    <a:pt x="1016" y="543"/>
                    <a:pt x="1026" y="537"/>
                    <a:pt x="1039" y="531"/>
                  </a:cubicBezTo>
                  <a:cubicBezTo>
                    <a:pt x="1052" y="525"/>
                    <a:pt x="1063" y="508"/>
                    <a:pt x="1063" y="492"/>
                  </a:cubicBezTo>
                  <a:cubicBezTo>
                    <a:pt x="1063" y="477"/>
                    <a:pt x="1061" y="462"/>
                    <a:pt x="1059" y="458"/>
                  </a:cubicBezTo>
                  <a:cubicBezTo>
                    <a:pt x="1057" y="454"/>
                    <a:pt x="1055" y="448"/>
                    <a:pt x="1053" y="445"/>
                  </a:cubicBezTo>
                  <a:cubicBezTo>
                    <a:pt x="1052" y="442"/>
                    <a:pt x="1052" y="437"/>
                    <a:pt x="1054" y="433"/>
                  </a:cubicBezTo>
                  <a:cubicBezTo>
                    <a:pt x="1056" y="429"/>
                    <a:pt x="1054" y="424"/>
                    <a:pt x="1050" y="420"/>
                  </a:cubicBezTo>
                  <a:cubicBezTo>
                    <a:pt x="1046" y="416"/>
                    <a:pt x="1041" y="412"/>
                    <a:pt x="1040" y="411"/>
                  </a:cubicBezTo>
                  <a:cubicBezTo>
                    <a:pt x="1038" y="410"/>
                    <a:pt x="1040" y="407"/>
                    <a:pt x="1043" y="405"/>
                  </a:cubicBezTo>
                  <a:cubicBezTo>
                    <a:pt x="1046" y="403"/>
                    <a:pt x="1050" y="401"/>
                    <a:pt x="1052" y="400"/>
                  </a:cubicBezTo>
                  <a:cubicBezTo>
                    <a:pt x="1055" y="400"/>
                    <a:pt x="1062" y="400"/>
                    <a:pt x="1069" y="400"/>
                  </a:cubicBezTo>
                  <a:cubicBezTo>
                    <a:pt x="1077" y="401"/>
                    <a:pt x="1082" y="405"/>
                    <a:pt x="1081" y="411"/>
                  </a:cubicBezTo>
                  <a:cubicBezTo>
                    <a:pt x="1081" y="416"/>
                    <a:pt x="1084" y="423"/>
                    <a:pt x="1088" y="426"/>
                  </a:cubicBezTo>
                  <a:cubicBezTo>
                    <a:pt x="1092" y="428"/>
                    <a:pt x="1097" y="434"/>
                    <a:pt x="1098" y="439"/>
                  </a:cubicBezTo>
                  <a:cubicBezTo>
                    <a:pt x="1099" y="443"/>
                    <a:pt x="1104" y="447"/>
                    <a:pt x="1108" y="447"/>
                  </a:cubicBezTo>
                  <a:cubicBezTo>
                    <a:pt x="1113" y="448"/>
                    <a:pt x="1116" y="444"/>
                    <a:pt x="1116" y="440"/>
                  </a:cubicBezTo>
                  <a:cubicBezTo>
                    <a:pt x="1116" y="435"/>
                    <a:pt x="1117" y="427"/>
                    <a:pt x="1117" y="420"/>
                  </a:cubicBezTo>
                  <a:cubicBezTo>
                    <a:pt x="1118" y="414"/>
                    <a:pt x="1118" y="406"/>
                    <a:pt x="1117" y="401"/>
                  </a:cubicBezTo>
                  <a:cubicBezTo>
                    <a:pt x="1116" y="397"/>
                    <a:pt x="1119" y="392"/>
                    <a:pt x="1124" y="390"/>
                  </a:cubicBezTo>
                  <a:cubicBezTo>
                    <a:pt x="1128" y="388"/>
                    <a:pt x="1140" y="385"/>
                    <a:pt x="1149" y="382"/>
                  </a:cubicBezTo>
                  <a:cubicBezTo>
                    <a:pt x="1158" y="379"/>
                    <a:pt x="1170" y="375"/>
                    <a:pt x="1174" y="373"/>
                  </a:cubicBezTo>
                  <a:cubicBezTo>
                    <a:pt x="1179" y="371"/>
                    <a:pt x="1184" y="364"/>
                    <a:pt x="1185" y="358"/>
                  </a:cubicBezTo>
                  <a:cubicBezTo>
                    <a:pt x="1186" y="352"/>
                    <a:pt x="1188" y="346"/>
                    <a:pt x="1188" y="347"/>
                  </a:cubicBezTo>
                  <a:cubicBezTo>
                    <a:pt x="1189" y="347"/>
                    <a:pt x="1193" y="344"/>
                    <a:pt x="1197" y="340"/>
                  </a:cubicBezTo>
                  <a:cubicBezTo>
                    <a:pt x="1202" y="336"/>
                    <a:pt x="1208" y="331"/>
                    <a:pt x="1211" y="328"/>
                  </a:cubicBezTo>
                  <a:cubicBezTo>
                    <a:pt x="1214" y="326"/>
                    <a:pt x="1217" y="321"/>
                    <a:pt x="1217" y="318"/>
                  </a:cubicBezTo>
                  <a:cubicBezTo>
                    <a:pt x="1217" y="314"/>
                    <a:pt x="1218" y="311"/>
                    <a:pt x="1219" y="310"/>
                  </a:cubicBezTo>
                  <a:cubicBezTo>
                    <a:pt x="1221" y="309"/>
                    <a:pt x="1222" y="315"/>
                    <a:pt x="1222" y="322"/>
                  </a:cubicBezTo>
                  <a:cubicBezTo>
                    <a:pt x="1222" y="330"/>
                    <a:pt x="1226" y="338"/>
                    <a:pt x="1231" y="340"/>
                  </a:cubicBezTo>
                  <a:cubicBezTo>
                    <a:pt x="1236" y="342"/>
                    <a:pt x="1240" y="342"/>
                    <a:pt x="1240" y="339"/>
                  </a:cubicBezTo>
                  <a:cubicBezTo>
                    <a:pt x="1240" y="337"/>
                    <a:pt x="1243" y="332"/>
                    <a:pt x="1246" y="329"/>
                  </a:cubicBezTo>
                  <a:cubicBezTo>
                    <a:pt x="1249" y="326"/>
                    <a:pt x="1252" y="320"/>
                    <a:pt x="1252" y="316"/>
                  </a:cubicBezTo>
                  <a:cubicBezTo>
                    <a:pt x="1252" y="312"/>
                    <a:pt x="1249" y="308"/>
                    <a:pt x="1246" y="308"/>
                  </a:cubicBezTo>
                  <a:cubicBezTo>
                    <a:pt x="1242" y="307"/>
                    <a:pt x="1239" y="302"/>
                    <a:pt x="1238" y="296"/>
                  </a:cubicBezTo>
                  <a:cubicBezTo>
                    <a:pt x="1238" y="296"/>
                    <a:pt x="1238" y="296"/>
                    <a:pt x="1237" y="291"/>
                  </a:cubicBezTo>
                  <a:cubicBezTo>
                    <a:pt x="1235" y="286"/>
                    <a:pt x="1235" y="286"/>
                    <a:pt x="1235" y="286"/>
                  </a:cubicBezTo>
                  <a:cubicBezTo>
                    <a:pt x="1233" y="278"/>
                    <a:pt x="1227" y="272"/>
                    <a:pt x="1222" y="272"/>
                  </a:cubicBezTo>
                  <a:cubicBezTo>
                    <a:pt x="1218" y="272"/>
                    <a:pt x="1210" y="271"/>
                    <a:pt x="1206" y="270"/>
                  </a:cubicBezTo>
                  <a:cubicBezTo>
                    <a:pt x="1202" y="269"/>
                    <a:pt x="1199" y="266"/>
                    <a:pt x="1199" y="263"/>
                  </a:cubicBezTo>
                  <a:cubicBezTo>
                    <a:pt x="1199" y="260"/>
                    <a:pt x="1198" y="258"/>
                    <a:pt x="1197" y="258"/>
                  </a:cubicBezTo>
                  <a:cubicBezTo>
                    <a:pt x="1197" y="258"/>
                    <a:pt x="1195" y="260"/>
                    <a:pt x="1195" y="262"/>
                  </a:cubicBezTo>
                  <a:cubicBezTo>
                    <a:pt x="1194" y="265"/>
                    <a:pt x="1190" y="267"/>
                    <a:pt x="1186" y="267"/>
                  </a:cubicBezTo>
                  <a:cubicBezTo>
                    <a:pt x="1183" y="267"/>
                    <a:pt x="1179" y="265"/>
                    <a:pt x="1179" y="263"/>
                  </a:cubicBezTo>
                  <a:cubicBezTo>
                    <a:pt x="1179" y="260"/>
                    <a:pt x="1187" y="254"/>
                    <a:pt x="1197" y="248"/>
                  </a:cubicBezTo>
                  <a:cubicBezTo>
                    <a:pt x="1197" y="248"/>
                    <a:pt x="1197" y="248"/>
                    <a:pt x="1201" y="244"/>
                  </a:cubicBezTo>
                  <a:cubicBezTo>
                    <a:pt x="1205" y="241"/>
                    <a:pt x="1205" y="241"/>
                    <a:pt x="1205" y="241"/>
                  </a:cubicBezTo>
                  <a:cubicBezTo>
                    <a:pt x="1211" y="233"/>
                    <a:pt x="1221" y="223"/>
                    <a:pt x="1227" y="220"/>
                  </a:cubicBezTo>
                  <a:cubicBezTo>
                    <a:pt x="1234" y="217"/>
                    <a:pt x="1258" y="215"/>
                    <a:pt x="1282" y="215"/>
                  </a:cubicBezTo>
                  <a:cubicBezTo>
                    <a:pt x="1305" y="215"/>
                    <a:pt x="1327" y="213"/>
                    <a:pt x="1330" y="210"/>
                  </a:cubicBezTo>
                  <a:cubicBezTo>
                    <a:pt x="1333" y="208"/>
                    <a:pt x="1333" y="204"/>
                    <a:pt x="1329" y="201"/>
                  </a:cubicBezTo>
                  <a:cubicBezTo>
                    <a:pt x="1325" y="198"/>
                    <a:pt x="1350" y="196"/>
                    <a:pt x="1356" y="196"/>
                  </a:cubicBezTo>
                  <a:cubicBezTo>
                    <a:pt x="1362" y="196"/>
                    <a:pt x="1369" y="197"/>
                    <a:pt x="1371" y="198"/>
                  </a:cubicBezTo>
                  <a:cubicBezTo>
                    <a:pt x="1372" y="199"/>
                    <a:pt x="1375" y="202"/>
                    <a:pt x="1377" y="203"/>
                  </a:cubicBezTo>
                  <a:cubicBezTo>
                    <a:pt x="1379" y="205"/>
                    <a:pt x="1376" y="209"/>
                    <a:pt x="1372" y="213"/>
                  </a:cubicBezTo>
                  <a:cubicBezTo>
                    <a:pt x="1367" y="216"/>
                    <a:pt x="1360" y="222"/>
                    <a:pt x="1356" y="226"/>
                  </a:cubicBezTo>
                  <a:cubicBezTo>
                    <a:pt x="1352" y="230"/>
                    <a:pt x="1348" y="247"/>
                    <a:pt x="1347" y="264"/>
                  </a:cubicBezTo>
                  <a:cubicBezTo>
                    <a:pt x="1346" y="281"/>
                    <a:pt x="1348" y="292"/>
                    <a:pt x="1351" y="290"/>
                  </a:cubicBezTo>
                  <a:cubicBezTo>
                    <a:pt x="1354" y="287"/>
                    <a:pt x="1356" y="283"/>
                    <a:pt x="1355" y="280"/>
                  </a:cubicBezTo>
                  <a:cubicBezTo>
                    <a:pt x="1354" y="277"/>
                    <a:pt x="1357" y="275"/>
                    <a:pt x="1362" y="275"/>
                  </a:cubicBezTo>
                  <a:cubicBezTo>
                    <a:pt x="1367" y="274"/>
                    <a:pt x="1373" y="270"/>
                    <a:pt x="1376" y="264"/>
                  </a:cubicBezTo>
                  <a:cubicBezTo>
                    <a:pt x="1379" y="258"/>
                    <a:pt x="1382" y="247"/>
                    <a:pt x="1382" y="239"/>
                  </a:cubicBezTo>
                  <a:cubicBezTo>
                    <a:pt x="1382" y="230"/>
                    <a:pt x="1385" y="221"/>
                    <a:pt x="1389" y="219"/>
                  </a:cubicBezTo>
                  <a:cubicBezTo>
                    <a:pt x="1392" y="217"/>
                    <a:pt x="1400" y="215"/>
                    <a:pt x="1407" y="215"/>
                  </a:cubicBezTo>
                  <a:cubicBezTo>
                    <a:pt x="1413" y="215"/>
                    <a:pt x="1426" y="212"/>
                    <a:pt x="1436" y="210"/>
                  </a:cubicBezTo>
                  <a:cubicBezTo>
                    <a:pt x="1446" y="207"/>
                    <a:pt x="1460" y="200"/>
                    <a:pt x="1467" y="195"/>
                  </a:cubicBezTo>
                  <a:cubicBezTo>
                    <a:pt x="1473" y="190"/>
                    <a:pt x="1482" y="186"/>
                    <a:pt x="1487" y="186"/>
                  </a:cubicBezTo>
                  <a:cubicBezTo>
                    <a:pt x="1491" y="186"/>
                    <a:pt x="1496" y="184"/>
                    <a:pt x="1497" y="180"/>
                  </a:cubicBezTo>
                  <a:cubicBezTo>
                    <a:pt x="1499" y="177"/>
                    <a:pt x="1500" y="169"/>
                    <a:pt x="1500" y="163"/>
                  </a:cubicBezTo>
                  <a:cubicBezTo>
                    <a:pt x="1500" y="156"/>
                    <a:pt x="1507" y="153"/>
                    <a:pt x="1516" y="154"/>
                  </a:cubicBezTo>
                  <a:cubicBezTo>
                    <a:pt x="1516" y="154"/>
                    <a:pt x="1516" y="157"/>
                    <a:pt x="1520" y="154"/>
                  </a:cubicBezTo>
                  <a:cubicBezTo>
                    <a:pt x="1524" y="151"/>
                    <a:pt x="1528" y="160"/>
                    <a:pt x="1531" y="160"/>
                  </a:cubicBezTo>
                  <a:cubicBezTo>
                    <a:pt x="1535" y="160"/>
                    <a:pt x="1535" y="160"/>
                    <a:pt x="1535" y="160"/>
                  </a:cubicBezTo>
                  <a:cubicBezTo>
                    <a:pt x="1547" y="168"/>
                    <a:pt x="1558" y="172"/>
                    <a:pt x="1561" y="173"/>
                  </a:cubicBezTo>
                  <a:cubicBezTo>
                    <a:pt x="1564" y="173"/>
                    <a:pt x="1574" y="164"/>
                    <a:pt x="1583" y="154"/>
                  </a:cubicBezTo>
                  <a:cubicBezTo>
                    <a:pt x="1583" y="154"/>
                    <a:pt x="1583" y="153"/>
                    <a:pt x="1593" y="151"/>
                  </a:cubicBezTo>
                  <a:cubicBezTo>
                    <a:pt x="1603" y="148"/>
                    <a:pt x="1603" y="148"/>
                    <a:pt x="1603" y="148"/>
                  </a:cubicBezTo>
                  <a:cubicBezTo>
                    <a:pt x="1591" y="141"/>
                    <a:pt x="1577" y="134"/>
                    <a:pt x="1573" y="134"/>
                  </a:cubicBezTo>
                  <a:close/>
                  <a:moveTo>
                    <a:pt x="545" y="420"/>
                  </a:moveTo>
                  <a:cubicBezTo>
                    <a:pt x="542" y="417"/>
                    <a:pt x="539" y="416"/>
                    <a:pt x="540" y="416"/>
                  </a:cubicBezTo>
                  <a:cubicBezTo>
                    <a:pt x="540" y="417"/>
                    <a:pt x="543" y="419"/>
                    <a:pt x="546" y="421"/>
                  </a:cubicBezTo>
                  <a:cubicBezTo>
                    <a:pt x="549" y="423"/>
                    <a:pt x="548" y="423"/>
                    <a:pt x="543" y="420"/>
                  </a:cubicBezTo>
                  <a:cubicBezTo>
                    <a:pt x="539" y="417"/>
                    <a:pt x="531" y="414"/>
                    <a:pt x="526" y="414"/>
                  </a:cubicBezTo>
                  <a:cubicBezTo>
                    <a:pt x="521" y="414"/>
                    <a:pt x="515" y="416"/>
                    <a:pt x="512" y="417"/>
                  </a:cubicBezTo>
                  <a:cubicBezTo>
                    <a:pt x="509" y="419"/>
                    <a:pt x="502" y="419"/>
                    <a:pt x="497" y="418"/>
                  </a:cubicBezTo>
                  <a:cubicBezTo>
                    <a:pt x="492" y="417"/>
                    <a:pt x="486" y="414"/>
                    <a:pt x="483" y="411"/>
                  </a:cubicBezTo>
                  <a:cubicBezTo>
                    <a:pt x="480" y="409"/>
                    <a:pt x="477" y="400"/>
                    <a:pt x="476" y="392"/>
                  </a:cubicBezTo>
                  <a:cubicBezTo>
                    <a:pt x="476" y="385"/>
                    <a:pt x="473" y="376"/>
                    <a:pt x="469" y="374"/>
                  </a:cubicBezTo>
                  <a:cubicBezTo>
                    <a:pt x="466" y="371"/>
                    <a:pt x="460" y="364"/>
                    <a:pt x="457" y="359"/>
                  </a:cubicBezTo>
                  <a:cubicBezTo>
                    <a:pt x="454" y="353"/>
                    <a:pt x="455" y="348"/>
                    <a:pt x="460" y="348"/>
                  </a:cubicBezTo>
                  <a:cubicBezTo>
                    <a:pt x="464" y="347"/>
                    <a:pt x="468" y="345"/>
                    <a:pt x="469" y="343"/>
                  </a:cubicBezTo>
                  <a:cubicBezTo>
                    <a:pt x="469" y="341"/>
                    <a:pt x="472" y="338"/>
                    <a:pt x="476" y="337"/>
                  </a:cubicBezTo>
                  <a:cubicBezTo>
                    <a:pt x="480" y="336"/>
                    <a:pt x="483" y="334"/>
                    <a:pt x="483" y="333"/>
                  </a:cubicBezTo>
                  <a:cubicBezTo>
                    <a:pt x="484" y="331"/>
                    <a:pt x="486" y="331"/>
                    <a:pt x="489" y="333"/>
                  </a:cubicBezTo>
                  <a:cubicBezTo>
                    <a:pt x="492" y="334"/>
                    <a:pt x="494" y="337"/>
                    <a:pt x="494" y="339"/>
                  </a:cubicBezTo>
                  <a:cubicBezTo>
                    <a:pt x="493" y="342"/>
                    <a:pt x="492" y="346"/>
                    <a:pt x="493" y="349"/>
                  </a:cubicBezTo>
                  <a:cubicBezTo>
                    <a:pt x="493" y="353"/>
                    <a:pt x="492" y="355"/>
                    <a:pt x="492" y="355"/>
                  </a:cubicBezTo>
                  <a:cubicBezTo>
                    <a:pt x="492" y="355"/>
                    <a:pt x="492" y="355"/>
                    <a:pt x="492" y="355"/>
                  </a:cubicBezTo>
                  <a:cubicBezTo>
                    <a:pt x="492" y="355"/>
                    <a:pt x="493" y="360"/>
                    <a:pt x="492" y="366"/>
                  </a:cubicBezTo>
                  <a:cubicBezTo>
                    <a:pt x="491" y="372"/>
                    <a:pt x="492" y="378"/>
                    <a:pt x="494" y="379"/>
                  </a:cubicBezTo>
                  <a:cubicBezTo>
                    <a:pt x="495" y="379"/>
                    <a:pt x="498" y="382"/>
                    <a:pt x="499" y="386"/>
                  </a:cubicBezTo>
                  <a:cubicBezTo>
                    <a:pt x="500" y="389"/>
                    <a:pt x="502" y="394"/>
                    <a:pt x="502" y="397"/>
                  </a:cubicBezTo>
                  <a:cubicBezTo>
                    <a:pt x="503" y="400"/>
                    <a:pt x="507" y="404"/>
                    <a:pt x="511" y="406"/>
                  </a:cubicBezTo>
                  <a:cubicBezTo>
                    <a:pt x="515" y="408"/>
                    <a:pt x="522" y="410"/>
                    <a:pt x="526" y="410"/>
                  </a:cubicBezTo>
                  <a:cubicBezTo>
                    <a:pt x="531" y="410"/>
                    <a:pt x="535" y="411"/>
                    <a:pt x="537" y="413"/>
                  </a:cubicBezTo>
                  <a:cubicBezTo>
                    <a:pt x="539" y="415"/>
                    <a:pt x="543" y="418"/>
                    <a:pt x="546" y="420"/>
                  </a:cubicBezTo>
                  <a:cubicBezTo>
                    <a:pt x="549" y="422"/>
                    <a:pt x="548" y="422"/>
                    <a:pt x="545" y="42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57" name="Freeform 131">
              <a:extLst>
                <a:ext uri="{FF2B5EF4-FFF2-40B4-BE49-F238E27FC236}">
                  <a16:creationId xmlns:a16="http://schemas.microsoft.com/office/drawing/2014/main" id="{A2C18053-B0E1-492E-987F-7538DF733B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6538" y="1255713"/>
              <a:ext cx="4763" cy="1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1 w 2"/>
                <a:gd name="T5" fmla="*/ 0 h 1"/>
                <a:gd name="T6" fmla="*/ 1 w 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58" name="Freeform 132">
              <a:extLst>
                <a:ext uri="{FF2B5EF4-FFF2-40B4-BE49-F238E27FC236}">
                  <a16:creationId xmlns:a16="http://schemas.microsoft.com/office/drawing/2014/main" id="{B71235B7-750E-439F-B58D-DF304DFB06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1938" y="1003300"/>
              <a:ext cx="1" cy="4763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0 h 2"/>
                <a:gd name="T4" fmla="*/ 0 w 1"/>
                <a:gd name="T5" fmla="*/ 2 h 2"/>
                <a:gd name="T6" fmla="*/ 0 w 1"/>
                <a:gd name="T7" fmla="*/ 1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"/>
                <a:gd name="T14" fmla="*/ 1 w 1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59" name="Freeform 133">
              <a:extLst>
                <a:ext uri="{FF2B5EF4-FFF2-40B4-BE49-F238E27FC236}">
                  <a16:creationId xmlns:a16="http://schemas.microsoft.com/office/drawing/2014/main" id="{942F4290-92B4-4A46-8B59-3FF264CE0E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7463" y="2216150"/>
              <a:ext cx="149225" cy="141288"/>
            </a:xfrm>
            <a:custGeom>
              <a:avLst/>
              <a:gdLst>
                <a:gd name="T0" fmla="*/ 15 w 56"/>
                <a:gd name="T1" fmla="*/ 11 h 53"/>
                <a:gd name="T2" fmla="*/ 9 w 56"/>
                <a:gd name="T3" fmla="*/ 14 h 53"/>
                <a:gd name="T4" fmla="*/ 9 w 56"/>
                <a:gd name="T5" fmla="*/ 18 h 53"/>
                <a:gd name="T6" fmla="*/ 6 w 56"/>
                <a:gd name="T7" fmla="*/ 23 h 53"/>
                <a:gd name="T8" fmla="*/ 2 w 56"/>
                <a:gd name="T9" fmla="*/ 28 h 53"/>
                <a:gd name="T10" fmla="*/ 2 w 56"/>
                <a:gd name="T11" fmla="*/ 31 h 53"/>
                <a:gd name="T12" fmla="*/ 0 w 56"/>
                <a:gd name="T13" fmla="*/ 37 h 53"/>
                <a:gd name="T14" fmla="*/ 2 w 56"/>
                <a:gd name="T15" fmla="*/ 48 h 53"/>
                <a:gd name="T16" fmla="*/ 5 w 56"/>
                <a:gd name="T17" fmla="*/ 52 h 53"/>
                <a:gd name="T18" fmla="*/ 7 w 56"/>
                <a:gd name="T19" fmla="*/ 53 h 53"/>
                <a:gd name="T20" fmla="*/ 12 w 56"/>
                <a:gd name="T21" fmla="*/ 53 h 53"/>
                <a:gd name="T22" fmla="*/ 17 w 56"/>
                <a:gd name="T23" fmla="*/ 50 h 53"/>
                <a:gd name="T24" fmla="*/ 20 w 56"/>
                <a:gd name="T25" fmla="*/ 48 h 53"/>
                <a:gd name="T26" fmla="*/ 27 w 56"/>
                <a:gd name="T27" fmla="*/ 51 h 53"/>
                <a:gd name="T28" fmla="*/ 34 w 56"/>
                <a:gd name="T29" fmla="*/ 53 h 53"/>
                <a:gd name="T30" fmla="*/ 36 w 56"/>
                <a:gd name="T31" fmla="*/ 52 h 53"/>
                <a:gd name="T32" fmla="*/ 39 w 56"/>
                <a:gd name="T33" fmla="*/ 53 h 53"/>
                <a:gd name="T34" fmla="*/ 44 w 56"/>
                <a:gd name="T35" fmla="*/ 49 h 53"/>
                <a:gd name="T36" fmla="*/ 44 w 56"/>
                <a:gd name="T37" fmla="*/ 43 h 53"/>
                <a:gd name="T38" fmla="*/ 40 w 56"/>
                <a:gd name="T39" fmla="*/ 43 h 53"/>
                <a:gd name="T40" fmla="*/ 37 w 56"/>
                <a:gd name="T41" fmla="*/ 43 h 53"/>
                <a:gd name="T42" fmla="*/ 35 w 56"/>
                <a:gd name="T43" fmla="*/ 33 h 53"/>
                <a:gd name="T44" fmla="*/ 28 w 56"/>
                <a:gd name="T45" fmla="*/ 26 h 53"/>
                <a:gd name="T46" fmla="*/ 20 w 56"/>
                <a:gd name="T47" fmla="*/ 21 h 53"/>
                <a:gd name="T48" fmla="*/ 23 w 56"/>
                <a:gd name="T49" fmla="*/ 14 h 53"/>
                <a:gd name="T50" fmla="*/ 50 w 56"/>
                <a:gd name="T51" fmla="*/ 10 h 53"/>
                <a:gd name="T52" fmla="*/ 53 w 56"/>
                <a:gd name="T53" fmla="*/ 10 h 53"/>
                <a:gd name="T54" fmla="*/ 56 w 56"/>
                <a:gd name="T55" fmla="*/ 10 h 53"/>
                <a:gd name="T56" fmla="*/ 56 w 56"/>
                <a:gd name="T57" fmla="*/ 6 h 53"/>
                <a:gd name="T58" fmla="*/ 46 w 56"/>
                <a:gd name="T59" fmla="*/ 1 h 53"/>
                <a:gd name="T60" fmla="*/ 28 w 56"/>
                <a:gd name="T61" fmla="*/ 1 h 53"/>
                <a:gd name="T62" fmla="*/ 21 w 56"/>
                <a:gd name="T63" fmla="*/ 6 h 53"/>
                <a:gd name="T64" fmla="*/ 15 w 56"/>
                <a:gd name="T65" fmla="*/ 11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6"/>
                <a:gd name="T100" fmla="*/ 0 h 53"/>
                <a:gd name="T101" fmla="*/ 56 w 56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6" h="53">
                  <a:moveTo>
                    <a:pt x="15" y="11"/>
                  </a:moveTo>
                  <a:cubicBezTo>
                    <a:pt x="11" y="12"/>
                    <a:pt x="9" y="13"/>
                    <a:pt x="9" y="14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20"/>
                    <a:pt x="8" y="22"/>
                    <a:pt x="6" y="23"/>
                  </a:cubicBezTo>
                  <a:cubicBezTo>
                    <a:pt x="4" y="24"/>
                    <a:pt x="3" y="26"/>
                    <a:pt x="2" y="28"/>
                  </a:cubicBezTo>
                  <a:cubicBezTo>
                    <a:pt x="2" y="29"/>
                    <a:pt x="2" y="31"/>
                    <a:pt x="2" y="31"/>
                  </a:cubicBezTo>
                  <a:cubicBezTo>
                    <a:pt x="2" y="31"/>
                    <a:pt x="1" y="34"/>
                    <a:pt x="0" y="37"/>
                  </a:cubicBezTo>
                  <a:cubicBezTo>
                    <a:pt x="0" y="41"/>
                    <a:pt x="0" y="45"/>
                    <a:pt x="2" y="48"/>
                  </a:cubicBezTo>
                  <a:cubicBezTo>
                    <a:pt x="3" y="50"/>
                    <a:pt x="5" y="52"/>
                    <a:pt x="5" y="52"/>
                  </a:cubicBezTo>
                  <a:cubicBezTo>
                    <a:pt x="6" y="53"/>
                    <a:pt x="7" y="53"/>
                    <a:pt x="7" y="53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4" y="53"/>
                    <a:pt x="16" y="52"/>
                    <a:pt x="17" y="50"/>
                  </a:cubicBezTo>
                  <a:cubicBezTo>
                    <a:pt x="18" y="49"/>
                    <a:pt x="19" y="48"/>
                    <a:pt x="20" y="48"/>
                  </a:cubicBezTo>
                  <a:cubicBezTo>
                    <a:pt x="21" y="49"/>
                    <a:pt x="24" y="50"/>
                    <a:pt x="27" y="51"/>
                  </a:cubicBezTo>
                  <a:cubicBezTo>
                    <a:pt x="30" y="52"/>
                    <a:pt x="33" y="53"/>
                    <a:pt x="34" y="53"/>
                  </a:cubicBezTo>
                  <a:cubicBezTo>
                    <a:pt x="35" y="53"/>
                    <a:pt x="35" y="53"/>
                    <a:pt x="36" y="52"/>
                  </a:cubicBezTo>
                  <a:cubicBezTo>
                    <a:pt x="36" y="52"/>
                    <a:pt x="38" y="52"/>
                    <a:pt x="39" y="53"/>
                  </a:cubicBezTo>
                  <a:cubicBezTo>
                    <a:pt x="41" y="53"/>
                    <a:pt x="43" y="52"/>
                    <a:pt x="44" y="49"/>
                  </a:cubicBezTo>
                  <a:cubicBezTo>
                    <a:pt x="45" y="47"/>
                    <a:pt x="45" y="43"/>
                    <a:pt x="44" y="43"/>
                  </a:cubicBezTo>
                  <a:cubicBezTo>
                    <a:pt x="44" y="43"/>
                    <a:pt x="44" y="43"/>
                    <a:pt x="40" y="43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6" y="39"/>
                    <a:pt x="35" y="36"/>
                    <a:pt x="35" y="33"/>
                  </a:cubicBezTo>
                  <a:cubicBezTo>
                    <a:pt x="35" y="31"/>
                    <a:pt x="32" y="28"/>
                    <a:pt x="28" y="26"/>
                  </a:cubicBezTo>
                  <a:cubicBezTo>
                    <a:pt x="24" y="25"/>
                    <a:pt x="21" y="22"/>
                    <a:pt x="20" y="21"/>
                  </a:cubicBezTo>
                  <a:cubicBezTo>
                    <a:pt x="19" y="19"/>
                    <a:pt x="20" y="16"/>
                    <a:pt x="23" y="14"/>
                  </a:cubicBezTo>
                  <a:cubicBezTo>
                    <a:pt x="26" y="12"/>
                    <a:pt x="38" y="10"/>
                    <a:pt x="50" y="10"/>
                  </a:cubicBezTo>
                  <a:cubicBezTo>
                    <a:pt x="50" y="10"/>
                    <a:pt x="50" y="10"/>
                    <a:pt x="53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6" y="10"/>
                    <a:pt x="56" y="7"/>
                    <a:pt x="56" y="6"/>
                  </a:cubicBezTo>
                  <a:cubicBezTo>
                    <a:pt x="56" y="4"/>
                    <a:pt x="52" y="2"/>
                    <a:pt x="46" y="1"/>
                  </a:cubicBezTo>
                  <a:cubicBezTo>
                    <a:pt x="41" y="0"/>
                    <a:pt x="33" y="0"/>
                    <a:pt x="28" y="1"/>
                  </a:cubicBezTo>
                  <a:cubicBezTo>
                    <a:pt x="24" y="2"/>
                    <a:pt x="21" y="4"/>
                    <a:pt x="21" y="6"/>
                  </a:cubicBezTo>
                  <a:cubicBezTo>
                    <a:pt x="21" y="7"/>
                    <a:pt x="18" y="10"/>
                    <a:pt x="15" y="1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60" name="Freeform 134">
              <a:extLst>
                <a:ext uri="{FF2B5EF4-FFF2-40B4-BE49-F238E27FC236}">
                  <a16:creationId xmlns:a16="http://schemas.microsoft.com/office/drawing/2014/main" id="{AD306900-0207-4263-9DF9-45738E05EF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0063" y="1381125"/>
              <a:ext cx="26988" cy="19050"/>
            </a:xfrm>
            <a:custGeom>
              <a:avLst/>
              <a:gdLst>
                <a:gd name="T0" fmla="*/ 10 w 10"/>
                <a:gd name="T1" fmla="*/ 7 h 7"/>
                <a:gd name="T2" fmla="*/ 1 w 10"/>
                <a:gd name="T3" fmla="*/ 0 h 7"/>
                <a:gd name="T4" fmla="*/ 0 w 10"/>
                <a:gd name="T5" fmla="*/ 0 h 7"/>
                <a:gd name="T6" fmla="*/ 10 w 10"/>
                <a:gd name="T7" fmla="*/ 7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7"/>
                <a:gd name="T14" fmla="*/ 10 w 10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7">
                  <a:moveTo>
                    <a:pt x="10" y="7"/>
                  </a:moveTo>
                  <a:cubicBezTo>
                    <a:pt x="8" y="5"/>
                    <a:pt x="4" y="1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3" y="0"/>
                    <a:pt x="7" y="5"/>
                    <a:pt x="10" y="7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61" name="Freeform 135">
              <a:extLst>
                <a:ext uri="{FF2B5EF4-FFF2-40B4-BE49-F238E27FC236}">
                  <a16:creationId xmlns:a16="http://schemas.microsoft.com/office/drawing/2014/main" id="{F3E60FB5-9AF4-47EB-A90C-FBBF95665C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5625" y="1255713"/>
              <a:ext cx="122238" cy="88900"/>
            </a:xfrm>
            <a:custGeom>
              <a:avLst/>
              <a:gdLst>
                <a:gd name="T0" fmla="*/ 35 w 46"/>
                <a:gd name="T1" fmla="*/ 29 h 33"/>
                <a:gd name="T2" fmla="*/ 46 w 46"/>
                <a:gd name="T3" fmla="*/ 15 h 33"/>
                <a:gd name="T4" fmla="*/ 46 w 46"/>
                <a:gd name="T5" fmla="*/ 13 h 33"/>
                <a:gd name="T6" fmla="*/ 45 w 46"/>
                <a:gd name="T7" fmla="*/ 11 h 33"/>
                <a:gd name="T8" fmla="*/ 34 w 46"/>
                <a:gd name="T9" fmla="*/ 5 h 33"/>
                <a:gd name="T10" fmla="*/ 20 w 46"/>
                <a:gd name="T11" fmla="*/ 0 h 33"/>
                <a:gd name="T12" fmla="*/ 10 w 46"/>
                <a:gd name="T13" fmla="*/ 5 h 33"/>
                <a:gd name="T14" fmla="*/ 8 w 46"/>
                <a:gd name="T15" fmla="*/ 13 h 33"/>
                <a:gd name="T16" fmla="*/ 6 w 46"/>
                <a:gd name="T17" fmla="*/ 23 h 33"/>
                <a:gd name="T18" fmla="*/ 1 w 46"/>
                <a:gd name="T19" fmla="*/ 32 h 33"/>
                <a:gd name="T20" fmla="*/ 17 w 46"/>
                <a:gd name="T21" fmla="*/ 33 h 33"/>
                <a:gd name="T22" fmla="*/ 35 w 46"/>
                <a:gd name="T23" fmla="*/ 29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6"/>
                <a:gd name="T37" fmla="*/ 0 h 33"/>
                <a:gd name="T38" fmla="*/ 46 w 46"/>
                <a:gd name="T39" fmla="*/ 33 h 3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6" h="33">
                  <a:moveTo>
                    <a:pt x="35" y="29"/>
                  </a:moveTo>
                  <a:cubicBezTo>
                    <a:pt x="35" y="27"/>
                    <a:pt x="41" y="21"/>
                    <a:pt x="46" y="15"/>
                  </a:cubicBezTo>
                  <a:cubicBezTo>
                    <a:pt x="46" y="15"/>
                    <a:pt x="46" y="15"/>
                    <a:pt x="46" y="13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3" y="10"/>
                    <a:pt x="37" y="7"/>
                    <a:pt x="34" y="5"/>
                  </a:cubicBezTo>
                  <a:cubicBezTo>
                    <a:pt x="30" y="2"/>
                    <a:pt x="24" y="0"/>
                    <a:pt x="20" y="0"/>
                  </a:cubicBezTo>
                  <a:cubicBezTo>
                    <a:pt x="16" y="0"/>
                    <a:pt x="12" y="2"/>
                    <a:pt x="10" y="5"/>
                  </a:cubicBezTo>
                  <a:cubicBezTo>
                    <a:pt x="9" y="8"/>
                    <a:pt x="8" y="11"/>
                    <a:pt x="8" y="13"/>
                  </a:cubicBezTo>
                  <a:cubicBezTo>
                    <a:pt x="8" y="15"/>
                    <a:pt x="7" y="20"/>
                    <a:pt x="6" y="23"/>
                  </a:cubicBezTo>
                  <a:cubicBezTo>
                    <a:pt x="5" y="27"/>
                    <a:pt x="3" y="31"/>
                    <a:pt x="1" y="32"/>
                  </a:cubicBezTo>
                  <a:cubicBezTo>
                    <a:pt x="0" y="32"/>
                    <a:pt x="7" y="33"/>
                    <a:pt x="17" y="33"/>
                  </a:cubicBezTo>
                  <a:cubicBezTo>
                    <a:pt x="27" y="33"/>
                    <a:pt x="35" y="31"/>
                    <a:pt x="35" y="29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62" name="Freeform 136">
              <a:extLst>
                <a:ext uri="{FF2B5EF4-FFF2-40B4-BE49-F238E27FC236}">
                  <a16:creationId xmlns:a16="http://schemas.microsoft.com/office/drawing/2014/main" id="{4B59366C-F7CA-4973-8898-0C9618F1E0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5600" y="1357313"/>
              <a:ext cx="236538" cy="198438"/>
            </a:xfrm>
            <a:custGeom>
              <a:avLst/>
              <a:gdLst>
                <a:gd name="T0" fmla="*/ 2 w 89"/>
                <a:gd name="T1" fmla="*/ 68 h 74"/>
                <a:gd name="T2" fmla="*/ 7 w 89"/>
                <a:gd name="T3" fmla="*/ 71 h 74"/>
                <a:gd name="T4" fmla="*/ 12 w 89"/>
                <a:gd name="T5" fmla="*/ 72 h 74"/>
                <a:gd name="T6" fmla="*/ 17 w 89"/>
                <a:gd name="T7" fmla="*/ 74 h 74"/>
                <a:gd name="T8" fmla="*/ 23 w 89"/>
                <a:gd name="T9" fmla="*/ 73 h 74"/>
                <a:gd name="T10" fmla="*/ 27 w 89"/>
                <a:gd name="T11" fmla="*/ 71 h 74"/>
                <a:gd name="T12" fmla="*/ 31 w 89"/>
                <a:gd name="T13" fmla="*/ 71 h 74"/>
                <a:gd name="T14" fmla="*/ 50 w 89"/>
                <a:gd name="T15" fmla="*/ 71 h 74"/>
                <a:gd name="T16" fmla="*/ 52 w 89"/>
                <a:gd name="T17" fmla="*/ 66 h 74"/>
                <a:gd name="T18" fmla="*/ 55 w 89"/>
                <a:gd name="T19" fmla="*/ 61 h 74"/>
                <a:gd name="T20" fmla="*/ 61 w 89"/>
                <a:gd name="T21" fmla="*/ 60 h 74"/>
                <a:gd name="T22" fmla="*/ 66 w 89"/>
                <a:gd name="T23" fmla="*/ 57 h 74"/>
                <a:gd name="T24" fmla="*/ 74 w 89"/>
                <a:gd name="T25" fmla="*/ 54 h 74"/>
                <a:gd name="T26" fmla="*/ 80 w 89"/>
                <a:gd name="T27" fmla="*/ 49 h 74"/>
                <a:gd name="T28" fmla="*/ 82 w 89"/>
                <a:gd name="T29" fmla="*/ 44 h 74"/>
                <a:gd name="T30" fmla="*/ 83 w 89"/>
                <a:gd name="T31" fmla="*/ 35 h 74"/>
                <a:gd name="T32" fmla="*/ 86 w 89"/>
                <a:gd name="T33" fmla="*/ 27 h 74"/>
                <a:gd name="T34" fmla="*/ 89 w 89"/>
                <a:gd name="T35" fmla="*/ 15 h 74"/>
                <a:gd name="T36" fmla="*/ 82 w 89"/>
                <a:gd name="T37" fmla="*/ 4 h 74"/>
                <a:gd name="T38" fmla="*/ 80 w 89"/>
                <a:gd name="T39" fmla="*/ 4 h 74"/>
                <a:gd name="T40" fmla="*/ 79 w 89"/>
                <a:gd name="T41" fmla="*/ 4 h 74"/>
                <a:gd name="T42" fmla="*/ 70 w 89"/>
                <a:gd name="T43" fmla="*/ 2 h 74"/>
                <a:gd name="T44" fmla="*/ 65 w 89"/>
                <a:gd name="T45" fmla="*/ 10 h 74"/>
                <a:gd name="T46" fmla="*/ 62 w 89"/>
                <a:gd name="T47" fmla="*/ 19 h 74"/>
                <a:gd name="T48" fmla="*/ 59 w 89"/>
                <a:gd name="T49" fmla="*/ 27 h 74"/>
                <a:gd name="T50" fmla="*/ 53 w 89"/>
                <a:gd name="T51" fmla="*/ 31 h 74"/>
                <a:gd name="T52" fmla="*/ 47 w 89"/>
                <a:gd name="T53" fmla="*/ 36 h 74"/>
                <a:gd name="T54" fmla="*/ 44 w 89"/>
                <a:gd name="T55" fmla="*/ 41 h 74"/>
                <a:gd name="T56" fmla="*/ 37 w 89"/>
                <a:gd name="T57" fmla="*/ 45 h 74"/>
                <a:gd name="T58" fmla="*/ 26 w 89"/>
                <a:gd name="T59" fmla="*/ 47 h 74"/>
                <a:gd name="T60" fmla="*/ 14 w 89"/>
                <a:gd name="T61" fmla="*/ 52 h 74"/>
                <a:gd name="T62" fmla="*/ 14 w 89"/>
                <a:gd name="T63" fmla="*/ 53 h 74"/>
                <a:gd name="T64" fmla="*/ 14 w 89"/>
                <a:gd name="T65" fmla="*/ 55 h 74"/>
                <a:gd name="T66" fmla="*/ 2 w 89"/>
                <a:gd name="T67" fmla="*/ 61 h 74"/>
                <a:gd name="T68" fmla="*/ 2 w 89"/>
                <a:gd name="T69" fmla="*/ 68 h 7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9"/>
                <a:gd name="T106" fmla="*/ 0 h 74"/>
                <a:gd name="T107" fmla="*/ 89 w 89"/>
                <a:gd name="T108" fmla="*/ 74 h 7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9" h="74">
                  <a:moveTo>
                    <a:pt x="2" y="68"/>
                  </a:moveTo>
                  <a:cubicBezTo>
                    <a:pt x="4" y="70"/>
                    <a:pt x="6" y="71"/>
                    <a:pt x="7" y="71"/>
                  </a:cubicBezTo>
                  <a:cubicBezTo>
                    <a:pt x="8" y="71"/>
                    <a:pt x="10" y="72"/>
                    <a:pt x="12" y="72"/>
                  </a:cubicBezTo>
                  <a:cubicBezTo>
                    <a:pt x="13" y="73"/>
                    <a:pt x="15" y="74"/>
                    <a:pt x="17" y="74"/>
                  </a:cubicBezTo>
                  <a:cubicBezTo>
                    <a:pt x="18" y="74"/>
                    <a:pt x="21" y="74"/>
                    <a:pt x="23" y="73"/>
                  </a:cubicBezTo>
                  <a:cubicBezTo>
                    <a:pt x="25" y="72"/>
                    <a:pt x="26" y="72"/>
                    <a:pt x="27" y="71"/>
                  </a:cubicBezTo>
                  <a:cubicBezTo>
                    <a:pt x="27" y="71"/>
                    <a:pt x="29" y="71"/>
                    <a:pt x="31" y="7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1"/>
                    <a:pt x="52" y="69"/>
                    <a:pt x="52" y="66"/>
                  </a:cubicBezTo>
                  <a:cubicBezTo>
                    <a:pt x="53" y="64"/>
                    <a:pt x="54" y="61"/>
                    <a:pt x="55" y="61"/>
                  </a:cubicBezTo>
                  <a:cubicBezTo>
                    <a:pt x="56" y="61"/>
                    <a:pt x="59" y="61"/>
                    <a:pt x="61" y="60"/>
                  </a:cubicBezTo>
                  <a:cubicBezTo>
                    <a:pt x="63" y="60"/>
                    <a:pt x="65" y="58"/>
                    <a:pt x="66" y="57"/>
                  </a:cubicBezTo>
                  <a:cubicBezTo>
                    <a:pt x="67" y="57"/>
                    <a:pt x="71" y="55"/>
                    <a:pt x="74" y="54"/>
                  </a:cubicBezTo>
                  <a:cubicBezTo>
                    <a:pt x="77" y="53"/>
                    <a:pt x="79" y="51"/>
                    <a:pt x="80" y="49"/>
                  </a:cubicBezTo>
                  <a:cubicBezTo>
                    <a:pt x="80" y="48"/>
                    <a:pt x="81" y="45"/>
                    <a:pt x="82" y="44"/>
                  </a:cubicBezTo>
                  <a:cubicBezTo>
                    <a:pt x="82" y="42"/>
                    <a:pt x="83" y="38"/>
                    <a:pt x="83" y="35"/>
                  </a:cubicBezTo>
                  <a:cubicBezTo>
                    <a:pt x="83" y="31"/>
                    <a:pt x="84" y="28"/>
                    <a:pt x="86" y="27"/>
                  </a:cubicBezTo>
                  <a:cubicBezTo>
                    <a:pt x="87" y="27"/>
                    <a:pt x="89" y="22"/>
                    <a:pt x="89" y="15"/>
                  </a:cubicBezTo>
                  <a:cubicBezTo>
                    <a:pt x="89" y="9"/>
                    <a:pt x="86" y="4"/>
                    <a:pt x="82" y="4"/>
                  </a:cubicBezTo>
                  <a:cubicBezTo>
                    <a:pt x="82" y="4"/>
                    <a:pt x="82" y="4"/>
                    <a:pt x="80" y="4"/>
                  </a:cubicBezTo>
                  <a:cubicBezTo>
                    <a:pt x="79" y="4"/>
                    <a:pt x="79" y="4"/>
                    <a:pt x="79" y="4"/>
                  </a:cubicBezTo>
                  <a:cubicBezTo>
                    <a:pt x="77" y="0"/>
                    <a:pt x="73" y="1"/>
                    <a:pt x="70" y="2"/>
                  </a:cubicBezTo>
                  <a:cubicBezTo>
                    <a:pt x="67" y="4"/>
                    <a:pt x="65" y="7"/>
                    <a:pt x="65" y="10"/>
                  </a:cubicBezTo>
                  <a:cubicBezTo>
                    <a:pt x="65" y="13"/>
                    <a:pt x="64" y="17"/>
                    <a:pt x="62" y="19"/>
                  </a:cubicBezTo>
                  <a:cubicBezTo>
                    <a:pt x="61" y="22"/>
                    <a:pt x="60" y="25"/>
                    <a:pt x="59" y="27"/>
                  </a:cubicBezTo>
                  <a:cubicBezTo>
                    <a:pt x="59" y="28"/>
                    <a:pt x="56" y="30"/>
                    <a:pt x="53" y="31"/>
                  </a:cubicBezTo>
                  <a:cubicBezTo>
                    <a:pt x="50" y="32"/>
                    <a:pt x="47" y="34"/>
                    <a:pt x="47" y="36"/>
                  </a:cubicBezTo>
                  <a:cubicBezTo>
                    <a:pt x="47" y="37"/>
                    <a:pt x="46" y="39"/>
                    <a:pt x="44" y="41"/>
                  </a:cubicBezTo>
                  <a:cubicBezTo>
                    <a:pt x="42" y="42"/>
                    <a:pt x="39" y="44"/>
                    <a:pt x="37" y="45"/>
                  </a:cubicBezTo>
                  <a:cubicBezTo>
                    <a:pt x="35" y="46"/>
                    <a:pt x="30" y="47"/>
                    <a:pt x="26" y="47"/>
                  </a:cubicBezTo>
                  <a:cubicBezTo>
                    <a:pt x="23" y="47"/>
                    <a:pt x="17" y="49"/>
                    <a:pt x="14" y="52"/>
                  </a:cubicBezTo>
                  <a:cubicBezTo>
                    <a:pt x="14" y="52"/>
                    <a:pt x="14" y="52"/>
                    <a:pt x="14" y="53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0" y="56"/>
                    <a:pt x="5" y="60"/>
                    <a:pt x="2" y="61"/>
                  </a:cubicBezTo>
                  <a:cubicBezTo>
                    <a:pt x="0" y="63"/>
                    <a:pt x="0" y="66"/>
                    <a:pt x="2" y="68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63" name="Freeform 137">
              <a:extLst>
                <a:ext uri="{FF2B5EF4-FFF2-40B4-BE49-F238E27FC236}">
                  <a16:creationId xmlns:a16="http://schemas.microsoft.com/office/drawing/2014/main" id="{B51F88AC-AC57-49BD-A8AF-18E31F3231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7975" y="2265363"/>
              <a:ext cx="396875" cy="233363"/>
            </a:xfrm>
            <a:custGeom>
              <a:avLst/>
              <a:gdLst>
                <a:gd name="T0" fmla="*/ 13 w 149"/>
                <a:gd name="T1" fmla="*/ 11 h 88"/>
                <a:gd name="T2" fmla="*/ 12 w 149"/>
                <a:gd name="T3" fmla="*/ 11 h 88"/>
                <a:gd name="T4" fmla="*/ 8 w 149"/>
                <a:gd name="T5" fmla="*/ 1 h 88"/>
                <a:gd name="T6" fmla="*/ 3 w 149"/>
                <a:gd name="T7" fmla="*/ 2 h 88"/>
                <a:gd name="T8" fmla="*/ 0 w 149"/>
                <a:gd name="T9" fmla="*/ 7 h 88"/>
                <a:gd name="T10" fmla="*/ 6 w 149"/>
                <a:gd name="T11" fmla="*/ 11 h 88"/>
                <a:gd name="T12" fmla="*/ 12 w 149"/>
                <a:gd name="T13" fmla="*/ 16 h 88"/>
                <a:gd name="T14" fmla="*/ 17 w 149"/>
                <a:gd name="T15" fmla="*/ 21 h 88"/>
                <a:gd name="T16" fmla="*/ 26 w 149"/>
                <a:gd name="T17" fmla="*/ 26 h 88"/>
                <a:gd name="T18" fmla="*/ 33 w 149"/>
                <a:gd name="T19" fmla="*/ 30 h 88"/>
                <a:gd name="T20" fmla="*/ 37 w 149"/>
                <a:gd name="T21" fmla="*/ 35 h 88"/>
                <a:gd name="T22" fmla="*/ 41 w 149"/>
                <a:gd name="T23" fmla="*/ 40 h 88"/>
                <a:gd name="T24" fmla="*/ 42 w 149"/>
                <a:gd name="T25" fmla="*/ 50 h 88"/>
                <a:gd name="T26" fmla="*/ 46 w 149"/>
                <a:gd name="T27" fmla="*/ 58 h 88"/>
                <a:gd name="T28" fmla="*/ 57 w 149"/>
                <a:gd name="T29" fmla="*/ 59 h 88"/>
                <a:gd name="T30" fmla="*/ 68 w 149"/>
                <a:gd name="T31" fmla="*/ 61 h 88"/>
                <a:gd name="T32" fmla="*/ 77 w 149"/>
                <a:gd name="T33" fmla="*/ 63 h 88"/>
                <a:gd name="T34" fmla="*/ 83 w 149"/>
                <a:gd name="T35" fmla="*/ 64 h 88"/>
                <a:gd name="T36" fmla="*/ 83 w 149"/>
                <a:gd name="T37" fmla="*/ 65 h 88"/>
                <a:gd name="T38" fmla="*/ 83 w 149"/>
                <a:gd name="T39" fmla="*/ 66 h 88"/>
                <a:gd name="T40" fmla="*/ 90 w 149"/>
                <a:gd name="T41" fmla="*/ 65 h 88"/>
                <a:gd name="T42" fmla="*/ 115 w 149"/>
                <a:gd name="T43" fmla="*/ 65 h 88"/>
                <a:gd name="T44" fmla="*/ 113 w 149"/>
                <a:gd name="T45" fmla="*/ 68 h 88"/>
                <a:gd name="T46" fmla="*/ 110 w 149"/>
                <a:gd name="T47" fmla="*/ 70 h 88"/>
                <a:gd name="T48" fmla="*/ 136 w 149"/>
                <a:gd name="T49" fmla="*/ 88 h 88"/>
                <a:gd name="T50" fmla="*/ 139 w 149"/>
                <a:gd name="T51" fmla="*/ 87 h 88"/>
                <a:gd name="T52" fmla="*/ 142 w 149"/>
                <a:gd name="T53" fmla="*/ 85 h 88"/>
                <a:gd name="T54" fmla="*/ 145 w 149"/>
                <a:gd name="T55" fmla="*/ 87 h 88"/>
                <a:gd name="T56" fmla="*/ 149 w 149"/>
                <a:gd name="T57" fmla="*/ 80 h 88"/>
                <a:gd name="T58" fmla="*/ 140 w 149"/>
                <a:gd name="T59" fmla="*/ 68 h 88"/>
                <a:gd name="T60" fmla="*/ 133 w 149"/>
                <a:gd name="T61" fmla="*/ 63 h 88"/>
                <a:gd name="T62" fmla="*/ 124 w 149"/>
                <a:gd name="T63" fmla="*/ 57 h 88"/>
                <a:gd name="T64" fmla="*/ 123 w 149"/>
                <a:gd name="T65" fmla="*/ 55 h 88"/>
                <a:gd name="T66" fmla="*/ 130 w 149"/>
                <a:gd name="T67" fmla="*/ 49 h 88"/>
                <a:gd name="T68" fmla="*/ 126 w 149"/>
                <a:gd name="T69" fmla="*/ 39 h 88"/>
                <a:gd name="T70" fmla="*/ 114 w 149"/>
                <a:gd name="T71" fmla="*/ 35 h 88"/>
                <a:gd name="T72" fmla="*/ 107 w 149"/>
                <a:gd name="T73" fmla="*/ 33 h 88"/>
                <a:gd name="T74" fmla="*/ 87 w 149"/>
                <a:gd name="T75" fmla="*/ 21 h 88"/>
                <a:gd name="T76" fmla="*/ 80 w 149"/>
                <a:gd name="T77" fmla="*/ 20 h 88"/>
                <a:gd name="T78" fmla="*/ 77 w 149"/>
                <a:gd name="T79" fmla="*/ 19 h 88"/>
                <a:gd name="T80" fmla="*/ 76 w 149"/>
                <a:gd name="T81" fmla="*/ 19 h 88"/>
                <a:gd name="T82" fmla="*/ 76 w 149"/>
                <a:gd name="T83" fmla="*/ 18 h 88"/>
                <a:gd name="T84" fmla="*/ 71 w 149"/>
                <a:gd name="T85" fmla="*/ 16 h 88"/>
                <a:gd name="T86" fmla="*/ 58 w 149"/>
                <a:gd name="T87" fmla="*/ 16 h 88"/>
                <a:gd name="T88" fmla="*/ 55 w 149"/>
                <a:gd name="T89" fmla="*/ 16 h 88"/>
                <a:gd name="T90" fmla="*/ 36 w 149"/>
                <a:gd name="T91" fmla="*/ 14 h 88"/>
                <a:gd name="T92" fmla="*/ 15 w 149"/>
                <a:gd name="T93" fmla="*/ 11 h 88"/>
                <a:gd name="T94" fmla="*/ 13 w 149"/>
                <a:gd name="T95" fmla="*/ 11 h 8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49"/>
                <a:gd name="T145" fmla="*/ 0 h 88"/>
                <a:gd name="T146" fmla="*/ 149 w 149"/>
                <a:gd name="T147" fmla="*/ 88 h 8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49" h="88">
                  <a:moveTo>
                    <a:pt x="13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1" y="6"/>
                    <a:pt x="10" y="1"/>
                    <a:pt x="8" y="1"/>
                  </a:cubicBezTo>
                  <a:cubicBezTo>
                    <a:pt x="6" y="0"/>
                    <a:pt x="4" y="1"/>
                    <a:pt x="3" y="2"/>
                  </a:cubicBezTo>
                  <a:cubicBezTo>
                    <a:pt x="1" y="4"/>
                    <a:pt x="0" y="6"/>
                    <a:pt x="0" y="7"/>
                  </a:cubicBezTo>
                  <a:cubicBezTo>
                    <a:pt x="0" y="8"/>
                    <a:pt x="3" y="10"/>
                    <a:pt x="6" y="11"/>
                  </a:cubicBezTo>
                  <a:cubicBezTo>
                    <a:pt x="9" y="12"/>
                    <a:pt x="12" y="14"/>
                    <a:pt x="12" y="16"/>
                  </a:cubicBezTo>
                  <a:cubicBezTo>
                    <a:pt x="12" y="17"/>
                    <a:pt x="14" y="20"/>
                    <a:pt x="17" y="21"/>
                  </a:cubicBezTo>
                  <a:cubicBezTo>
                    <a:pt x="19" y="23"/>
                    <a:pt x="23" y="25"/>
                    <a:pt x="26" y="26"/>
                  </a:cubicBezTo>
                  <a:cubicBezTo>
                    <a:pt x="28" y="26"/>
                    <a:pt x="31" y="28"/>
                    <a:pt x="33" y="30"/>
                  </a:cubicBezTo>
                  <a:cubicBezTo>
                    <a:pt x="34" y="32"/>
                    <a:pt x="36" y="34"/>
                    <a:pt x="37" y="35"/>
                  </a:cubicBezTo>
                  <a:cubicBezTo>
                    <a:pt x="38" y="35"/>
                    <a:pt x="40" y="38"/>
                    <a:pt x="41" y="40"/>
                  </a:cubicBezTo>
                  <a:cubicBezTo>
                    <a:pt x="41" y="42"/>
                    <a:pt x="42" y="47"/>
                    <a:pt x="42" y="50"/>
                  </a:cubicBezTo>
                  <a:cubicBezTo>
                    <a:pt x="42" y="54"/>
                    <a:pt x="44" y="57"/>
                    <a:pt x="46" y="58"/>
                  </a:cubicBezTo>
                  <a:cubicBezTo>
                    <a:pt x="48" y="58"/>
                    <a:pt x="54" y="59"/>
                    <a:pt x="57" y="59"/>
                  </a:cubicBezTo>
                  <a:cubicBezTo>
                    <a:pt x="61" y="59"/>
                    <a:pt x="66" y="60"/>
                    <a:pt x="68" y="61"/>
                  </a:cubicBezTo>
                  <a:cubicBezTo>
                    <a:pt x="70" y="62"/>
                    <a:pt x="74" y="63"/>
                    <a:pt x="77" y="63"/>
                  </a:cubicBezTo>
                  <a:cubicBezTo>
                    <a:pt x="80" y="63"/>
                    <a:pt x="83" y="64"/>
                    <a:pt x="83" y="64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3" y="65"/>
                    <a:pt x="83" y="66"/>
                    <a:pt x="83" y="66"/>
                  </a:cubicBezTo>
                  <a:cubicBezTo>
                    <a:pt x="83" y="67"/>
                    <a:pt x="86" y="66"/>
                    <a:pt x="90" y="65"/>
                  </a:cubicBezTo>
                  <a:cubicBezTo>
                    <a:pt x="94" y="63"/>
                    <a:pt x="105" y="64"/>
                    <a:pt x="115" y="65"/>
                  </a:cubicBezTo>
                  <a:cubicBezTo>
                    <a:pt x="115" y="65"/>
                    <a:pt x="115" y="65"/>
                    <a:pt x="113" y="68"/>
                  </a:cubicBezTo>
                  <a:cubicBezTo>
                    <a:pt x="110" y="70"/>
                    <a:pt x="110" y="70"/>
                    <a:pt x="110" y="70"/>
                  </a:cubicBezTo>
                  <a:cubicBezTo>
                    <a:pt x="115" y="73"/>
                    <a:pt x="127" y="81"/>
                    <a:pt x="136" y="88"/>
                  </a:cubicBezTo>
                  <a:cubicBezTo>
                    <a:pt x="136" y="88"/>
                    <a:pt x="136" y="88"/>
                    <a:pt x="139" y="87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42" y="86"/>
                    <a:pt x="143" y="87"/>
                    <a:pt x="145" y="87"/>
                  </a:cubicBezTo>
                  <a:cubicBezTo>
                    <a:pt x="147" y="87"/>
                    <a:pt x="149" y="84"/>
                    <a:pt x="149" y="80"/>
                  </a:cubicBezTo>
                  <a:cubicBezTo>
                    <a:pt x="149" y="80"/>
                    <a:pt x="149" y="80"/>
                    <a:pt x="140" y="68"/>
                  </a:cubicBezTo>
                  <a:cubicBezTo>
                    <a:pt x="131" y="56"/>
                    <a:pt x="136" y="63"/>
                    <a:pt x="133" y="63"/>
                  </a:cubicBezTo>
                  <a:cubicBezTo>
                    <a:pt x="129" y="63"/>
                    <a:pt x="125" y="60"/>
                    <a:pt x="124" y="57"/>
                  </a:cubicBezTo>
                  <a:cubicBezTo>
                    <a:pt x="123" y="55"/>
                    <a:pt x="123" y="55"/>
                    <a:pt x="123" y="55"/>
                  </a:cubicBezTo>
                  <a:cubicBezTo>
                    <a:pt x="127" y="54"/>
                    <a:pt x="130" y="51"/>
                    <a:pt x="130" y="49"/>
                  </a:cubicBezTo>
                  <a:cubicBezTo>
                    <a:pt x="130" y="46"/>
                    <a:pt x="128" y="42"/>
                    <a:pt x="126" y="39"/>
                  </a:cubicBezTo>
                  <a:cubicBezTo>
                    <a:pt x="123" y="37"/>
                    <a:pt x="118" y="35"/>
                    <a:pt x="114" y="35"/>
                  </a:cubicBezTo>
                  <a:cubicBezTo>
                    <a:pt x="110" y="35"/>
                    <a:pt x="107" y="34"/>
                    <a:pt x="107" y="33"/>
                  </a:cubicBezTo>
                  <a:cubicBezTo>
                    <a:pt x="107" y="31"/>
                    <a:pt x="98" y="26"/>
                    <a:pt x="87" y="21"/>
                  </a:cubicBezTo>
                  <a:cubicBezTo>
                    <a:pt x="87" y="21"/>
                    <a:pt x="87" y="21"/>
                    <a:pt x="80" y="20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7" y="20"/>
                    <a:pt x="77" y="20"/>
                    <a:pt x="76" y="19"/>
                  </a:cubicBezTo>
                  <a:cubicBezTo>
                    <a:pt x="76" y="19"/>
                    <a:pt x="76" y="19"/>
                    <a:pt x="76" y="18"/>
                  </a:cubicBezTo>
                  <a:cubicBezTo>
                    <a:pt x="76" y="15"/>
                    <a:pt x="73" y="16"/>
                    <a:pt x="71" y="16"/>
                  </a:cubicBezTo>
                  <a:cubicBezTo>
                    <a:pt x="70" y="16"/>
                    <a:pt x="60" y="16"/>
                    <a:pt x="58" y="16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0" y="16"/>
                    <a:pt x="41" y="14"/>
                    <a:pt x="36" y="14"/>
                  </a:cubicBezTo>
                  <a:cubicBezTo>
                    <a:pt x="30" y="13"/>
                    <a:pt x="20" y="11"/>
                    <a:pt x="15" y="11"/>
                  </a:cubicBezTo>
                  <a:cubicBezTo>
                    <a:pt x="15" y="11"/>
                    <a:pt x="15" y="11"/>
                    <a:pt x="13" y="1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64" name="Freeform 138">
              <a:extLst>
                <a:ext uri="{FF2B5EF4-FFF2-40B4-BE49-F238E27FC236}">
                  <a16:creationId xmlns:a16="http://schemas.microsoft.com/office/drawing/2014/main" id="{75CDC367-2BAE-4929-AF2E-16D6815B6B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8175" y="3308350"/>
              <a:ext cx="3175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  <a:gd name="T8" fmla="*/ 1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65" name="Oval 139">
              <a:extLst>
                <a:ext uri="{FF2B5EF4-FFF2-40B4-BE49-F238E27FC236}">
                  <a16:creationId xmlns:a16="http://schemas.microsoft.com/office/drawing/2014/main" id="{3872EF69-96D3-4C38-AA17-8B22311DEF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2300" y="1722438"/>
              <a:ext cx="26988" cy="1588"/>
            </a:xfrm>
            <a:prstGeom prst="ellipse">
              <a:avLst/>
            </a:pr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66" name="Freeform 140">
              <a:extLst>
                <a:ext uri="{FF2B5EF4-FFF2-40B4-BE49-F238E27FC236}">
                  <a16:creationId xmlns:a16="http://schemas.microsoft.com/office/drawing/2014/main" id="{A0167805-EE89-4F33-AFD1-688AEECD1F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2813" y="1301750"/>
              <a:ext cx="3175" cy="317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67" name="Freeform 141">
              <a:extLst>
                <a:ext uri="{FF2B5EF4-FFF2-40B4-BE49-F238E27FC236}">
                  <a16:creationId xmlns:a16="http://schemas.microsoft.com/office/drawing/2014/main" id="{B39D8FF1-CF86-4DBC-9A06-100EAB4B26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2813" y="1296988"/>
              <a:ext cx="3175" cy="1588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1 h 1"/>
                <a:gd name="T8" fmla="*/ 0 w 1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68" name="Freeform 142">
              <a:extLst>
                <a:ext uri="{FF2B5EF4-FFF2-40B4-BE49-F238E27FC236}">
                  <a16:creationId xmlns:a16="http://schemas.microsoft.com/office/drawing/2014/main" id="{8B27A6E3-F294-438B-9D45-BF357F06FB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2813" y="1301750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69" name="Freeform 143">
              <a:extLst>
                <a:ext uri="{FF2B5EF4-FFF2-40B4-BE49-F238E27FC236}">
                  <a16:creationId xmlns:a16="http://schemas.microsoft.com/office/drawing/2014/main" id="{0CF4F46E-A6B9-4971-AC8A-0187DB0968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6250" y="757238"/>
              <a:ext cx="1" cy="317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70" name="Freeform 144">
              <a:extLst>
                <a:ext uri="{FF2B5EF4-FFF2-40B4-BE49-F238E27FC236}">
                  <a16:creationId xmlns:a16="http://schemas.microsoft.com/office/drawing/2014/main" id="{D6F00F4B-245D-44BE-8B34-63A1E67E93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4875" y="1258888"/>
              <a:ext cx="11113" cy="23813"/>
            </a:xfrm>
            <a:custGeom>
              <a:avLst/>
              <a:gdLst>
                <a:gd name="T0" fmla="*/ 4 w 4"/>
                <a:gd name="T1" fmla="*/ 2 h 9"/>
                <a:gd name="T2" fmla="*/ 2 w 4"/>
                <a:gd name="T3" fmla="*/ 0 h 9"/>
                <a:gd name="T4" fmla="*/ 0 w 4"/>
                <a:gd name="T5" fmla="*/ 0 h 9"/>
                <a:gd name="T6" fmla="*/ 1 w 4"/>
                <a:gd name="T7" fmla="*/ 0 h 9"/>
                <a:gd name="T8" fmla="*/ 3 w 4"/>
                <a:gd name="T9" fmla="*/ 2 h 9"/>
                <a:gd name="T10" fmla="*/ 4 w 4"/>
                <a:gd name="T11" fmla="*/ 2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9"/>
                <a:gd name="T20" fmla="*/ 4 w 4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9">
                  <a:moveTo>
                    <a:pt x="4" y="2"/>
                  </a:moveTo>
                  <a:cubicBezTo>
                    <a:pt x="4" y="2"/>
                    <a:pt x="4" y="2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9"/>
                    <a:pt x="4" y="9"/>
                    <a:pt x="4" y="2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71" name="Oval 145">
              <a:extLst>
                <a:ext uri="{FF2B5EF4-FFF2-40B4-BE49-F238E27FC236}">
                  <a16:creationId xmlns:a16="http://schemas.microsoft.com/office/drawing/2014/main" id="{78860442-BC1E-4CBE-9F60-E1667B22FE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7163" y="1878013"/>
              <a:ext cx="1588" cy="1588"/>
            </a:xfrm>
            <a:prstGeom prst="ellipse">
              <a:avLst/>
            </a:pr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72" name="Freeform 146">
              <a:extLst>
                <a:ext uri="{FF2B5EF4-FFF2-40B4-BE49-F238E27FC236}">
                  <a16:creationId xmlns:a16="http://schemas.microsoft.com/office/drawing/2014/main" id="{7E00EF61-E826-41C0-B386-275B7B6AC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7163" y="1878013"/>
              <a:ext cx="1" cy="4763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0 h 2"/>
                <a:gd name="T4" fmla="*/ 0 w 1"/>
                <a:gd name="T5" fmla="*/ 2 h 2"/>
                <a:gd name="T6" fmla="*/ 0 w 1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"/>
                <a:gd name="T14" fmla="*/ 1 w 1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73" name="Freeform 147">
              <a:extLst>
                <a:ext uri="{FF2B5EF4-FFF2-40B4-BE49-F238E27FC236}">
                  <a16:creationId xmlns:a16="http://schemas.microsoft.com/office/drawing/2014/main" id="{A72A132C-C37A-40D3-A3B9-99A53D605B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603250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74" name="Freeform 148">
              <a:extLst>
                <a:ext uri="{FF2B5EF4-FFF2-40B4-BE49-F238E27FC236}">
                  <a16:creationId xmlns:a16="http://schemas.microsoft.com/office/drawing/2014/main" id="{05DC6980-C053-4EDA-BD26-C6C8022D02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650" y="533400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75" name="Freeform 149">
              <a:extLst>
                <a:ext uri="{FF2B5EF4-FFF2-40B4-BE49-F238E27FC236}">
                  <a16:creationId xmlns:a16="http://schemas.microsoft.com/office/drawing/2014/main" id="{8631FEF6-740F-4309-881A-AF145A3455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8200" y="324961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76" name="Freeform 150">
              <a:extLst>
                <a:ext uri="{FF2B5EF4-FFF2-40B4-BE49-F238E27FC236}">
                  <a16:creationId xmlns:a16="http://schemas.microsoft.com/office/drawing/2014/main" id="{1BECF514-2BE5-478B-9AEA-91530A1455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0975" y="2320925"/>
              <a:ext cx="3175" cy="7938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0 h 3"/>
                <a:gd name="T4" fmla="*/ 1 w 1"/>
                <a:gd name="T5" fmla="*/ 3 h 3"/>
                <a:gd name="T6" fmla="*/ 1 w 1"/>
                <a:gd name="T7" fmla="*/ 3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3"/>
                <a:gd name="T14" fmla="*/ 1 w 1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3">
                  <a:moveTo>
                    <a:pt x="1" y="3"/>
                  </a:moveTo>
                  <a:cubicBezTo>
                    <a:pt x="1" y="3"/>
                    <a:pt x="1" y="2"/>
                    <a:pt x="0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77" name="Freeform 151">
              <a:extLst>
                <a:ext uri="{FF2B5EF4-FFF2-40B4-BE49-F238E27FC236}">
                  <a16:creationId xmlns:a16="http://schemas.microsoft.com/office/drawing/2014/main" id="{2F272FD5-45C4-4917-9D70-75D650798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0700" y="2003425"/>
              <a:ext cx="1050925" cy="1471613"/>
            </a:xfrm>
            <a:custGeom>
              <a:avLst/>
              <a:gdLst>
                <a:gd name="T0" fmla="*/ 366 w 394"/>
                <a:gd name="T1" fmla="*/ 136 h 552"/>
                <a:gd name="T2" fmla="*/ 365 w 394"/>
                <a:gd name="T3" fmla="*/ 134 h 552"/>
                <a:gd name="T4" fmla="*/ 364 w 394"/>
                <a:gd name="T5" fmla="*/ 136 h 552"/>
                <a:gd name="T6" fmla="*/ 362 w 394"/>
                <a:gd name="T7" fmla="*/ 137 h 552"/>
                <a:gd name="T8" fmla="*/ 361 w 394"/>
                <a:gd name="T9" fmla="*/ 138 h 552"/>
                <a:gd name="T10" fmla="*/ 355 w 394"/>
                <a:gd name="T11" fmla="*/ 130 h 552"/>
                <a:gd name="T12" fmla="*/ 341 w 394"/>
                <a:gd name="T13" fmla="*/ 117 h 552"/>
                <a:gd name="T14" fmla="*/ 349 w 394"/>
                <a:gd name="T15" fmla="*/ 119 h 552"/>
                <a:gd name="T16" fmla="*/ 329 w 394"/>
                <a:gd name="T17" fmla="*/ 114 h 552"/>
                <a:gd name="T18" fmla="*/ 309 w 394"/>
                <a:gd name="T19" fmla="*/ 111 h 552"/>
                <a:gd name="T20" fmla="*/ 290 w 394"/>
                <a:gd name="T21" fmla="*/ 97 h 552"/>
                <a:gd name="T22" fmla="*/ 274 w 394"/>
                <a:gd name="T23" fmla="*/ 101 h 552"/>
                <a:gd name="T24" fmla="*/ 271 w 394"/>
                <a:gd name="T25" fmla="*/ 102 h 552"/>
                <a:gd name="T26" fmla="*/ 269 w 394"/>
                <a:gd name="T27" fmla="*/ 104 h 552"/>
                <a:gd name="T28" fmla="*/ 265 w 394"/>
                <a:gd name="T29" fmla="*/ 107 h 552"/>
                <a:gd name="T30" fmla="*/ 257 w 394"/>
                <a:gd name="T31" fmla="*/ 100 h 552"/>
                <a:gd name="T32" fmla="*/ 258 w 394"/>
                <a:gd name="T33" fmla="*/ 84 h 552"/>
                <a:gd name="T34" fmla="*/ 234 w 394"/>
                <a:gd name="T35" fmla="*/ 52 h 552"/>
                <a:gd name="T36" fmla="*/ 218 w 394"/>
                <a:gd name="T37" fmla="*/ 48 h 552"/>
                <a:gd name="T38" fmla="*/ 177 w 394"/>
                <a:gd name="T39" fmla="*/ 20 h 552"/>
                <a:gd name="T40" fmla="*/ 92 w 394"/>
                <a:gd name="T41" fmla="*/ 0 h 552"/>
                <a:gd name="T42" fmla="*/ 53 w 394"/>
                <a:gd name="T43" fmla="*/ 13 h 552"/>
                <a:gd name="T44" fmla="*/ 6 w 394"/>
                <a:gd name="T45" fmla="*/ 23 h 552"/>
                <a:gd name="T46" fmla="*/ 14 w 394"/>
                <a:gd name="T47" fmla="*/ 29 h 552"/>
                <a:gd name="T48" fmla="*/ 30 w 394"/>
                <a:gd name="T49" fmla="*/ 54 h 552"/>
                <a:gd name="T50" fmla="*/ 0 w 394"/>
                <a:gd name="T51" fmla="*/ 107 h 552"/>
                <a:gd name="T52" fmla="*/ 0 w 394"/>
                <a:gd name="T53" fmla="*/ 135 h 552"/>
                <a:gd name="T54" fmla="*/ 17 w 394"/>
                <a:gd name="T55" fmla="*/ 147 h 552"/>
                <a:gd name="T56" fmla="*/ 71 w 394"/>
                <a:gd name="T57" fmla="*/ 241 h 552"/>
                <a:gd name="T58" fmla="*/ 47 w 394"/>
                <a:gd name="T59" fmla="*/ 418 h 552"/>
                <a:gd name="T60" fmla="*/ 49 w 394"/>
                <a:gd name="T61" fmla="*/ 466 h 552"/>
                <a:gd name="T62" fmla="*/ 42 w 394"/>
                <a:gd name="T63" fmla="*/ 482 h 552"/>
                <a:gd name="T64" fmla="*/ 45 w 394"/>
                <a:gd name="T65" fmla="*/ 482 h 552"/>
                <a:gd name="T66" fmla="*/ 45 w 394"/>
                <a:gd name="T67" fmla="*/ 491 h 552"/>
                <a:gd name="T68" fmla="*/ 41 w 394"/>
                <a:gd name="T69" fmla="*/ 507 h 552"/>
                <a:gd name="T70" fmla="*/ 49 w 394"/>
                <a:gd name="T71" fmla="*/ 525 h 552"/>
                <a:gd name="T72" fmla="*/ 68 w 394"/>
                <a:gd name="T73" fmla="*/ 552 h 552"/>
                <a:gd name="T74" fmla="*/ 117 w 394"/>
                <a:gd name="T75" fmla="*/ 482 h 552"/>
                <a:gd name="T76" fmla="*/ 119 w 394"/>
                <a:gd name="T77" fmla="*/ 477 h 552"/>
                <a:gd name="T78" fmla="*/ 115 w 394"/>
                <a:gd name="T79" fmla="*/ 470 h 552"/>
                <a:gd name="T80" fmla="*/ 115 w 394"/>
                <a:gd name="T81" fmla="*/ 466 h 552"/>
                <a:gd name="T82" fmla="*/ 125 w 394"/>
                <a:gd name="T83" fmla="*/ 456 h 552"/>
                <a:gd name="T84" fmla="*/ 122 w 394"/>
                <a:gd name="T85" fmla="*/ 433 h 552"/>
                <a:gd name="T86" fmla="*/ 142 w 394"/>
                <a:gd name="T87" fmla="*/ 424 h 552"/>
                <a:gd name="T88" fmla="*/ 169 w 394"/>
                <a:gd name="T89" fmla="*/ 409 h 552"/>
                <a:gd name="T90" fmla="*/ 210 w 394"/>
                <a:gd name="T91" fmla="*/ 373 h 552"/>
                <a:gd name="T92" fmla="*/ 252 w 394"/>
                <a:gd name="T93" fmla="*/ 323 h 552"/>
                <a:gd name="T94" fmla="*/ 310 w 394"/>
                <a:gd name="T95" fmla="*/ 274 h 552"/>
                <a:gd name="T96" fmla="*/ 337 w 394"/>
                <a:gd name="T97" fmla="*/ 233 h 552"/>
                <a:gd name="T98" fmla="*/ 369 w 394"/>
                <a:gd name="T99" fmla="*/ 178 h 552"/>
                <a:gd name="T100" fmla="*/ 379 w 394"/>
                <a:gd name="T101" fmla="*/ 133 h 55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94"/>
                <a:gd name="T154" fmla="*/ 0 h 552"/>
                <a:gd name="T155" fmla="*/ 394 w 394"/>
                <a:gd name="T156" fmla="*/ 552 h 55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94" h="552">
                  <a:moveTo>
                    <a:pt x="379" y="133"/>
                  </a:moveTo>
                  <a:cubicBezTo>
                    <a:pt x="375" y="133"/>
                    <a:pt x="372" y="134"/>
                    <a:pt x="368" y="135"/>
                  </a:cubicBezTo>
                  <a:cubicBezTo>
                    <a:pt x="367" y="135"/>
                    <a:pt x="366" y="136"/>
                    <a:pt x="366" y="136"/>
                  </a:cubicBezTo>
                  <a:cubicBezTo>
                    <a:pt x="366" y="136"/>
                    <a:pt x="366" y="136"/>
                    <a:pt x="366" y="136"/>
                  </a:cubicBezTo>
                  <a:cubicBezTo>
                    <a:pt x="366" y="136"/>
                    <a:pt x="365" y="135"/>
                    <a:pt x="365" y="134"/>
                  </a:cubicBezTo>
                  <a:cubicBezTo>
                    <a:pt x="365" y="134"/>
                    <a:pt x="365" y="134"/>
                    <a:pt x="365" y="134"/>
                  </a:cubicBezTo>
                  <a:cubicBezTo>
                    <a:pt x="365" y="134"/>
                    <a:pt x="364" y="133"/>
                    <a:pt x="364" y="133"/>
                  </a:cubicBezTo>
                  <a:cubicBezTo>
                    <a:pt x="364" y="133"/>
                    <a:pt x="364" y="134"/>
                    <a:pt x="364" y="134"/>
                  </a:cubicBezTo>
                  <a:cubicBezTo>
                    <a:pt x="364" y="136"/>
                    <a:pt x="364" y="136"/>
                    <a:pt x="364" y="136"/>
                  </a:cubicBezTo>
                  <a:cubicBezTo>
                    <a:pt x="361" y="136"/>
                    <a:pt x="361" y="136"/>
                    <a:pt x="361" y="136"/>
                  </a:cubicBezTo>
                  <a:cubicBezTo>
                    <a:pt x="359" y="134"/>
                    <a:pt x="359" y="134"/>
                    <a:pt x="361" y="136"/>
                  </a:cubicBezTo>
                  <a:cubicBezTo>
                    <a:pt x="361" y="136"/>
                    <a:pt x="361" y="136"/>
                    <a:pt x="362" y="137"/>
                  </a:cubicBezTo>
                  <a:cubicBezTo>
                    <a:pt x="363" y="137"/>
                    <a:pt x="363" y="138"/>
                    <a:pt x="364" y="138"/>
                  </a:cubicBezTo>
                  <a:cubicBezTo>
                    <a:pt x="364" y="138"/>
                    <a:pt x="364" y="138"/>
                    <a:pt x="364" y="138"/>
                  </a:cubicBezTo>
                  <a:cubicBezTo>
                    <a:pt x="361" y="138"/>
                    <a:pt x="361" y="138"/>
                    <a:pt x="361" y="138"/>
                  </a:cubicBezTo>
                  <a:cubicBezTo>
                    <a:pt x="359" y="136"/>
                    <a:pt x="358" y="134"/>
                    <a:pt x="356" y="131"/>
                  </a:cubicBezTo>
                  <a:cubicBezTo>
                    <a:pt x="355" y="130"/>
                    <a:pt x="353" y="127"/>
                    <a:pt x="351" y="123"/>
                  </a:cubicBezTo>
                  <a:cubicBezTo>
                    <a:pt x="352" y="125"/>
                    <a:pt x="354" y="128"/>
                    <a:pt x="355" y="130"/>
                  </a:cubicBezTo>
                  <a:cubicBezTo>
                    <a:pt x="353" y="128"/>
                    <a:pt x="352" y="126"/>
                    <a:pt x="351" y="124"/>
                  </a:cubicBezTo>
                  <a:cubicBezTo>
                    <a:pt x="349" y="121"/>
                    <a:pt x="348" y="119"/>
                    <a:pt x="347" y="119"/>
                  </a:cubicBezTo>
                  <a:cubicBezTo>
                    <a:pt x="347" y="119"/>
                    <a:pt x="344" y="118"/>
                    <a:pt x="341" y="117"/>
                  </a:cubicBezTo>
                  <a:cubicBezTo>
                    <a:pt x="337" y="117"/>
                    <a:pt x="337" y="116"/>
                    <a:pt x="341" y="117"/>
                  </a:cubicBezTo>
                  <a:cubicBezTo>
                    <a:pt x="345" y="117"/>
                    <a:pt x="348" y="117"/>
                    <a:pt x="348" y="118"/>
                  </a:cubicBezTo>
                  <a:cubicBezTo>
                    <a:pt x="348" y="118"/>
                    <a:pt x="348" y="118"/>
                    <a:pt x="349" y="119"/>
                  </a:cubicBezTo>
                  <a:cubicBezTo>
                    <a:pt x="348" y="118"/>
                    <a:pt x="348" y="118"/>
                    <a:pt x="348" y="118"/>
                  </a:cubicBezTo>
                  <a:cubicBezTo>
                    <a:pt x="348" y="117"/>
                    <a:pt x="344" y="116"/>
                    <a:pt x="339" y="116"/>
                  </a:cubicBezTo>
                  <a:cubicBezTo>
                    <a:pt x="334" y="115"/>
                    <a:pt x="329" y="114"/>
                    <a:pt x="329" y="114"/>
                  </a:cubicBezTo>
                  <a:cubicBezTo>
                    <a:pt x="328" y="114"/>
                    <a:pt x="326" y="114"/>
                    <a:pt x="324" y="114"/>
                  </a:cubicBezTo>
                  <a:cubicBezTo>
                    <a:pt x="322" y="113"/>
                    <a:pt x="318" y="113"/>
                    <a:pt x="315" y="113"/>
                  </a:cubicBezTo>
                  <a:cubicBezTo>
                    <a:pt x="313" y="112"/>
                    <a:pt x="310" y="112"/>
                    <a:pt x="309" y="111"/>
                  </a:cubicBezTo>
                  <a:cubicBezTo>
                    <a:pt x="309" y="111"/>
                    <a:pt x="306" y="108"/>
                    <a:pt x="304" y="105"/>
                  </a:cubicBezTo>
                  <a:cubicBezTo>
                    <a:pt x="301" y="102"/>
                    <a:pt x="298" y="99"/>
                    <a:pt x="297" y="98"/>
                  </a:cubicBezTo>
                  <a:cubicBezTo>
                    <a:pt x="297" y="98"/>
                    <a:pt x="294" y="97"/>
                    <a:pt x="290" y="97"/>
                  </a:cubicBezTo>
                  <a:cubicBezTo>
                    <a:pt x="287" y="97"/>
                    <a:pt x="276" y="100"/>
                    <a:pt x="276" y="100"/>
                  </a:cubicBezTo>
                  <a:cubicBezTo>
                    <a:pt x="276" y="100"/>
                    <a:pt x="276" y="100"/>
                    <a:pt x="276" y="100"/>
                  </a:cubicBezTo>
                  <a:cubicBezTo>
                    <a:pt x="275" y="100"/>
                    <a:pt x="274" y="100"/>
                    <a:pt x="274" y="101"/>
                  </a:cubicBezTo>
                  <a:cubicBezTo>
                    <a:pt x="274" y="101"/>
                    <a:pt x="274" y="101"/>
                    <a:pt x="273" y="101"/>
                  </a:cubicBezTo>
                  <a:cubicBezTo>
                    <a:pt x="273" y="101"/>
                    <a:pt x="272" y="101"/>
                    <a:pt x="272" y="101"/>
                  </a:cubicBezTo>
                  <a:cubicBezTo>
                    <a:pt x="272" y="102"/>
                    <a:pt x="272" y="102"/>
                    <a:pt x="271" y="102"/>
                  </a:cubicBezTo>
                  <a:cubicBezTo>
                    <a:pt x="271" y="102"/>
                    <a:pt x="271" y="102"/>
                    <a:pt x="270" y="102"/>
                  </a:cubicBezTo>
                  <a:cubicBezTo>
                    <a:pt x="270" y="103"/>
                    <a:pt x="270" y="103"/>
                    <a:pt x="270" y="103"/>
                  </a:cubicBezTo>
                  <a:cubicBezTo>
                    <a:pt x="269" y="103"/>
                    <a:pt x="269" y="103"/>
                    <a:pt x="269" y="104"/>
                  </a:cubicBezTo>
                  <a:cubicBezTo>
                    <a:pt x="269" y="104"/>
                    <a:pt x="269" y="104"/>
                    <a:pt x="268" y="104"/>
                  </a:cubicBezTo>
                  <a:cubicBezTo>
                    <a:pt x="268" y="104"/>
                    <a:pt x="268" y="105"/>
                    <a:pt x="268" y="105"/>
                  </a:cubicBezTo>
                  <a:cubicBezTo>
                    <a:pt x="267" y="107"/>
                    <a:pt x="266" y="108"/>
                    <a:pt x="265" y="107"/>
                  </a:cubicBezTo>
                  <a:cubicBezTo>
                    <a:pt x="264" y="107"/>
                    <a:pt x="264" y="107"/>
                    <a:pt x="264" y="107"/>
                  </a:cubicBezTo>
                  <a:cubicBezTo>
                    <a:pt x="264" y="107"/>
                    <a:pt x="263" y="106"/>
                    <a:pt x="262" y="105"/>
                  </a:cubicBezTo>
                  <a:cubicBezTo>
                    <a:pt x="260" y="105"/>
                    <a:pt x="258" y="100"/>
                    <a:pt x="257" y="100"/>
                  </a:cubicBezTo>
                  <a:cubicBezTo>
                    <a:pt x="257" y="100"/>
                    <a:pt x="257" y="100"/>
                    <a:pt x="257" y="100"/>
                  </a:cubicBezTo>
                  <a:cubicBezTo>
                    <a:pt x="257" y="100"/>
                    <a:pt x="257" y="100"/>
                    <a:pt x="257" y="100"/>
                  </a:cubicBezTo>
                  <a:cubicBezTo>
                    <a:pt x="257" y="100"/>
                    <a:pt x="257" y="93"/>
                    <a:pt x="258" y="84"/>
                  </a:cubicBezTo>
                  <a:cubicBezTo>
                    <a:pt x="259" y="75"/>
                    <a:pt x="259" y="68"/>
                    <a:pt x="259" y="68"/>
                  </a:cubicBezTo>
                  <a:cubicBezTo>
                    <a:pt x="259" y="68"/>
                    <a:pt x="255" y="64"/>
                    <a:pt x="249" y="60"/>
                  </a:cubicBezTo>
                  <a:cubicBezTo>
                    <a:pt x="244" y="57"/>
                    <a:pt x="237" y="53"/>
                    <a:pt x="234" y="52"/>
                  </a:cubicBezTo>
                  <a:cubicBezTo>
                    <a:pt x="230" y="51"/>
                    <a:pt x="228" y="51"/>
                    <a:pt x="228" y="51"/>
                  </a:cubicBezTo>
                  <a:cubicBezTo>
                    <a:pt x="228" y="51"/>
                    <a:pt x="228" y="51"/>
                    <a:pt x="228" y="51"/>
                  </a:cubicBezTo>
                  <a:cubicBezTo>
                    <a:pt x="227" y="50"/>
                    <a:pt x="223" y="49"/>
                    <a:pt x="218" y="48"/>
                  </a:cubicBezTo>
                  <a:cubicBezTo>
                    <a:pt x="213" y="47"/>
                    <a:pt x="205" y="45"/>
                    <a:pt x="202" y="44"/>
                  </a:cubicBezTo>
                  <a:cubicBezTo>
                    <a:pt x="198" y="43"/>
                    <a:pt x="193" y="38"/>
                    <a:pt x="192" y="34"/>
                  </a:cubicBezTo>
                  <a:cubicBezTo>
                    <a:pt x="191" y="30"/>
                    <a:pt x="184" y="23"/>
                    <a:pt x="177" y="20"/>
                  </a:cubicBezTo>
                  <a:cubicBezTo>
                    <a:pt x="170" y="17"/>
                    <a:pt x="155" y="14"/>
                    <a:pt x="142" y="14"/>
                  </a:cubicBezTo>
                  <a:cubicBezTo>
                    <a:pt x="130" y="14"/>
                    <a:pt x="116" y="11"/>
                    <a:pt x="111" y="7"/>
                  </a:cubicBezTo>
                  <a:cubicBezTo>
                    <a:pt x="107" y="3"/>
                    <a:pt x="98" y="0"/>
                    <a:pt x="92" y="0"/>
                  </a:cubicBezTo>
                  <a:cubicBezTo>
                    <a:pt x="86" y="0"/>
                    <a:pt x="76" y="1"/>
                    <a:pt x="69" y="3"/>
                  </a:cubicBezTo>
                  <a:cubicBezTo>
                    <a:pt x="62" y="5"/>
                    <a:pt x="56" y="7"/>
                    <a:pt x="56" y="8"/>
                  </a:cubicBezTo>
                  <a:cubicBezTo>
                    <a:pt x="55" y="9"/>
                    <a:pt x="54" y="11"/>
                    <a:pt x="53" y="13"/>
                  </a:cubicBezTo>
                  <a:cubicBezTo>
                    <a:pt x="53" y="14"/>
                    <a:pt x="48" y="17"/>
                    <a:pt x="42" y="20"/>
                  </a:cubicBezTo>
                  <a:cubicBezTo>
                    <a:pt x="36" y="22"/>
                    <a:pt x="25" y="24"/>
                    <a:pt x="19" y="24"/>
                  </a:cubicBezTo>
                  <a:cubicBezTo>
                    <a:pt x="12" y="24"/>
                    <a:pt x="6" y="24"/>
                    <a:pt x="6" y="23"/>
                  </a:cubicBezTo>
                  <a:cubicBezTo>
                    <a:pt x="5" y="23"/>
                    <a:pt x="5" y="26"/>
                    <a:pt x="7" y="28"/>
                  </a:cubicBezTo>
                  <a:cubicBezTo>
                    <a:pt x="7" y="28"/>
                    <a:pt x="7" y="28"/>
                    <a:pt x="12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6" y="29"/>
                    <a:pt x="23" y="35"/>
                    <a:pt x="30" y="42"/>
                  </a:cubicBezTo>
                  <a:cubicBezTo>
                    <a:pt x="30" y="42"/>
                    <a:pt x="30" y="42"/>
                    <a:pt x="30" y="47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62"/>
                    <a:pt x="30" y="74"/>
                    <a:pt x="30" y="80"/>
                  </a:cubicBezTo>
                  <a:cubicBezTo>
                    <a:pt x="30" y="86"/>
                    <a:pt x="23" y="93"/>
                    <a:pt x="15" y="95"/>
                  </a:cubicBezTo>
                  <a:cubicBezTo>
                    <a:pt x="7" y="98"/>
                    <a:pt x="0" y="103"/>
                    <a:pt x="0" y="107"/>
                  </a:cubicBezTo>
                  <a:cubicBezTo>
                    <a:pt x="0" y="111"/>
                    <a:pt x="2" y="114"/>
                    <a:pt x="4" y="115"/>
                  </a:cubicBezTo>
                  <a:cubicBezTo>
                    <a:pt x="5" y="115"/>
                    <a:pt x="5" y="117"/>
                    <a:pt x="4" y="120"/>
                  </a:cubicBezTo>
                  <a:cubicBezTo>
                    <a:pt x="2" y="123"/>
                    <a:pt x="0" y="129"/>
                    <a:pt x="0" y="135"/>
                  </a:cubicBezTo>
                  <a:cubicBezTo>
                    <a:pt x="0" y="140"/>
                    <a:pt x="5" y="146"/>
                    <a:pt x="11" y="147"/>
                  </a:cubicBezTo>
                  <a:cubicBezTo>
                    <a:pt x="11" y="147"/>
                    <a:pt x="11" y="147"/>
                    <a:pt x="14" y="147"/>
                  </a:cubicBezTo>
                  <a:cubicBezTo>
                    <a:pt x="17" y="147"/>
                    <a:pt x="17" y="147"/>
                    <a:pt x="17" y="147"/>
                  </a:cubicBezTo>
                  <a:cubicBezTo>
                    <a:pt x="21" y="157"/>
                    <a:pt x="29" y="175"/>
                    <a:pt x="35" y="186"/>
                  </a:cubicBezTo>
                  <a:cubicBezTo>
                    <a:pt x="41" y="197"/>
                    <a:pt x="54" y="211"/>
                    <a:pt x="63" y="216"/>
                  </a:cubicBezTo>
                  <a:cubicBezTo>
                    <a:pt x="63" y="216"/>
                    <a:pt x="63" y="216"/>
                    <a:pt x="71" y="241"/>
                  </a:cubicBezTo>
                  <a:cubicBezTo>
                    <a:pt x="80" y="266"/>
                    <a:pt x="78" y="289"/>
                    <a:pt x="78" y="289"/>
                  </a:cubicBezTo>
                  <a:cubicBezTo>
                    <a:pt x="76" y="315"/>
                    <a:pt x="71" y="347"/>
                    <a:pt x="67" y="360"/>
                  </a:cubicBezTo>
                  <a:cubicBezTo>
                    <a:pt x="63" y="374"/>
                    <a:pt x="46" y="405"/>
                    <a:pt x="47" y="418"/>
                  </a:cubicBezTo>
                  <a:cubicBezTo>
                    <a:pt x="47" y="431"/>
                    <a:pt x="49" y="442"/>
                    <a:pt x="51" y="442"/>
                  </a:cubicBezTo>
                  <a:cubicBezTo>
                    <a:pt x="52" y="443"/>
                    <a:pt x="54" y="448"/>
                    <a:pt x="54" y="453"/>
                  </a:cubicBezTo>
                  <a:cubicBezTo>
                    <a:pt x="54" y="459"/>
                    <a:pt x="51" y="465"/>
                    <a:pt x="49" y="466"/>
                  </a:cubicBezTo>
                  <a:cubicBezTo>
                    <a:pt x="46" y="467"/>
                    <a:pt x="44" y="469"/>
                    <a:pt x="43" y="471"/>
                  </a:cubicBezTo>
                  <a:cubicBezTo>
                    <a:pt x="43" y="473"/>
                    <a:pt x="42" y="475"/>
                    <a:pt x="42" y="475"/>
                  </a:cubicBezTo>
                  <a:cubicBezTo>
                    <a:pt x="42" y="475"/>
                    <a:pt x="42" y="478"/>
                    <a:pt x="42" y="482"/>
                  </a:cubicBezTo>
                  <a:cubicBezTo>
                    <a:pt x="42" y="486"/>
                    <a:pt x="42" y="489"/>
                    <a:pt x="43" y="489"/>
                  </a:cubicBezTo>
                  <a:cubicBezTo>
                    <a:pt x="44" y="489"/>
                    <a:pt x="45" y="486"/>
                    <a:pt x="45" y="482"/>
                  </a:cubicBezTo>
                  <a:cubicBezTo>
                    <a:pt x="45" y="479"/>
                    <a:pt x="45" y="479"/>
                    <a:pt x="45" y="482"/>
                  </a:cubicBezTo>
                  <a:cubicBezTo>
                    <a:pt x="45" y="486"/>
                    <a:pt x="45" y="489"/>
                    <a:pt x="45" y="489"/>
                  </a:cubicBezTo>
                  <a:cubicBezTo>
                    <a:pt x="45" y="489"/>
                    <a:pt x="45" y="489"/>
                    <a:pt x="45" y="489"/>
                  </a:cubicBezTo>
                  <a:cubicBezTo>
                    <a:pt x="45" y="489"/>
                    <a:pt x="45" y="490"/>
                    <a:pt x="45" y="491"/>
                  </a:cubicBezTo>
                  <a:cubicBezTo>
                    <a:pt x="45" y="491"/>
                    <a:pt x="43" y="494"/>
                    <a:pt x="41" y="496"/>
                  </a:cubicBezTo>
                  <a:cubicBezTo>
                    <a:pt x="39" y="499"/>
                    <a:pt x="37" y="501"/>
                    <a:pt x="37" y="501"/>
                  </a:cubicBezTo>
                  <a:cubicBezTo>
                    <a:pt x="37" y="501"/>
                    <a:pt x="39" y="504"/>
                    <a:pt x="41" y="507"/>
                  </a:cubicBezTo>
                  <a:cubicBezTo>
                    <a:pt x="41" y="507"/>
                    <a:pt x="41" y="507"/>
                    <a:pt x="43" y="507"/>
                  </a:cubicBezTo>
                  <a:cubicBezTo>
                    <a:pt x="45" y="507"/>
                    <a:pt x="48" y="518"/>
                    <a:pt x="49" y="523"/>
                  </a:cubicBezTo>
                  <a:cubicBezTo>
                    <a:pt x="49" y="525"/>
                    <a:pt x="49" y="525"/>
                    <a:pt x="49" y="525"/>
                  </a:cubicBezTo>
                  <a:cubicBezTo>
                    <a:pt x="49" y="525"/>
                    <a:pt x="51" y="528"/>
                    <a:pt x="52" y="532"/>
                  </a:cubicBezTo>
                  <a:cubicBezTo>
                    <a:pt x="54" y="535"/>
                    <a:pt x="58" y="545"/>
                    <a:pt x="60" y="552"/>
                  </a:cubicBezTo>
                  <a:cubicBezTo>
                    <a:pt x="60" y="552"/>
                    <a:pt x="60" y="552"/>
                    <a:pt x="68" y="552"/>
                  </a:cubicBezTo>
                  <a:cubicBezTo>
                    <a:pt x="77" y="552"/>
                    <a:pt x="86" y="509"/>
                    <a:pt x="104" y="508"/>
                  </a:cubicBezTo>
                  <a:cubicBezTo>
                    <a:pt x="114" y="507"/>
                    <a:pt x="116" y="494"/>
                    <a:pt x="116" y="483"/>
                  </a:cubicBezTo>
                  <a:cubicBezTo>
                    <a:pt x="116" y="483"/>
                    <a:pt x="117" y="482"/>
                    <a:pt x="117" y="482"/>
                  </a:cubicBezTo>
                  <a:cubicBezTo>
                    <a:pt x="117" y="481"/>
                    <a:pt x="119" y="481"/>
                    <a:pt x="119" y="480"/>
                  </a:cubicBezTo>
                  <a:cubicBezTo>
                    <a:pt x="119" y="480"/>
                    <a:pt x="119" y="480"/>
                    <a:pt x="119" y="480"/>
                  </a:cubicBezTo>
                  <a:cubicBezTo>
                    <a:pt x="119" y="477"/>
                    <a:pt x="119" y="477"/>
                    <a:pt x="119" y="477"/>
                  </a:cubicBezTo>
                  <a:cubicBezTo>
                    <a:pt x="118" y="474"/>
                    <a:pt x="116" y="471"/>
                    <a:pt x="116" y="471"/>
                  </a:cubicBezTo>
                  <a:cubicBezTo>
                    <a:pt x="116" y="471"/>
                    <a:pt x="116" y="471"/>
                    <a:pt x="115" y="471"/>
                  </a:cubicBezTo>
                  <a:cubicBezTo>
                    <a:pt x="115" y="471"/>
                    <a:pt x="115" y="471"/>
                    <a:pt x="115" y="470"/>
                  </a:cubicBezTo>
                  <a:cubicBezTo>
                    <a:pt x="115" y="469"/>
                    <a:pt x="115" y="469"/>
                    <a:pt x="115" y="469"/>
                  </a:cubicBezTo>
                  <a:cubicBezTo>
                    <a:pt x="115" y="469"/>
                    <a:pt x="115" y="468"/>
                    <a:pt x="115" y="468"/>
                  </a:cubicBezTo>
                  <a:cubicBezTo>
                    <a:pt x="115" y="467"/>
                    <a:pt x="115" y="467"/>
                    <a:pt x="115" y="466"/>
                  </a:cubicBezTo>
                  <a:cubicBezTo>
                    <a:pt x="115" y="466"/>
                    <a:pt x="115" y="465"/>
                    <a:pt x="115" y="465"/>
                  </a:cubicBezTo>
                  <a:cubicBezTo>
                    <a:pt x="116" y="465"/>
                    <a:pt x="118" y="463"/>
                    <a:pt x="121" y="461"/>
                  </a:cubicBezTo>
                  <a:cubicBezTo>
                    <a:pt x="123" y="458"/>
                    <a:pt x="125" y="456"/>
                    <a:pt x="125" y="456"/>
                  </a:cubicBezTo>
                  <a:cubicBezTo>
                    <a:pt x="125" y="456"/>
                    <a:pt x="125" y="453"/>
                    <a:pt x="125" y="450"/>
                  </a:cubicBezTo>
                  <a:cubicBezTo>
                    <a:pt x="125" y="447"/>
                    <a:pt x="123" y="442"/>
                    <a:pt x="122" y="440"/>
                  </a:cubicBezTo>
                  <a:cubicBezTo>
                    <a:pt x="121" y="437"/>
                    <a:pt x="121" y="434"/>
                    <a:pt x="122" y="433"/>
                  </a:cubicBezTo>
                  <a:cubicBezTo>
                    <a:pt x="123" y="433"/>
                    <a:pt x="125" y="431"/>
                    <a:pt x="126" y="430"/>
                  </a:cubicBezTo>
                  <a:cubicBezTo>
                    <a:pt x="128" y="429"/>
                    <a:pt x="132" y="427"/>
                    <a:pt x="134" y="426"/>
                  </a:cubicBezTo>
                  <a:cubicBezTo>
                    <a:pt x="136" y="426"/>
                    <a:pt x="140" y="425"/>
                    <a:pt x="142" y="424"/>
                  </a:cubicBezTo>
                  <a:cubicBezTo>
                    <a:pt x="145" y="424"/>
                    <a:pt x="149" y="422"/>
                    <a:pt x="151" y="419"/>
                  </a:cubicBezTo>
                  <a:cubicBezTo>
                    <a:pt x="154" y="417"/>
                    <a:pt x="157" y="415"/>
                    <a:pt x="158" y="414"/>
                  </a:cubicBezTo>
                  <a:cubicBezTo>
                    <a:pt x="159" y="413"/>
                    <a:pt x="163" y="410"/>
                    <a:pt x="169" y="409"/>
                  </a:cubicBezTo>
                  <a:cubicBezTo>
                    <a:pt x="174" y="407"/>
                    <a:pt x="178" y="400"/>
                    <a:pt x="178" y="394"/>
                  </a:cubicBezTo>
                  <a:cubicBezTo>
                    <a:pt x="178" y="387"/>
                    <a:pt x="185" y="380"/>
                    <a:pt x="193" y="378"/>
                  </a:cubicBezTo>
                  <a:cubicBezTo>
                    <a:pt x="202" y="376"/>
                    <a:pt x="209" y="374"/>
                    <a:pt x="210" y="373"/>
                  </a:cubicBezTo>
                  <a:cubicBezTo>
                    <a:pt x="211" y="372"/>
                    <a:pt x="216" y="368"/>
                    <a:pt x="222" y="364"/>
                  </a:cubicBezTo>
                  <a:cubicBezTo>
                    <a:pt x="227" y="360"/>
                    <a:pt x="235" y="354"/>
                    <a:pt x="239" y="351"/>
                  </a:cubicBezTo>
                  <a:cubicBezTo>
                    <a:pt x="244" y="348"/>
                    <a:pt x="249" y="336"/>
                    <a:pt x="252" y="323"/>
                  </a:cubicBezTo>
                  <a:cubicBezTo>
                    <a:pt x="255" y="311"/>
                    <a:pt x="264" y="296"/>
                    <a:pt x="273" y="290"/>
                  </a:cubicBezTo>
                  <a:cubicBezTo>
                    <a:pt x="282" y="284"/>
                    <a:pt x="290" y="279"/>
                    <a:pt x="292" y="278"/>
                  </a:cubicBezTo>
                  <a:cubicBezTo>
                    <a:pt x="294" y="277"/>
                    <a:pt x="302" y="275"/>
                    <a:pt x="310" y="274"/>
                  </a:cubicBezTo>
                  <a:cubicBezTo>
                    <a:pt x="319" y="273"/>
                    <a:pt x="325" y="268"/>
                    <a:pt x="325" y="263"/>
                  </a:cubicBezTo>
                  <a:cubicBezTo>
                    <a:pt x="325" y="258"/>
                    <a:pt x="328" y="251"/>
                    <a:pt x="331" y="247"/>
                  </a:cubicBezTo>
                  <a:cubicBezTo>
                    <a:pt x="335" y="243"/>
                    <a:pt x="337" y="237"/>
                    <a:pt x="337" y="233"/>
                  </a:cubicBezTo>
                  <a:cubicBezTo>
                    <a:pt x="337" y="229"/>
                    <a:pt x="341" y="225"/>
                    <a:pt x="346" y="224"/>
                  </a:cubicBezTo>
                  <a:cubicBezTo>
                    <a:pt x="351" y="222"/>
                    <a:pt x="355" y="214"/>
                    <a:pt x="355" y="206"/>
                  </a:cubicBezTo>
                  <a:cubicBezTo>
                    <a:pt x="355" y="198"/>
                    <a:pt x="361" y="185"/>
                    <a:pt x="369" y="178"/>
                  </a:cubicBezTo>
                  <a:cubicBezTo>
                    <a:pt x="376" y="170"/>
                    <a:pt x="387" y="163"/>
                    <a:pt x="394" y="161"/>
                  </a:cubicBezTo>
                  <a:cubicBezTo>
                    <a:pt x="394" y="161"/>
                    <a:pt x="394" y="161"/>
                    <a:pt x="391" y="144"/>
                  </a:cubicBezTo>
                  <a:cubicBezTo>
                    <a:pt x="389" y="135"/>
                    <a:pt x="384" y="133"/>
                    <a:pt x="379" y="133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78" name="Freeform 152">
              <a:extLst>
                <a:ext uri="{FF2B5EF4-FFF2-40B4-BE49-F238E27FC236}">
                  <a16:creationId xmlns:a16="http://schemas.microsoft.com/office/drawing/2014/main" id="{0F186113-8998-431C-AF75-552B79261C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9688" y="2270125"/>
              <a:ext cx="49213" cy="34925"/>
            </a:xfrm>
            <a:custGeom>
              <a:avLst/>
              <a:gdLst>
                <a:gd name="T0" fmla="*/ 17 w 18"/>
                <a:gd name="T1" fmla="*/ 13 h 13"/>
                <a:gd name="T2" fmla="*/ 7 w 18"/>
                <a:gd name="T3" fmla="*/ 6 h 13"/>
                <a:gd name="T4" fmla="*/ 1 w 18"/>
                <a:gd name="T5" fmla="*/ 0 h 13"/>
                <a:gd name="T6" fmla="*/ 8 w 18"/>
                <a:gd name="T7" fmla="*/ 6 h 13"/>
                <a:gd name="T8" fmla="*/ 17 w 18"/>
                <a:gd name="T9" fmla="*/ 13 h 13"/>
                <a:gd name="T10" fmla="*/ 17 w 18"/>
                <a:gd name="T11" fmla="*/ 13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13"/>
                <a:gd name="T20" fmla="*/ 18 w 18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13">
                  <a:moveTo>
                    <a:pt x="17" y="13"/>
                  </a:moveTo>
                  <a:cubicBezTo>
                    <a:pt x="15" y="13"/>
                    <a:pt x="11" y="10"/>
                    <a:pt x="7" y="6"/>
                  </a:cubicBezTo>
                  <a:cubicBezTo>
                    <a:pt x="3" y="3"/>
                    <a:pt x="0" y="0"/>
                    <a:pt x="1" y="0"/>
                  </a:cubicBezTo>
                  <a:cubicBezTo>
                    <a:pt x="1" y="0"/>
                    <a:pt x="4" y="3"/>
                    <a:pt x="8" y="6"/>
                  </a:cubicBezTo>
                  <a:cubicBezTo>
                    <a:pt x="11" y="10"/>
                    <a:pt x="15" y="13"/>
                    <a:pt x="17" y="13"/>
                  </a:cubicBezTo>
                  <a:cubicBezTo>
                    <a:pt x="18" y="13"/>
                    <a:pt x="18" y="13"/>
                    <a:pt x="17" y="13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79" name="Freeform 153">
              <a:extLst>
                <a:ext uri="{FF2B5EF4-FFF2-40B4-BE49-F238E27FC236}">
                  <a16:creationId xmlns:a16="http://schemas.microsoft.com/office/drawing/2014/main" id="{C4F00C49-50F4-4288-9CBD-CB357A41DE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8675" y="3243263"/>
              <a:ext cx="9525" cy="6350"/>
            </a:xfrm>
            <a:custGeom>
              <a:avLst/>
              <a:gdLst>
                <a:gd name="T0" fmla="*/ 2 w 4"/>
                <a:gd name="T1" fmla="*/ 0 h 2"/>
                <a:gd name="T2" fmla="*/ 1 w 4"/>
                <a:gd name="T3" fmla="*/ 1 h 2"/>
                <a:gd name="T4" fmla="*/ 0 w 4"/>
                <a:gd name="T5" fmla="*/ 2 h 2"/>
                <a:gd name="T6" fmla="*/ 1 w 4"/>
                <a:gd name="T7" fmla="*/ 2 h 2"/>
                <a:gd name="T8" fmla="*/ 4 w 4"/>
                <a:gd name="T9" fmla="*/ 2 h 2"/>
                <a:gd name="T10" fmla="*/ 2 w 4"/>
                <a:gd name="T11" fmla="*/ 0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2"/>
                <a:gd name="T20" fmla="*/ 4 w 4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2">
                  <a:moveTo>
                    <a:pt x="2" y="0"/>
                  </a:moveTo>
                  <a:cubicBezTo>
                    <a:pt x="2" y="0"/>
                    <a:pt x="1" y="1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2" y="2"/>
                    <a:pt x="4" y="2"/>
                  </a:cubicBezTo>
                  <a:cubicBezTo>
                    <a:pt x="3" y="1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80" name="Freeform 154">
              <a:extLst>
                <a:ext uri="{FF2B5EF4-FFF2-40B4-BE49-F238E27FC236}">
                  <a16:creationId xmlns:a16="http://schemas.microsoft.com/office/drawing/2014/main" id="{8DC232AF-8377-416A-9582-5ED48663BE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4150" y="2328863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81" name="Freeform 155">
              <a:extLst>
                <a:ext uri="{FF2B5EF4-FFF2-40B4-BE49-F238E27FC236}">
                  <a16:creationId xmlns:a16="http://schemas.microsoft.com/office/drawing/2014/main" id="{F96C6871-FCCB-44BA-AFE2-D5F597991A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8888" y="303213"/>
              <a:ext cx="7938" cy="26988"/>
            </a:xfrm>
            <a:custGeom>
              <a:avLst/>
              <a:gdLst>
                <a:gd name="T0" fmla="*/ 2 w 3"/>
                <a:gd name="T1" fmla="*/ 10 h 10"/>
                <a:gd name="T2" fmla="*/ 3 w 3"/>
                <a:gd name="T3" fmla="*/ 8 h 10"/>
                <a:gd name="T4" fmla="*/ 2 w 3"/>
                <a:gd name="T5" fmla="*/ 5 h 10"/>
                <a:gd name="T6" fmla="*/ 2 w 3"/>
                <a:gd name="T7" fmla="*/ 5 h 10"/>
                <a:gd name="T8" fmla="*/ 2 w 3"/>
                <a:gd name="T9" fmla="*/ 5 h 10"/>
                <a:gd name="T10" fmla="*/ 2 w 3"/>
                <a:gd name="T11" fmla="*/ 5 h 10"/>
                <a:gd name="T12" fmla="*/ 2 w 3"/>
                <a:gd name="T13" fmla="*/ 4 h 10"/>
                <a:gd name="T14" fmla="*/ 2 w 3"/>
                <a:gd name="T15" fmla="*/ 4 h 10"/>
                <a:gd name="T16" fmla="*/ 2 w 3"/>
                <a:gd name="T17" fmla="*/ 2 h 10"/>
                <a:gd name="T18" fmla="*/ 1 w 3"/>
                <a:gd name="T19" fmla="*/ 0 h 10"/>
                <a:gd name="T20" fmla="*/ 0 w 3"/>
                <a:gd name="T21" fmla="*/ 1 h 10"/>
                <a:gd name="T22" fmla="*/ 0 w 3"/>
                <a:gd name="T23" fmla="*/ 6 h 10"/>
                <a:gd name="T24" fmla="*/ 2 w 3"/>
                <a:gd name="T25" fmla="*/ 1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"/>
                <a:gd name="T40" fmla="*/ 0 h 10"/>
                <a:gd name="T41" fmla="*/ 3 w 3"/>
                <a:gd name="T42" fmla="*/ 10 h 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" h="10">
                  <a:moveTo>
                    <a:pt x="2" y="10"/>
                  </a:moveTo>
                  <a:cubicBezTo>
                    <a:pt x="3" y="10"/>
                    <a:pt x="3" y="9"/>
                    <a:pt x="3" y="8"/>
                  </a:cubicBezTo>
                  <a:cubicBezTo>
                    <a:pt x="2" y="7"/>
                    <a:pt x="2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8"/>
                    <a:pt x="0" y="10"/>
                    <a:pt x="2" y="1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82" name="Freeform 156">
              <a:extLst>
                <a:ext uri="{FF2B5EF4-FFF2-40B4-BE49-F238E27FC236}">
                  <a16:creationId xmlns:a16="http://schemas.microsoft.com/office/drawing/2014/main" id="{529740E4-BB10-45E2-9E8F-3003FA2C60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763" y="317500"/>
              <a:ext cx="330200" cy="111125"/>
            </a:xfrm>
            <a:custGeom>
              <a:avLst/>
              <a:gdLst>
                <a:gd name="T0" fmla="*/ 0 w 124"/>
                <a:gd name="T1" fmla="*/ 17 h 42"/>
                <a:gd name="T2" fmla="*/ 0 w 124"/>
                <a:gd name="T3" fmla="*/ 18 h 42"/>
                <a:gd name="T4" fmla="*/ 5 w 124"/>
                <a:gd name="T5" fmla="*/ 19 h 42"/>
                <a:gd name="T6" fmla="*/ 11 w 124"/>
                <a:gd name="T7" fmla="*/ 20 h 42"/>
                <a:gd name="T8" fmla="*/ 25 w 124"/>
                <a:gd name="T9" fmla="*/ 14 h 42"/>
                <a:gd name="T10" fmla="*/ 35 w 124"/>
                <a:gd name="T11" fmla="*/ 12 h 42"/>
                <a:gd name="T12" fmla="*/ 44 w 124"/>
                <a:gd name="T13" fmla="*/ 31 h 42"/>
                <a:gd name="T14" fmla="*/ 47 w 124"/>
                <a:gd name="T15" fmla="*/ 32 h 42"/>
                <a:gd name="T16" fmla="*/ 49 w 124"/>
                <a:gd name="T17" fmla="*/ 30 h 42"/>
                <a:gd name="T18" fmla="*/ 71 w 124"/>
                <a:gd name="T19" fmla="*/ 30 h 42"/>
                <a:gd name="T20" fmla="*/ 73 w 124"/>
                <a:gd name="T21" fmla="*/ 33 h 42"/>
                <a:gd name="T22" fmla="*/ 73 w 124"/>
                <a:gd name="T23" fmla="*/ 41 h 42"/>
                <a:gd name="T24" fmla="*/ 97 w 124"/>
                <a:gd name="T25" fmla="*/ 39 h 42"/>
                <a:gd name="T26" fmla="*/ 108 w 124"/>
                <a:gd name="T27" fmla="*/ 36 h 42"/>
                <a:gd name="T28" fmla="*/ 119 w 124"/>
                <a:gd name="T29" fmla="*/ 23 h 42"/>
                <a:gd name="T30" fmla="*/ 117 w 124"/>
                <a:gd name="T31" fmla="*/ 20 h 42"/>
                <a:gd name="T32" fmla="*/ 115 w 124"/>
                <a:gd name="T33" fmla="*/ 19 h 42"/>
                <a:gd name="T34" fmla="*/ 115 w 124"/>
                <a:gd name="T35" fmla="*/ 19 h 42"/>
                <a:gd name="T36" fmla="*/ 114 w 124"/>
                <a:gd name="T37" fmla="*/ 18 h 42"/>
                <a:gd name="T38" fmla="*/ 115 w 124"/>
                <a:gd name="T39" fmla="*/ 15 h 42"/>
                <a:gd name="T40" fmla="*/ 115 w 124"/>
                <a:gd name="T41" fmla="*/ 13 h 42"/>
                <a:gd name="T42" fmla="*/ 115 w 124"/>
                <a:gd name="T43" fmla="*/ 12 h 42"/>
                <a:gd name="T44" fmla="*/ 111 w 124"/>
                <a:gd name="T45" fmla="*/ 12 h 42"/>
                <a:gd name="T46" fmla="*/ 105 w 124"/>
                <a:gd name="T47" fmla="*/ 12 h 42"/>
                <a:gd name="T48" fmla="*/ 103 w 124"/>
                <a:gd name="T49" fmla="*/ 13 h 42"/>
                <a:gd name="T50" fmla="*/ 98 w 124"/>
                <a:gd name="T51" fmla="*/ 17 h 42"/>
                <a:gd name="T52" fmla="*/ 96 w 124"/>
                <a:gd name="T53" fmla="*/ 22 h 42"/>
                <a:gd name="T54" fmla="*/ 91 w 124"/>
                <a:gd name="T55" fmla="*/ 26 h 42"/>
                <a:gd name="T56" fmla="*/ 85 w 124"/>
                <a:gd name="T57" fmla="*/ 27 h 42"/>
                <a:gd name="T58" fmla="*/ 82 w 124"/>
                <a:gd name="T59" fmla="*/ 26 h 42"/>
                <a:gd name="T60" fmla="*/ 82 w 124"/>
                <a:gd name="T61" fmla="*/ 26 h 42"/>
                <a:gd name="T62" fmla="*/ 81 w 124"/>
                <a:gd name="T63" fmla="*/ 23 h 42"/>
                <a:gd name="T64" fmla="*/ 79 w 124"/>
                <a:gd name="T65" fmla="*/ 19 h 42"/>
                <a:gd name="T66" fmla="*/ 79 w 124"/>
                <a:gd name="T67" fmla="*/ 19 h 42"/>
                <a:gd name="T68" fmla="*/ 73 w 124"/>
                <a:gd name="T69" fmla="*/ 19 h 42"/>
                <a:gd name="T70" fmla="*/ 69 w 124"/>
                <a:gd name="T71" fmla="*/ 19 h 42"/>
                <a:gd name="T72" fmla="*/ 70 w 124"/>
                <a:gd name="T73" fmla="*/ 19 h 42"/>
                <a:gd name="T74" fmla="*/ 70 w 124"/>
                <a:gd name="T75" fmla="*/ 19 h 42"/>
                <a:gd name="T76" fmla="*/ 70 w 124"/>
                <a:gd name="T77" fmla="*/ 21 h 42"/>
                <a:gd name="T78" fmla="*/ 71 w 124"/>
                <a:gd name="T79" fmla="*/ 22 h 42"/>
                <a:gd name="T80" fmla="*/ 52 w 124"/>
                <a:gd name="T81" fmla="*/ 17 h 42"/>
                <a:gd name="T82" fmla="*/ 41 w 124"/>
                <a:gd name="T83" fmla="*/ 4 h 42"/>
                <a:gd name="T84" fmla="*/ 18 w 124"/>
                <a:gd name="T85" fmla="*/ 3 h 42"/>
                <a:gd name="T86" fmla="*/ 15 w 124"/>
                <a:gd name="T87" fmla="*/ 8 h 42"/>
                <a:gd name="T88" fmla="*/ 14 w 124"/>
                <a:gd name="T89" fmla="*/ 9 h 42"/>
                <a:gd name="T90" fmla="*/ 13 w 124"/>
                <a:gd name="T91" fmla="*/ 9 h 42"/>
                <a:gd name="T92" fmla="*/ 5 w 124"/>
                <a:gd name="T93" fmla="*/ 10 h 42"/>
                <a:gd name="T94" fmla="*/ 0 w 124"/>
                <a:gd name="T95" fmla="*/ 15 h 4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4"/>
                <a:gd name="T145" fmla="*/ 0 h 42"/>
                <a:gd name="T146" fmla="*/ 124 w 124"/>
                <a:gd name="T147" fmla="*/ 42 h 4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4" h="42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19"/>
                    <a:pt x="1" y="19"/>
                  </a:cubicBezTo>
                  <a:cubicBezTo>
                    <a:pt x="2" y="19"/>
                    <a:pt x="4" y="19"/>
                    <a:pt x="5" y="19"/>
                  </a:cubicBezTo>
                  <a:cubicBezTo>
                    <a:pt x="5" y="19"/>
                    <a:pt x="5" y="19"/>
                    <a:pt x="6" y="20"/>
                  </a:cubicBezTo>
                  <a:cubicBezTo>
                    <a:pt x="7" y="20"/>
                    <a:pt x="9" y="20"/>
                    <a:pt x="11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9" y="19"/>
                    <a:pt x="23" y="16"/>
                    <a:pt x="25" y="14"/>
                  </a:cubicBezTo>
                  <a:cubicBezTo>
                    <a:pt x="27" y="12"/>
                    <a:pt x="30" y="10"/>
                    <a:pt x="32" y="10"/>
                  </a:cubicBezTo>
                  <a:cubicBezTo>
                    <a:pt x="34" y="10"/>
                    <a:pt x="35" y="11"/>
                    <a:pt x="35" y="12"/>
                  </a:cubicBezTo>
                  <a:cubicBezTo>
                    <a:pt x="35" y="14"/>
                    <a:pt x="36" y="16"/>
                    <a:pt x="37" y="18"/>
                  </a:cubicBezTo>
                  <a:cubicBezTo>
                    <a:pt x="38" y="20"/>
                    <a:pt x="41" y="26"/>
                    <a:pt x="44" y="31"/>
                  </a:cubicBezTo>
                  <a:cubicBezTo>
                    <a:pt x="44" y="31"/>
                    <a:pt x="44" y="31"/>
                    <a:pt x="47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55" y="29"/>
                    <a:pt x="61" y="29"/>
                    <a:pt x="64" y="28"/>
                  </a:cubicBezTo>
                  <a:cubicBezTo>
                    <a:pt x="66" y="27"/>
                    <a:pt x="69" y="28"/>
                    <a:pt x="71" y="30"/>
                  </a:cubicBezTo>
                  <a:cubicBezTo>
                    <a:pt x="72" y="31"/>
                    <a:pt x="73" y="32"/>
                    <a:pt x="73" y="32"/>
                  </a:cubicBezTo>
                  <a:cubicBezTo>
                    <a:pt x="73" y="32"/>
                    <a:pt x="73" y="32"/>
                    <a:pt x="73" y="33"/>
                  </a:cubicBezTo>
                  <a:cubicBezTo>
                    <a:pt x="72" y="34"/>
                    <a:pt x="70" y="37"/>
                    <a:pt x="70" y="39"/>
                  </a:cubicBezTo>
                  <a:cubicBezTo>
                    <a:pt x="70" y="40"/>
                    <a:pt x="71" y="41"/>
                    <a:pt x="73" y="41"/>
                  </a:cubicBezTo>
                  <a:cubicBezTo>
                    <a:pt x="80" y="42"/>
                    <a:pt x="90" y="40"/>
                    <a:pt x="93" y="41"/>
                  </a:cubicBezTo>
                  <a:cubicBezTo>
                    <a:pt x="96" y="42"/>
                    <a:pt x="97" y="41"/>
                    <a:pt x="97" y="39"/>
                  </a:cubicBezTo>
                  <a:cubicBezTo>
                    <a:pt x="97" y="38"/>
                    <a:pt x="100" y="36"/>
                    <a:pt x="104" y="36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17" y="34"/>
                    <a:pt x="124" y="31"/>
                    <a:pt x="123" y="30"/>
                  </a:cubicBezTo>
                  <a:cubicBezTo>
                    <a:pt x="123" y="28"/>
                    <a:pt x="121" y="25"/>
                    <a:pt x="119" y="23"/>
                  </a:cubicBezTo>
                  <a:cubicBezTo>
                    <a:pt x="117" y="21"/>
                    <a:pt x="116" y="20"/>
                    <a:pt x="116" y="19"/>
                  </a:cubicBezTo>
                  <a:cubicBezTo>
                    <a:pt x="116" y="19"/>
                    <a:pt x="116" y="20"/>
                    <a:pt x="117" y="20"/>
                  </a:cubicBezTo>
                  <a:cubicBezTo>
                    <a:pt x="117" y="21"/>
                    <a:pt x="117" y="21"/>
                    <a:pt x="117" y="20"/>
                  </a:cubicBezTo>
                  <a:cubicBezTo>
                    <a:pt x="116" y="19"/>
                    <a:pt x="115" y="19"/>
                    <a:pt x="115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5" y="18"/>
                    <a:pt x="115" y="18"/>
                    <a:pt x="115" y="18"/>
                  </a:cubicBezTo>
                  <a:cubicBezTo>
                    <a:pt x="115" y="18"/>
                    <a:pt x="114" y="18"/>
                    <a:pt x="114" y="18"/>
                  </a:cubicBezTo>
                  <a:cubicBezTo>
                    <a:pt x="114" y="18"/>
                    <a:pt x="115" y="17"/>
                    <a:pt x="115" y="16"/>
                  </a:cubicBezTo>
                  <a:cubicBezTo>
                    <a:pt x="115" y="16"/>
                    <a:pt x="115" y="16"/>
                    <a:pt x="115" y="15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15" y="14"/>
                    <a:pt x="115" y="13"/>
                    <a:pt x="115" y="13"/>
                  </a:cubicBezTo>
                  <a:cubicBezTo>
                    <a:pt x="115" y="13"/>
                    <a:pt x="115" y="13"/>
                    <a:pt x="115" y="13"/>
                  </a:cubicBezTo>
                  <a:cubicBezTo>
                    <a:pt x="115" y="12"/>
                    <a:pt x="115" y="12"/>
                    <a:pt x="115" y="12"/>
                  </a:cubicBezTo>
                  <a:cubicBezTo>
                    <a:pt x="114" y="12"/>
                    <a:pt x="113" y="12"/>
                    <a:pt x="111" y="12"/>
                  </a:cubicBezTo>
                  <a:cubicBezTo>
                    <a:pt x="111" y="12"/>
                    <a:pt x="111" y="12"/>
                    <a:pt x="111" y="12"/>
                  </a:cubicBezTo>
                  <a:cubicBezTo>
                    <a:pt x="110" y="12"/>
                    <a:pt x="109" y="12"/>
                    <a:pt x="108" y="12"/>
                  </a:cubicBezTo>
                  <a:cubicBezTo>
                    <a:pt x="107" y="11"/>
                    <a:pt x="106" y="12"/>
                    <a:pt x="105" y="12"/>
                  </a:cubicBezTo>
                  <a:cubicBezTo>
                    <a:pt x="105" y="12"/>
                    <a:pt x="105" y="12"/>
                    <a:pt x="104" y="12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0" y="15"/>
                    <a:pt x="98" y="16"/>
                  </a:cubicBezTo>
                  <a:cubicBezTo>
                    <a:pt x="98" y="16"/>
                    <a:pt x="98" y="16"/>
                    <a:pt x="98" y="17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98" y="19"/>
                    <a:pt x="97" y="20"/>
                    <a:pt x="96" y="22"/>
                  </a:cubicBezTo>
                  <a:cubicBezTo>
                    <a:pt x="96" y="23"/>
                    <a:pt x="96" y="23"/>
                    <a:pt x="96" y="23"/>
                  </a:cubicBezTo>
                  <a:cubicBezTo>
                    <a:pt x="95" y="23"/>
                    <a:pt x="92" y="24"/>
                    <a:pt x="91" y="26"/>
                  </a:cubicBezTo>
                  <a:cubicBezTo>
                    <a:pt x="90" y="27"/>
                    <a:pt x="89" y="28"/>
                    <a:pt x="89" y="28"/>
                  </a:cubicBezTo>
                  <a:cubicBezTo>
                    <a:pt x="89" y="28"/>
                    <a:pt x="87" y="28"/>
                    <a:pt x="85" y="27"/>
                  </a:cubicBezTo>
                  <a:cubicBezTo>
                    <a:pt x="83" y="27"/>
                    <a:pt x="82" y="26"/>
                    <a:pt x="82" y="26"/>
                  </a:cubicBezTo>
                  <a:cubicBezTo>
                    <a:pt x="82" y="26"/>
                    <a:pt x="82" y="26"/>
                    <a:pt x="82" y="26"/>
                  </a:cubicBezTo>
                  <a:cubicBezTo>
                    <a:pt x="82" y="26"/>
                    <a:pt x="82" y="26"/>
                    <a:pt x="82" y="26"/>
                  </a:cubicBezTo>
                  <a:cubicBezTo>
                    <a:pt x="82" y="26"/>
                    <a:pt x="82" y="26"/>
                    <a:pt x="82" y="26"/>
                  </a:cubicBezTo>
                  <a:cubicBezTo>
                    <a:pt x="82" y="26"/>
                    <a:pt x="82" y="25"/>
                    <a:pt x="82" y="25"/>
                  </a:cubicBezTo>
                  <a:cubicBezTo>
                    <a:pt x="82" y="25"/>
                    <a:pt x="81" y="24"/>
                    <a:pt x="81" y="23"/>
                  </a:cubicBezTo>
                  <a:cubicBezTo>
                    <a:pt x="80" y="22"/>
                    <a:pt x="79" y="21"/>
                    <a:pt x="79" y="20"/>
                  </a:cubicBezTo>
                  <a:cubicBezTo>
                    <a:pt x="79" y="20"/>
                    <a:pt x="79" y="19"/>
                    <a:pt x="79" y="19"/>
                  </a:cubicBezTo>
                  <a:cubicBezTo>
                    <a:pt x="79" y="19"/>
                    <a:pt x="79" y="19"/>
                    <a:pt x="79" y="19"/>
                  </a:cubicBezTo>
                  <a:cubicBezTo>
                    <a:pt x="79" y="19"/>
                    <a:pt x="79" y="19"/>
                    <a:pt x="79" y="19"/>
                  </a:cubicBezTo>
                  <a:cubicBezTo>
                    <a:pt x="79" y="19"/>
                    <a:pt x="78" y="19"/>
                    <a:pt x="77" y="19"/>
                  </a:cubicBezTo>
                  <a:cubicBezTo>
                    <a:pt x="76" y="19"/>
                    <a:pt x="74" y="19"/>
                    <a:pt x="73" y="19"/>
                  </a:cubicBezTo>
                  <a:cubicBezTo>
                    <a:pt x="72" y="19"/>
                    <a:pt x="71" y="19"/>
                    <a:pt x="71" y="19"/>
                  </a:cubicBezTo>
                  <a:cubicBezTo>
                    <a:pt x="71" y="19"/>
                    <a:pt x="70" y="19"/>
                    <a:pt x="69" y="19"/>
                  </a:cubicBezTo>
                  <a:cubicBezTo>
                    <a:pt x="70" y="19"/>
                    <a:pt x="71" y="19"/>
                    <a:pt x="71" y="19"/>
                  </a:cubicBezTo>
                  <a:cubicBezTo>
                    <a:pt x="71" y="19"/>
                    <a:pt x="70" y="19"/>
                    <a:pt x="70" y="19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69" y="19"/>
                    <a:pt x="69" y="19"/>
                    <a:pt x="70" y="19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0" y="20"/>
                    <a:pt x="70" y="21"/>
                    <a:pt x="70" y="21"/>
                  </a:cubicBezTo>
                  <a:cubicBezTo>
                    <a:pt x="71" y="21"/>
                    <a:pt x="71" y="21"/>
                    <a:pt x="71" y="21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22"/>
                    <a:pt x="67" y="21"/>
                    <a:pt x="63" y="20"/>
                  </a:cubicBezTo>
                  <a:cubicBezTo>
                    <a:pt x="59" y="19"/>
                    <a:pt x="54" y="18"/>
                    <a:pt x="52" y="17"/>
                  </a:cubicBezTo>
                  <a:cubicBezTo>
                    <a:pt x="50" y="17"/>
                    <a:pt x="47" y="14"/>
                    <a:pt x="45" y="12"/>
                  </a:cubicBezTo>
                  <a:cubicBezTo>
                    <a:pt x="43" y="10"/>
                    <a:pt x="41" y="6"/>
                    <a:pt x="41" y="4"/>
                  </a:cubicBezTo>
                  <a:cubicBezTo>
                    <a:pt x="41" y="2"/>
                    <a:pt x="36" y="0"/>
                    <a:pt x="29" y="0"/>
                  </a:cubicBezTo>
                  <a:cubicBezTo>
                    <a:pt x="23" y="0"/>
                    <a:pt x="18" y="1"/>
                    <a:pt x="18" y="3"/>
                  </a:cubicBezTo>
                  <a:cubicBezTo>
                    <a:pt x="18" y="5"/>
                    <a:pt x="17" y="6"/>
                    <a:pt x="16" y="7"/>
                  </a:cubicBezTo>
                  <a:cubicBezTo>
                    <a:pt x="16" y="7"/>
                    <a:pt x="15" y="8"/>
                    <a:pt x="15" y="8"/>
                  </a:cubicBezTo>
                  <a:cubicBezTo>
                    <a:pt x="15" y="8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10"/>
                    <a:pt x="14" y="10"/>
                  </a:cubicBezTo>
                  <a:cubicBezTo>
                    <a:pt x="14" y="10"/>
                    <a:pt x="13" y="9"/>
                    <a:pt x="13" y="9"/>
                  </a:cubicBezTo>
                  <a:cubicBezTo>
                    <a:pt x="13" y="9"/>
                    <a:pt x="12" y="9"/>
                    <a:pt x="12" y="9"/>
                  </a:cubicBezTo>
                  <a:cubicBezTo>
                    <a:pt x="11" y="9"/>
                    <a:pt x="8" y="10"/>
                    <a:pt x="5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2"/>
                    <a:pt x="0" y="15"/>
                  </a:cubicBezTo>
                  <a:cubicBezTo>
                    <a:pt x="0" y="15"/>
                    <a:pt x="0" y="15"/>
                    <a:pt x="0" y="17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83" name="Freeform 157">
              <a:extLst>
                <a:ext uri="{FF2B5EF4-FFF2-40B4-BE49-F238E27FC236}">
                  <a16:creationId xmlns:a16="http://schemas.microsoft.com/office/drawing/2014/main" id="{50CE21FA-CABE-481F-855A-F1BDE9588C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1000" y="349250"/>
              <a:ext cx="1588" cy="7938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3"/>
                <a:gd name="T14" fmla="*/ 1 w 1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3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84" name="Freeform 158">
              <a:extLst>
                <a:ext uri="{FF2B5EF4-FFF2-40B4-BE49-F238E27FC236}">
                  <a16:creationId xmlns:a16="http://schemas.microsoft.com/office/drawing/2014/main" id="{D1F96BAF-4F9E-44D6-8CF1-943165405B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6375" y="368300"/>
              <a:ext cx="33338" cy="26988"/>
            </a:xfrm>
            <a:custGeom>
              <a:avLst/>
              <a:gdLst>
                <a:gd name="T0" fmla="*/ 0 w 12"/>
                <a:gd name="T1" fmla="*/ 4 h 10"/>
                <a:gd name="T2" fmla="*/ 3 w 12"/>
                <a:gd name="T3" fmla="*/ 9 h 10"/>
                <a:gd name="T4" fmla="*/ 9 w 12"/>
                <a:gd name="T5" fmla="*/ 10 h 10"/>
                <a:gd name="T6" fmla="*/ 12 w 12"/>
                <a:gd name="T7" fmla="*/ 9 h 10"/>
                <a:gd name="T8" fmla="*/ 12 w 12"/>
                <a:gd name="T9" fmla="*/ 4 h 10"/>
                <a:gd name="T10" fmla="*/ 9 w 12"/>
                <a:gd name="T11" fmla="*/ 0 h 10"/>
                <a:gd name="T12" fmla="*/ 1 w 12"/>
                <a:gd name="T13" fmla="*/ 1 h 10"/>
                <a:gd name="T14" fmla="*/ 0 w 12"/>
                <a:gd name="T15" fmla="*/ 4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10"/>
                <a:gd name="T26" fmla="*/ 12 w 12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10">
                  <a:moveTo>
                    <a:pt x="0" y="4"/>
                  </a:moveTo>
                  <a:cubicBezTo>
                    <a:pt x="0" y="6"/>
                    <a:pt x="2" y="8"/>
                    <a:pt x="3" y="9"/>
                  </a:cubicBezTo>
                  <a:cubicBezTo>
                    <a:pt x="5" y="9"/>
                    <a:pt x="8" y="10"/>
                    <a:pt x="9" y="10"/>
                  </a:cubicBezTo>
                  <a:cubicBezTo>
                    <a:pt x="11" y="10"/>
                    <a:pt x="12" y="9"/>
                    <a:pt x="12" y="9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2"/>
                    <a:pt x="11" y="0"/>
                    <a:pt x="9" y="0"/>
                  </a:cubicBezTo>
                  <a:cubicBezTo>
                    <a:pt x="7" y="0"/>
                    <a:pt x="2" y="0"/>
                    <a:pt x="1" y="1"/>
                  </a:cubicBezTo>
                  <a:cubicBezTo>
                    <a:pt x="1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85" name="Freeform 159">
              <a:extLst>
                <a:ext uri="{FF2B5EF4-FFF2-40B4-BE49-F238E27FC236}">
                  <a16:creationId xmlns:a16="http://schemas.microsoft.com/office/drawing/2014/main" id="{2331CB2D-6216-420F-B79D-5E6282D4DD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0175" y="254000"/>
              <a:ext cx="92075" cy="68263"/>
            </a:xfrm>
            <a:custGeom>
              <a:avLst/>
              <a:gdLst>
                <a:gd name="T0" fmla="*/ 3 w 35"/>
                <a:gd name="T1" fmla="*/ 14 h 26"/>
                <a:gd name="T2" fmla="*/ 4 w 35"/>
                <a:gd name="T3" fmla="*/ 14 h 26"/>
                <a:gd name="T4" fmla="*/ 6 w 35"/>
                <a:gd name="T5" fmla="*/ 14 h 26"/>
                <a:gd name="T6" fmla="*/ 11 w 35"/>
                <a:gd name="T7" fmla="*/ 14 h 26"/>
                <a:gd name="T8" fmla="*/ 12 w 35"/>
                <a:gd name="T9" fmla="*/ 14 h 26"/>
                <a:gd name="T10" fmla="*/ 16 w 35"/>
                <a:gd name="T11" fmla="*/ 14 h 26"/>
                <a:gd name="T12" fmla="*/ 22 w 35"/>
                <a:gd name="T13" fmla="*/ 19 h 26"/>
                <a:gd name="T14" fmla="*/ 25 w 35"/>
                <a:gd name="T15" fmla="*/ 19 h 26"/>
                <a:gd name="T16" fmla="*/ 27 w 35"/>
                <a:gd name="T17" fmla="*/ 19 h 26"/>
                <a:gd name="T18" fmla="*/ 27 w 35"/>
                <a:gd name="T19" fmla="*/ 19 h 26"/>
                <a:gd name="T20" fmla="*/ 27 w 35"/>
                <a:gd name="T21" fmla="*/ 19 h 26"/>
                <a:gd name="T22" fmla="*/ 27 w 35"/>
                <a:gd name="T23" fmla="*/ 19 h 26"/>
                <a:gd name="T24" fmla="*/ 29 w 35"/>
                <a:gd name="T25" fmla="*/ 19 h 26"/>
                <a:gd name="T26" fmla="*/ 31 w 35"/>
                <a:gd name="T27" fmla="*/ 20 h 26"/>
                <a:gd name="T28" fmla="*/ 31 w 35"/>
                <a:gd name="T29" fmla="*/ 21 h 26"/>
                <a:gd name="T30" fmla="*/ 32 w 35"/>
                <a:gd name="T31" fmla="*/ 22 h 26"/>
                <a:gd name="T32" fmla="*/ 33 w 35"/>
                <a:gd name="T33" fmla="*/ 25 h 26"/>
                <a:gd name="T34" fmla="*/ 33 w 35"/>
                <a:gd name="T35" fmla="*/ 25 h 26"/>
                <a:gd name="T36" fmla="*/ 33 w 35"/>
                <a:gd name="T37" fmla="*/ 25 h 26"/>
                <a:gd name="T38" fmla="*/ 33 w 35"/>
                <a:gd name="T39" fmla="*/ 25 h 26"/>
                <a:gd name="T40" fmla="*/ 34 w 35"/>
                <a:gd name="T41" fmla="*/ 25 h 26"/>
                <a:gd name="T42" fmla="*/ 35 w 35"/>
                <a:gd name="T43" fmla="*/ 16 h 26"/>
                <a:gd name="T44" fmla="*/ 29 w 35"/>
                <a:gd name="T45" fmla="*/ 11 h 26"/>
                <a:gd name="T46" fmla="*/ 19 w 35"/>
                <a:gd name="T47" fmla="*/ 5 h 26"/>
                <a:gd name="T48" fmla="*/ 19 w 35"/>
                <a:gd name="T49" fmla="*/ 5 h 26"/>
                <a:gd name="T50" fmla="*/ 19 w 35"/>
                <a:gd name="T51" fmla="*/ 4 h 26"/>
                <a:gd name="T52" fmla="*/ 18 w 35"/>
                <a:gd name="T53" fmla="*/ 0 h 26"/>
                <a:gd name="T54" fmla="*/ 17 w 35"/>
                <a:gd name="T55" fmla="*/ 0 h 26"/>
                <a:gd name="T56" fmla="*/ 17 w 35"/>
                <a:gd name="T57" fmla="*/ 0 h 26"/>
                <a:gd name="T58" fmla="*/ 16 w 35"/>
                <a:gd name="T59" fmla="*/ 0 h 26"/>
                <a:gd name="T60" fmla="*/ 8 w 35"/>
                <a:gd name="T61" fmla="*/ 1 h 26"/>
                <a:gd name="T62" fmla="*/ 0 w 35"/>
                <a:gd name="T63" fmla="*/ 6 h 26"/>
                <a:gd name="T64" fmla="*/ 1 w 35"/>
                <a:gd name="T65" fmla="*/ 12 h 26"/>
                <a:gd name="T66" fmla="*/ 3 w 35"/>
                <a:gd name="T67" fmla="*/ 14 h 2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5"/>
                <a:gd name="T103" fmla="*/ 0 h 26"/>
                <a:gd name="T104" fmla="*/ 35 w 35"/>
                <a:gd name="T105" fmla="*/ 26 h 2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5" h="26">
                  <a:moveTo>
                    <a:pt x="3" y="14"/>
                  </a:moveTo>
                  <a:cubicBezTo>
                    <a:pt x="3" y="14"/>
                    <a:pt x="4" y="14"/>
                    <a:pt x="4" y="14"/>
                  </a:cubicBezTo>
                  <a:cubicBezTo>
                    <a:pt x="5" y="14"/>
                    <a:pt x="6" y="14"/>
                    <a:pt x="6" y="14"/>
                  </a:cubicBezTo>
                  <a:cubicBezTo>
                    <a:pt x="6" y="14"/>
                    <a:pt x="8" y="14"/>
                    <a:pt x="11" y="14"/>
                  </a:cubicBezTo>
                  <a:cubicBezTo>
                    <a:pt x="11" y="14"/>
                    <a:pt x="11" y="14"/>
                    <a:pt x="12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8" y="16"/>
                    <a:pt x="21" y="19"/>
                    <a:pt x="22" y="19"/>
                  </a:cubicBezTo>
                  <a:cubicBezTo>
                    <a:pt x="23" y="20"/>
                    <a:pt x="24" y="20"/>
                    <a:pt x="25" y="19"/>
                  </a:cubicBezTo>
                  <a:cubicBezTo>
                    <a:pt x="25" y="19"/>
                    <a:pt x="25" y="19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9"/>
                    <a:pt x="28" y="19"/>
                    <a:pt x="29" y="19"/>
                  </a:cubicBezTo>
                  <a:cubicBezTo>
                    <a:pt x="29" y="19"/>
                    <a:pt x="31" y="20"/>
                    <a:pt x="31" y="20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1" y="21"/>
                    <a:pt x="31" y="21"/>
                    <a:pt x="32" y="22"/>
                  </a:cubicBezTo>
                  <a:cubicBezTo>
                    <a:pt x="33" y="23"/>
                    <a:pt x="33" y="24"/>
                    <a:pt x="33" y="25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6"/>
                    <a:pt x="34" y="25"/>
                    <a:pt x="34" y="25"/>
                  </a:cubicBezTo>
                  <a:cubicBezTo>
                    <a:pt x="35" y="24"/>
                    <a:pt x="35" y="18"/>
                    <a:pt x="35" y="16"/>
                  </a:cubicBezTo>
                  <a:cubicBezTo>
                    <a:pt x="35" y="14"/>
                    <a:pt x="32" y="13"/>
                    <a:pt x="29" y="11"/>
                  </a:cubicBezTo>
                  <a:cubicBezTo>
                    <a:pt x="26" y="10"/>
                    <a:pt x="20" y="5"/>
                    <a:pt x="19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19" y="4"/>
                    <a:pt x="19" y="4"/>
                  </a:cubicBezTo>
                  <a:cubicBezTo>
                    <a:pt x="18" y="3"/>
                    <a:pt x="18" y="1"/>
                    <a:pt x="18" y="0"/>
                  </a:cubicBezTo>
                  <a:cubicBezTo>
                    <a:pt x="18" y="0"/>
                    <a:pt x="18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2" y="1"/>
                    <a:pt x="8" y="1"/>
                  </a:cubicBezTo>
                  <a:cubicBezTo>
                    <a:pt x="3" y="2"/>
                    <a:pt x="0" y="4"/>
                    <a:pt x="0" y="6"/>
                  </a:cubicBezTo>
                  <a:cubicBezTo>
                    <a:pt x="0" y="8"/>
                    <a:pt x="0" y="11"/>
                    <a:pt x="1" y="12"/>
                  </a:cubicBezTo>
                  <a:cubicBezTo>
                    <a:pt x="2" y="13"/>
                    <a:pt x="3" y="14"/>
                    <a:pt x="3" y="14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86" name="Freeform 160">
              <a:extLst>
                <a:ext uri="{FF2B5EF4-FFF2-40B4-BE49-F238E27FC236}">
                  <a16:creationId xmlns:a16="http://schemas.microsoft.com/office/drawing/2014/main" id="{610DC9B9-04B5-4019-A80E-2D8D5872B5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8913" y="454025"/>
              <a:ext cx="125413" cy="79375"/>
            </a:xfrm>
            <a:custGeom>
              <a:avLst/>
              <a:gdLst>
                <a:gd name="T0" fmla="*/ 17 w 47"/>
                <a:gd name="T1" fmla="*/ 1 h 30"/>
                <a:gd name="T2" fmla="*/ 12 w 47"/>
                <a:gd name="T3" fmla="*/ 4 h 30"/>
                <a:gd name="T4" fmla="*/ 10 w 47"/>
                <a:gd name="T5" fmla="*/ 6 h 30"/>
                <a:gd name="T6" fmla="*/ 5 w 47"/>
                <a:gd name="T7" fmla="*/ 5 h 30"/>
                <a:gd name="T8" fmla="*/ 0 w 47"/>
                <a:gd name="T9" fmla="*/ 7 h 30"/>
                <a:gd name="T10" fmla="*/ 0 w 47"/>
                <a:gd name="T11" fmla="*/ 7 h 30"/>
                <a:gd name="T12" fmla="*/ 0 w 47"/>
                <a:gd name="T13" fmla="*/ 7 h 30"/>
                <a:gd name="T14" fmla="*/ 0 w 47"/>
                <a:gd name="T15" fmla="*/ 7 h 30"/>
                <a:gd name="T16" fmla="*/ 1 w 47"/>
                <a:gd name="T17" fmla="*/ 8 h 30"/>
                <a:gd name="T18" fmla="*/ 1 w 47"/>
                <a:gd name="T19" fmla="*/ 8 h 30"/>
                <a:gd name="T20" fmla="*/ 1 w 47"/>
                <a:gd name="T21" fmla="*/ 8 h 30"/>
                <a:gd name="T22" fmla="*/ 1 w 47"/>
                <a:gd name="T23" fmla="*/ 9 h 30"/>
                <a:gd name="T24" fmla="*/ 3 w 47"/>
                <a:gd name="T25" fmla="*/ 9 h 30"/>
                <a:gd name="T26" fmla="*/ 11 w 47"/>
                <a:gd name="T27" fmla="*/ 11 h 30"/>
                <a:gd name="T28" fmla="*/ 18 w 47"/>
                <a:gd name="T29" fmla="*/ 13 h 30"/>
                <a:gd name="T30" fmla="*/ 19 w 47"/>
                <a:gd name="T31" fmla="*/ 17 h 30"/>
                <a:gd name="T32" fmla="*/ 19 w 47"/>
                <a:gd name="T33" fmla="*/ 25 h 30"/>
                <a:gd name="T34" fmla="*/ 26 w 47"/>
                <a:gd name="T35" fmla="*/ 30 h 30"/>
                <a:gd name="T36" fmla="*/ 34 w 47"/>
                <a:gd name="T37" fmla="*/ 26 h 30"/>
                <a:gd name="T38" fmla="*/ 37 w 47"/>
                <a:gd name="T39" fmla="*/ 20 h 30"/>
                <a:gd name="T40" fmla="*/ 37 w 47"/>
                <a:gd name="T41" fmla="*/ 18 h 30"/>
                <a:gd name="T42" fmla="*/ 37 w 47"/>
                <a:gd name="T43" fmla="*/ 18 h 30"/>
                <a:gd name="T44" fmla="*/ 37 w 47"/>
                <a:gd name="T45" fmla="*/ 18 h 30"/>
                <a:gd name="T46" fmla="*/ 40 w 47"/>
                <a:gd name="T47" fmla="*/ 15 h 30"/>
                <a:gd name="T48" fmla="*/ 40 w 47"/>
                <a:gd name="T49" fmla="*/ 15 h 30"/>
                <a:gd name="T50" fmla="*/ 41 w 47"/>
                <a:gd name="T51" fmla="*/ 15 h 30"/>
                <a:gd name="T52" fmla="*/ 41 w 47"/>
                <a:gd name="T53" fmla="*/ 15 h 30"/>
                <a:gd name="T54" fmla="*/ 43 w 47"/>
                <a:gd name="T55" fmla="*/ 15 h 30"/>
                <a:gd name="T56" fmla="*/ 47 w 47"/>
                <a:gd name="T57" fmla="*/ 17 h 30"/>
                <a:gd name="T58" fmla="*/ 47 w 47"/>
                <a:gd name="T59" fmla="*/ 17 h 30"/>
                <a:gd name="T60" fmla="*/ 43 w 47"/>
                <a:gd name="T61" fmla="*/ 12 h 30"/>
                <a:gd name="T62" fmla="*/ 33 w 47"/>
                <a:gd name="T63" fmla="*/ 11 h 30"/>
                <a:gd name="T64" fmla="*/ 28 w 47"/>
                <a:gd name="T65" fmla="*/ 9 h 30"/>
                <a:gd name="T66" fmla="*/ 27 w 47"/>
                <a:gd name="T67" fmla="*/ 6 h 30"/>
                <a:gd name="T68" fmla="*/ 26 w 47"/>
                <a:gd name="T69" fmla="*/ 4 h 30"/>
                <a:gd name="T70" fmla="*/ 25 w 47"/>
                <a:gd name="T71" fmla="*/ 3 h 30"/>
                <a:gd name="T72" fmla="*/ 22 w 47"/>
                <a:gd name="T73" fmla="*/ 2 h 30"/>
                <a:gd name="T74" fmla="*/ 20 w 47"/>
                <a:gd name="T75" fmla="*/ 1 h 30"/>
                <a:gd name="T76" fmla="*/ 20 w 47"/>
                <a:gd name="T77" fmla="*/ 1 h 30"/>
                <a:gd name="T78" fmla="*/ 20 w 47"/>
                <a:gd name="T79" fmla="*/ 1 h 30"/>
                <a:gd name="T80" fmla="*/ 19 w 47"/>
                <a:gd name="T81" fmla="*/ 0 h 30"/>
                <a:gd name="T82" fmla="*/ 19 w 47"/>
                <a:gd name="T83" fmla="*/ 1 h 30"/>
                <a:gd name="T84" fmla="*/ 17 w 47"/>
                <a:gd name="T85" fmla="*/ 1 h 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7"/>
                <a:gd name="T130" fmla="*/ 0 h 30"/>
                <a:gd name="T131" fmla="*/ 47 w 47"/>
                <a:gd name="T132" fmla="*/ 30 h 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7" h="30">
                  <a:moveTo>
                    <a:pt x="17" y="1"/>
                  </a:moveTo>
                  <a:cubicBezTo>
                    <a:pt x="15" y="1"/>
                    <a:pt x="13" y="2"/>
                    <a:pt x="12" y="4"/>
                  </a:cubicBezTo>
                  <a:cubicBezTo>
                    <a:pt x="12" y="5"/>
                    <a:pt x="10" y="6"/>
                    <a:pt x="10" y="6"/>
                  </a:cubicBezTo>
                  <a:cubicBezTo>
                    <a:pt x="9" y="6"/>
                    <a:pt x="7" y="6"/>
                    <a:pt x="5" y="5"/>
                  </a:cubicBezTo>
                  <a:cubicBezTo>
                    <a:pt x="3" y="4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7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9"/>
                    <a:pt x="3" y="9"/>
                  </a:cubicBezTo>
                  <a:cubicBezTo>
                    <a:pt x="4" y="10"/>
                    <a:pt x="8" y="11"/>
                    <a:pt x="11" y="11"/>
                  </a:cubicBezTo>
                  <a:cubicBezTo>
                    <a:pt x="14" y="11"/>
                    <a:pt x="17" y="12"/>
                    <a:pt x="18" y="13"/>
                  </a:cubicBezTo>
                  <a:cubicBezTo>
                    <a:pt x="19" y="15"/>
                    <a:pt x="19" y="16"/>
                    <a:pt x="19" y="17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7"/>
                    <a:pt x="22" y="30"/>
                    <a:pt x="26" y="30"/>
                  </a:cubicBezTo>
                  <a:cubicBezTo>
                    <a:pt x="29" y="30"/>
                    <a:pt x="33" y="28"/>
                    <a:pt x="34" y="26"/>
                  </a:cubicBezTo>
                  <a:cubicBezTo>
                    <a:pt x="35" y="24"/>
                    <a:pt x="37" y="21"/>
                    <a:pt x="37" y="20"/>
                  </a:cubicBezTo>
                  <a:cubicBezTo>
                    <a:pt x="37" y="20"/>
                    <a:pt x="37" y="19"/>
                    <a:pt x="37" y="18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7" y="17"/>
                    <a:pt x="37" y="15"/>
                    <a:pt x="40" y="15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0" y="15"/>
                    <a:pt x="40" y="15"/>
                    <a:pt x="41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5" y="16"/>
                    <a:pt x="46" y="16"/>
                    <a:pt x="47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1"/>
                    <a:pt x="35" y="11"/>
                    <a:pt x="33" y="11"/>
                  </a:cubicBezTo>
                  <a:cubicBezTo>
                    <a:pt x="30" y="11"/>
                    <a:pt x="28" y="10"/>
                    <a:pt x="28" y="9"/>
                  </a:cubicBezTo>
                  <a:cubicBezTo>
                    <a:pt x="27" y="8"/>
                    <a:pt x="27" y="7"/>
                    <a:pt x="27" y="6"/>
                  </a:cubicBezTo>
                  <a:cubicBezTo>
                    <a:pt x="27" y="6"/>
                    <a:pt x="27" y="5"/>
                    <a:pt x="26" y="4"/>
                  </a:cubicBezTo>
                  <a:cubicBezTo>
                    <a:pt x="26" y="4"/>
                    <a:pt x="25" y="3"/>
                    <a:pt x="25" y="3"/>
                  </a:cubicBezTo>
                  <a:cubicBezTo>
                    <a:pt x="25" y="3"/>
                    <a:pt x="23" y="2"/>
                    <a:pt x="22" y="2"/>
                  </a:cubicBezTo>
                  <a:cubicBezTo>
                    <a:pt x="21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0"/>
                    <a:pt x="19" y="0"/>
                    <a:pt x="19" y="0"/>
                  </a:cubicBezTo>
                  <a:cubicBezTo>
                    <a:pt x="19" y="0"/>
                    <a:pt x="19" y="1"/>
                    <a:pt x="19" y="1"/>
                  </a:cubicBezTo>
                  <a:cubicBezTo>
                    <a:pt x="19" y="1"/>
                    <a:pt x="18" y="1"/>
                    <a:pt x="17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87" name="Freeform 161">
              <a:extLst>
                <a:ext uri="{FF2B5EF4-FFF2-40B4-BE49-F238E27FC236}">
                  <a16:creationId xmlns:a16="http://schemas.microsoft.com/office/drawing/2014/main" id="{4CFF9EEC-8A59-4BA9-B89D-1E00B3A4C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0500" y="471488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88" name="Freeform 162">
              <a:extLst>
                <a:ext uri="{FF2B5EF4-FFF2-40B4-BE49-F238E27FC236}">
                  <a16:creationId xmlns:a16="http://schemas.microsoft.com/office/drawing/2014/main" id="{5029D676-45D6-411B-BD28-5A6E6ED930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325" y="341313"/>
              <a:ext cx="20638" cy="31750"/>
            </a:xfrm>
            <a:custGeom>
              <a:avLst/>
              <a:gdLst>
                <a:gd name="T0" fmla="*/ 0 w 8"/>
                <a:gd name="T1" fmla="*/ 8 h 12"/>
                <a:gd name="T2" fmla="*/ 1 w 8"/>
                <a:gd name="T3" fmla="*/ 8 h 12"/>
                <a:gd name="T4" fmla="*/ 4 w 8"/>
                <a:gd name="T5" fmla="*/ 8 h 12"/>
                <a:gd name="T6" fmla="*/ 6 w 8"/>
                <a:gd name="T7" fmla="*/ 11 h 12"/>
                <a:gd name="T8" fmla="*/ 8 w 8"/>
                <a:gd name="T9" fmla="*/ 6 h 12"/>
                <a:gd name="T10" fmla="*/ 7 w 8"/>
                <a:gd name="T11" fmla="*/ 1 h 12"/>
                <a:gd name="T12" fmla="*/ 4 w 8"/>
                <a:gd name="T13" fmla="*/ 1 h 12"/>
                <a:gd name="T14" fmla="*/ 3 w 8"/>
                <a:gd name="T15" fmla="*/ 1 h 12"/>
                <a:gd name="T16" fmla="*/ 2 w 8"/>
                <a:gd name="T17" fmla="*/ 1 h 12"/>
                <a:gd name="T18" fmla="*/ 2 w 8"/>
                <a:gd name="T19" fmla="*/ 0 h 12"/>
                <a:gd name="T20" fmla="*/ 2 w 8"/>
                <a:gd name="T21" fmla="*/ 1 h 12"/>
                <a:gd name="T22" fmla="*/ 2 w 8"/>
                <a:gd name="T23" fmla="*/ 2 h 12"/>
                <a:gd name="T24" fmla="*/ 0 w 8"/>
                <a:gd name="T25" fmla="*/ 5 h 12"/>
                <a:gd name="T26" fmla="*/ 0 w 8"/>
                <a:gd name="T27" fmla="*/ 8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"/>
                <a:gd name="T43" fmla="*/ 0 h 12"/>
                <a:gd name="T44" fmla="*/ 8 w 8"/>
                <a:gd name="T45" fmla="*/ 12 h 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" h="12">
                  <a:moveTo>
                    <a:pt x="0" y="8"/>
                  </a:moveTo>
                  <a:cubicBezTo>
                    <a:pt x="0" y="8"/>
                    <a:pt x="0" y="8"/>
                    <a:pt x="1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10"/>
                    <a:pt x="5" y="12"/>
                    <a:pt x="6" y="11"/>
                  </a:cubicBezTo>
                  <a:cubicBezTo>
                    <a:pt x="7" y="11"/>
                    <a:pt x="8" y="8"/>
                    <a:pt x="8" y="6"/>
                  </a:cubicBezTo>
                  <a:cubicBezTo>
                    <a:pt x="8" y="3"/>
                    <a:pt x="7" y="1"/>
                    <a:pt x="7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5"/>
                    <a:pt x="0" y="5"/>
                  </a:cubicBezTo>
                  <a:cubicBezTo>
                    <a:pt x="0" y="5"/>
                    <a:pt x="0" y="7"/>
                    <a:pt x="0" y="8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89" name="Freeform 163">
              <a:extLst>
                <a:ext uri="{FF2B5EF4-FFF2-40B4-BE49-F238E27FC236}">
                  <a16:creationId xmlns:a16="http://schemas.microsoft.com/office/drawing/2014/main" id="{4B676366-9253-40CF-97CD-70063DCEA5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4475" y="388938"/>
              <a:ext cx="23813" cy="23813"/>
            </a:xfrm>
            <a:custGeom>
              <a:avLst/>
              <a:gdLst>
                <a:gd name="T0" fmla="*/ 5 w 9"/>
                <a:gd name="T1" fmla="*/ 9 h 9"/>
                <a:gd name="T2" fmla="*/ 9 w 9"/>
                <a:gd name="T3" fmla="*/ 6 h 9"/>
                <a:gd name="T4" fmla="*/ 9 w 9"/>
                <a:gd name="T5" fmla="*/ 2 h 9"/>
                <a:gd name="T6" fmla="*/ 5 w 9"/>
                <a:gd name="T7" fmla="*/ 0 h 9"/>
                <a:gd name="T8" fmla="*/ 0 w 9"/>
                <a:gd name="T9" fmla="*/ 2 h 9"/>
                <a:gd name="T10" fmla="*/ 0 w 9"/>
                <a:gd name="T11" fmla="*/ 9 h 9"/>
                <a:gd name="T12" fmla="*/ 1 w 9"/>
                <a:gd name="T13" fmla="*/ 9 h 9"/>
                <a:gd name="T14" fmla="*/ 5 w 9"/>
                <a:gd name="T15" fmla="*/ 9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9"/>
                <a:gd name="T26" fmla="*/ 9 w 9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9">
                  <a:moveTo>
                    <a:pt x="5" y="9"/>
                  </a:moveTo>
                  <a:cubicBezTo>
                    <a:pt x="8" y="8"/>
                    <a:pt x="9" y="7"/>
                    <a:pt x="9" y="6"/>
                  </a:cubicBezTo>
                  <a:cubicBezTo>
                    <a:pt x="9" y="5"/>
                    <a:pt x="9" y="3"/>
                    <a:pt x="9" y="2"/>
                  </a:cubicBezTo>
                  <a:cubicBezTo>
                    <a:pt x="9" y="1"/>
                    <a:pt x="8" y="0"/>
                    <a:pt x="5" y="0"/>
                  </a:cubicBezTo>
                  <a:cubicBezTo>
                    <a:pt x="3" y="0"/>
                    <a:pt x="0" y="1"/>
                    <a:pt x="0" y="2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1" y="9"/>
                    <a:pt x="3" y="9"/>
                    <a:pt x="5" y="9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90" name="Freeform 164">
              <a:extLst>
                <a:ext uri="{FF2B5EF4-FFF2-40B4-BE49-F238E27FC236}">
                  <a16:creationId xmlns:a16="http://schemas.microsoft.com/office/drawing/2014/main" id="{10B75491-C785-4C34-A9D8-3251454965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9088" y="114300"/>
              <a:ext cx="730250" cy="317500"/>
            </a:xfrm>
            <a:custGeom>
              <a:avLst/>
              <a:gdLst>
                <a:gd name="T0" fmla="*/ 17 w 274"/>
                <a:gd name="T1" fmla="*/ 56 h 119"/>
                <a:gd name="T2" fmla="*/ 36 w 274"/>
                <a:gd name="T3" fmla="*/ 72 h 119"/>
                <a:gd name="T4" fmla="*/ 43 w 274"/>
                <a:gd name="T5" fmla="*/ 63 h 119"/>
                <a:gd name="T6" fmla="*/ 49 w 274"/>
                <a:gd name="T7" fmla="*/ 63 h 119"/>
                <a:gd name="T8" fmla="*/ 62 w 274"/>
                <a:gd name="T9" fmla="*/ 66 h 119"/>
                <a:gd name="T10" fmla="*/ 73 w 274"/>
                <a:gd name="T11" fmla="*/ 62 h 119"/>
                <a:gd name="T12" fmla="*/ 73 w 274"/>
                <a:gd name="T13" fmla="*/ 62 h 119"/>
                <a:gd name="T14" fmla="*/ 85 w 274"/>
                <a:gd name="T15" fmla="*/ 72 h 119"/>
                <a:gd name="T16" fmla="*/ 64 w 274"/>
                <a:gd name="T17" fmla="*/ 82 h 119"/>
                <a:gd name="T18" fmla="*/ 54 w 274"/>
                <a:gd name="T19" fmla="*/ 98 h 119"/>
                <a:gd name="T20" fmla="*/ 45 w 274"/>
                <a:gd name="T21" fmla="*/ 102 h 119"/>
                <a:gd name="T22" fmla="*/ 29 w 274"/>
                <a:gd name="T23" fmla="*/ 95 h 119"/>
                <a:gd name="T24" fmla="*/ 23 w 274"/>
                <a:gd name="T25" fmla="*/ 93 h 119"/>
                <a:gd name="T26" fmla="*/ 35 w 274"/>
                <a:gd name="T27" fmla="*/ 113 h 119"/>
                <a:gd name="T28" fmla="*/ 129 w 274"/>
                <a:gd name="T29" fmla="*/ 115 h 119"/>
                <a:gd name="T30" fmla="*/ 59 w 274"/>
                <a:gd name="T31" fmla="*/ 106 h 119"/>
                <a:gd name="T32" fmla="*/ 58 w 274"/>
                <a:gd name="T33" fmla="*/ 99 h 119"/>
                <a:gd name="T34" fmla="*/ 59 w 274"/>
                <a:gd name="T35" fmla="*/ 99 h 119"/>
                <a:gd name="T36" fmla="*/ 60 w 274"/>
                <a:gd name="T37" fmla="*/ 99 h 119"/>
                <a:gd name="T38" fmla="*/ 62 w 274"/>
                <a:gd name="T39" fmla="*/ 99 h 119"/>
                <a:gd name="T40" fmla="*/ 66 w 274"/>
                <a:gd name="T41" fmla="*/ 99 h 119"/>
                <a:gd name="T42" fmla="*/ 71 w 274"/>
                <a:gd name="T43" fmla="*/ 95 h 119"/>
                <a:gd name="T44" fmla="*/ 99 w 274"/>
                <a:gd name="T45" fmla="*/ 95 h 119"/>
                <a:gd name="T46" fmla="*/ 127 w 274"/>
                <a:gd name="T47" fmla="*/ 95 h 119"/>
                <a:gd name="T48" fmla="*/ 129 w 274"/>
                <a:gd name="T49" fmla="*/ 88 h 119"/>
                <a:gd name="T50" fmla="*/ 130 w 274"/>
                <a:gd name="T51" fmla="*/ 88 h 119"/>
                <a:gd name="T52" fmla="*/ 129 w 274"/>
                <a:gd name="T53" fmla="*/ 87 h 119"/>
                <a:gd name="T54" fmla="*/ 130 w 274"/>
                <a:gd name="T55" fmla="*/ 86 h 119"/>
                <a:gd name="T56" fmla="*/ 165 w 274"/>
                <a:gd name="T57" fmla="*/ 67 h 119"/>
                <a:gd name="T58" fmla="*/ 164 w 274"/>
                <a:gd name="T59" fmla="*/ 52 h 119"/>
                <a:gd name="T60" fmla="*/ 207 w 274"/>
                <a:gd name="T61" fmla="*/ 48 h 119"/>
                <a:gd name="T62" fmla="*/ 224 w 274"/>
                <a:gd name="T63" fmla="*/ 37 h 119"/>
                <a:gd name="T64" fmla="*/ 237 w 274"/>
                <a:gd name="T65" fmla="*/ 34 h 119"/>
                <a:gd name="T66" fmla="*/ 262 w 274"/>
                <a:gd name="T67" fmla="*/ 21 h 119"/>
                <a:gd name="T68" fmla="*/ 273 w 274"/>
                <a:gd name="T69" fmla="*/ 19 h 119"/>
                <a:gd name="T70" fmla="*/ 271 w 274"/>
                <a:gd name="T71" fmla="*/ 12 h 119"/>
                <a:gd name="T72" fmla="*/ 266 w 274"/>
                <a:gd name="T73" fmla="*/ 7 h 119"/>
                <a:gd name="T74" fmla="*/ 266 w 274"/>
                <a:gd name="T75" fmla="*/ 5 h 119"/>
                <a:gd name="T76" fmla="*/ 266 w 274"/>
                <a:gd name="T77" fmla="*/ 3 h 119"/>
                <a:gd name="T78" fmla="*/ 265 w 274"/>
                <a:gd name="T79" fmla="*/ 2 h 119"/>
                <a:gd name="T80" fmla="*/ 264 w 274"/>
                <a:gd name="T81" fmla="*/ 2 h 119"/>
                <a:gd name="T82" fmla="*/ 263 w 274"/>
                <a:gd name="T83" fmla="*/ 1 h 119"/>
                <a:gd name="T84" fmla="*/ 250 w 274"/>
                <a:gd name="T85" fmla="*/ 0 h 119"/>
                <a:gd name="T86" fmla="*/ 230 w 274"/>
                <a:gd name="T87" fmla="*/ 5 h 119"/>
                <a:gd name="T88" fmla="*/ 223 w 274"/>
                <a:gd name="T89" fmla="*/ 3 h 119"/>
                <a:gd name="T90" fmla="*/ 216 w 274"/>
                <a:gd name="T91" fmla="*/ 5 h 119"/>
                <a:gd name="T92" fmla="*/ 205 w 274"/>
                <a:gd name="T93" fmla="*/ 5 h 119"/>
                <a:gd name="T94" fmla="*/ 110 w 274"/>
                <a:gd name="T95" fmla="*/ 10 h 119"/>
                <a:gd name="T96" fmla="*/ 82 w 274"/>
                <a:gd name="T97" fmla="*/ 19 h 119"/>
                <a:gd name="T98" fmla="*/ 48 w 274"/>
                <a:gd name="T99" fmla="*/ 29 h 119"/>
                <a:gd name="T100" fmla="*/ 52 w 274"/>
                <a:gd name="T101" fmla="*/ 38 h 119"/>
                <a:gd name="T102" fmla="*/ 35 w 274"/>
                <a:gd name="T103" fmla="*/ 33 h 119"/>
                <a:gd name="T104" fmla="*/ 35 w 274"/>
                <a:gd name="T105" fmla="*/ 25 h 119"/>
                <a:gd name="T106" fmla="*/ 19 w 274"/>
                <a:gd name="T107" fmla="*/ 20 h 119"/>
                <a:gd name="T108" fmla="*/ 14 w 274"/>
                <a:gd name="T109" fmla="*/ 25 h 119"/>
                <a:gd name="T110" fmla="*/ 4 w 274"/>
                <a:gd name="T111" fmla="*/ 48 h 1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74"/>
                <a:gd name="T169" fmla="*/ 0 h 119"/>
                <a:gd name="T170" fmla="*/ 274 w 274"/>
                <a:gd name="T171" fmla="*/ 119 h 1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74" h="119">
                  <a:moveTo>
                    <a:pt x="4" y="48"/>
                  </a:moveTo>
                  <a:cubicBezTo>
                    <a:pt x="6" y="48"/>
                    <a:pt x="10" y="49"/>
                    <a:pt x="13" y="50"/>
                  </a:cubicBezTo>
                  <a:cubicBezTo>
                    <a:pt x="15" y="51"/>
                    <a:pt x="17" y="54"/>
                    <a:pt x="17" y="56"/>
                  </a:cubicBezTo>
                  <a:cubicBezTo>
                    <a:pt x="17" y="58"/>
                    <a:pt x="20" y="61"/>
                    <a:pt x="23" y="63"/>
                  </a:cubicBezTo>
                  <a:cubicBezTo>
                    <a:pt x="26" y="64"/>
                    <a:pt x="30" y="67"/>
                    <a:pt x="32" y="69"/>
                  </a:cubicBezTo>
                  <a:cubicBezTo>
                    <a:pt x="34" y="70"/>
                    <a:pt x="36" y="72"/>
                    <a:pt x="36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7" y="70"/>
                    <a:pt x="43" y="65"/>
                    <a:pt x="43" y="63"/>
                  </a:cubicBezTo>
                  <a:cubicBezTo>
                    <a:pt x="43" y="63"/>
                    <a:pt x="44" y="62"/>
                    <a:pt x="46" y="62"/>
                  </a:cubicBezTo>
                  <a:cubicBezTo>
                    <a:pt x="46" y="62"/>
                    <a:pt x="46" y="62"/>
                    <a:pt x="46" y="62"/>
                  </a:cubicBezTo>
                  <a:cubicBezTo>
                    <a:pt x="47" y="63"/>
                    <a:pt x="48" y="63"/>
                    <a:pt x="49" y="63"/>
                  </a:cubicBezTo>
                  <a:cubicBezTo>
                    <a:pt x="50" y="63"/>
                    <a:pt x="52" y="64"/>
                    <a:pt x="53" y="66"/>
                  </a:cubicBezTo>
                  <a:cubicBezTo>
                    <a:pt x="54" y="67"/>
                    <a:pt x="57" y="68"/>
                    <a:pt x="60" y="67"/>
                  </a:cubicBezTo>
                  <a:cubicBezTo>
                    <a:pt x="60" y="67"/>
                    <a:pt x="60" y="67"/>
                    <a:pt x="62" y="66"/>
                  </a:cubicBezTo>
                  <a:cubicBezTo>
                    <a:pt x="62" y="66"/>
                    <a:pt x="62" y="66"/>
                    <a:pt x="62" y="66"/>
                  </a:cubicBezTo>
                  <a:cubicBezTo>
                    <a:pt x="64" y="64"/>
                    <a:pt x="70" y="64"/>
                    <a:pt x="72" y="63"/>
                  </a:cubicBezTo>
                  <a:cubicBezTo>
                    <a:pt x="72" y="63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6" y="62"/>
                    <a:pt x="76" y="62"/>
                    <a:pt x="76" y="62"/>
                  </a:cubicBezTo>
                  <a:cubicBezTo>
                    <a:pt x="81" y="64"/>
                    <a:pt x="85" y="67"/>
                    <a:pt x="85" y="69"/>
                  </a:cubicBezTo>
                  <a:cubicBezTo>
                    <a:pt x="85" y="69"/>
                    <a:pt x="85" y="69"/>
                    <a:pt x="85" y="72"/>
                  </a:cubicBezTo>
                  <a:cubicBezTo>
                    <a:pt x="84" y="75"/>
                    <a:pt x="78" y="76"/>
                    <a:pt x="76" y="78"/>
                  </a:cubicBezTo>
                  <a:cubicBezTo>
                    <a:pt x="75" y="80"/>
                    <a:pt x="66" y="80"/>
                    <a:pt x="65" y="81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0" y="86"/>
                    <a:pt x="57" y="91"/>
                    <a:pt x="58" y="92"/>
                  </a:cubicBezTo>
                  <a:cubicBezTo>
                    <a:pt x="58" y="94"/>
                    <a:pt x="53" y="98"/>
                    <a:pt x="53" y="98"/>
                  </a:cubicBezTo>
                  <a:cubicBezTo>
                    <a:pt x="53" y="98"/>
                    <a:pt x="53" y="98"/>
                    <a:pt x="54" y="98"/>
                  </a:cubicBezTo>
                  <a:cubicBezTo>
                    <a:pt x="55" y="98"/>
                    <a:pt x="54" y="99"/>
                    <a:pt x="53" y="100"/>
                  </a:cubicBezTo>
                  <a:cubicBezTo>
                    <a:pt x="52" y="101"/>
                    <a:pt x="46" y="102"/>
                    <a:pt x="46" y="102"/>
                  </a:cubicBezTo>
                  <a:cubicBezTo>
                    <a:pt x="46" y="102"/>
                    <a:pt x="46" y="102"/>
                    <a:pt x="45" y="102"/>
                  </a:cubicBezTo>
                  <a:cubicBezTo>
                    <a:pt x="45" y="102"/>
                    <a:pt x="42" y="101"/>
                    <a:pt x="40" y="100"/>
                  </a:cubicBezTo>
                  <a:cubicBezTo>
                    <a:pt x="37" y="99"/>
                    <a:pt x="35" y="97"/>
                    <a:pt x="35" y="97"/>
                  </a:cubicBezTo>
                  <a:cubicBezTo>
                    <a:pt x="35" y="96"/>
                    <a:pt x="32" y="95"/>
                    <a:pt x="29" y="95"/>
                  </a:cubicBezTo>
                  <a:cubicBezTo>
                    <a:pt x="26" y="95"/>
                    <a:pt x="23" y="94"/>
                    <a:pt x="23" y="93"/>
                  </a:cubicBezTo>
                  <a:cubicBezTo>
                    <a:pt x="23" y="92"/>
                    <a:pt x="23" y="92"/>
                    <a:pt x="23" y="92"/>
                  </a:cubicBezTo>
                  <a:cubicBezTo>
                    <a:pt x="23" y="92"/>
                    <a:pt x="23" y="92"/>
                    <a:pt x="23" y="93"/>
                  </a:cubicBezTo>
                  <a:cubicBezTo>
                    <a:pt x="21" y="96"/>
                    <a:pt x="24" y="98"/>
                    <a:pt x="24" y="100"/>
                  </a:cubicBezTo>
                  <a:cubicBezTo>
                    <a:pt x="25" y="101"/>
                    <a:pt x="25" y="101"/>
                    <a:pt x="25" y="101"/>
                  </a:cubicBezTo>
                  <a:cubicBezTo>
                    <a:pt x="30" y="104"/>
                    <a:pt x="35" y="110"/>
                    <a:pt x="35" y="113"/>
                  </a:cubicBezTo>
                  <a:cubicBezTo>
                    <a:pt x="35" y="116"/>
                    <a:pt x="56" y="119"/>
                    <a:pt x="82" y="119"/>
                  </a:cubicBezTo>
                  <a:cubicBezTo>
                    <a:pt x="108" y="119"/>
                    <a:pt x="130" y="118"/>
                    <a:pt x="132" y="117"/>
                  </a:cubicBezTo>
                  <a:cubicBezTo>
                    <a:pt x="133" y="117"/>
                    <a:pt x="132" y="116"/>
                    <a:pt x="129" y="115"/>
                  </a:cubicBezTo>
                  <a:cubicBezTo>
                    <a:pt x="126" y="115"/>
                    <a:pt x="115" y="114"/>
                    <a:pt x="103" y="114"/>
                  </a:cubicBezTo>
                  <a:cubicBezTo>
                    <a:pt x="91" y="114"/>
                    <a:pt x="76" y="113"/>
                    <a:pt x="70" y="111"/>
                  </a:cubicBezTo>
                  <a:cubicBezTo>
                    <a:pt x="64" y="109"/>
                    <a:pt x="59" y="107"/>
                    <a:pt x="59" y="106"/>
                  </a:cubicBezTo>
                  <a:cubicBezTo>
                    <a:pt x="59" y="106"/>
                    <a:pt x="58" y="104"/>
                    <a:pt x="58" y="102"/>
                  </a:cubicBezTo>
                  <a:cubicBezTo>
                    <a:pt x="57" y="100"/>
                    <a:pt x="57" y="99"/>
                    <a:pt x="57" y="99"/>
                  </a:cubicBezTo>
                  <a:cubicBezTo>
                    <a:pt x="57" y="99"/>
                    <a:pt x="57" y="99"/>
                    <a:pt x="58" y="99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60" y="99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99"/>
                    <a:pt x="65" y="99"/>
                    <a:pt x="66" y="99"/>
                  </a:cubicBezTo>
                  <a:cubicBezTo>
                    <a:pt x="66" y="99"/>
                    <a:pt x="66" y="99"/>
                    <a:pt x="66" y="99"/>
                  </a:cubicBezTo>
                  <a:cubicBezTo>
                    <a:pt x="66" y="98"/>
                    <a:pt x="66" y="98"/>
                    <a:pt x="66" y="98"/>
                  </a:cubicBezTo>
                  <a:cubicBezTo>
                    <a:pt x="68" y="98"/>
                    <a:pt x="68" y="98"/>
                    <a:pt x="68" y="98"/>
                  </a:cubicBezTo>
                  <a:cubicBezTo>
                    <a:pt x="69" y="97"/>
                    <a:pt x="71" y="96"/>
                    <a:pt x="71" y="95"/>
                  </a:cubicBezTo>
                  <a:cubicBezTo>
                    <a:pt x="71" y="95"/>
                    <a:pt x="71" y="95"/>
                    <a:pt x="71" y="95"/>
                  </a:cubicBezTo>
                  <a:cubicBezTo>
                    <a:pt x="99" y="95"/>
                    <a:pt x="99" y="95"/>
                    <a:pt x="99" y="95"/>
                  </a:cubicBezTo>
                  <a:cubicBezTo>
                    <a:pt x="99" y="95"/>
                    <a:pt x="99" y="95"/>
                    <a:pt x="99" y="95"/>
                  </a:cubicBezTo>
                  <a:cubicBezTo>
                    <a:pt x="99" y="95"/>
                    <a:pt x="99" y="95"/>
                    <a:pt x="99" y="95"/>
                  </a:cubicBezTo>
                  <a:cubicBezTo>
                    <a:pt x="99" y="95"/>
                    <a:pt x="104" y="96"/>
                    <a:pt x="111" y="96"/>
                  </a:cubicBezTo>
                  <a:cubicBezTo>
                    <a:pt x="117" y="97"/>
                    <a:pt x="128" y="97"/>
                    <a:pt x="127" y="95"/>
                  </a:cubicBezTo>
                  <a:cubicBezTo>
                    <a:pt x="127" y="95"/>
                    <a:pt x="127" y="95"/>
                    <a:pt x="127" y="94"/>
                  </a:cubicBezTo>
                  <a:cubicBezTo>
                    <a:pt x="126" y="91"/>
                    <a:pt x="126" y="91"/>
                    <a:pt x="126" y="91"/>
                  </a:cubicBezTo>
                  <a:cubicBezTo>
                    <a:pt x="127" y="90"/>
                    <a:pt x="128" y="88"/>
                    <a:pt x="129" y="88"/>
                  </a:cubicBezTo>
                  <a:cubicBezTo>
                    <a:pt x="129" y="88"/>
                    <a:pt x="130" y="88"/>
                    <a:pt x="130" y="88"/>
                  </a:cubicBezTo>
                  <a:cubicBezTo>
                    <a:pt x="130" y="88"/>
                    <a:pt x="130" y="88"/>
                    <a:pt x="130" y="88"/>
                  </a:cubicBezTo>
                  <a:cubicBezTo>
                    <a:pt x="130" y="88"/>
                    <a:pt x="130" y="88"/>
                    <a:pt x="130" y="88"/>
                  </a:cubicBezTo>
                  <a:cubicBezTo>
                    <a:pt x="130" y="88"/>
                    <a:pt x="130" y="87"/>
                    <a:pt x="130" y="87"/>
                  </a:cubicBezTo>
                  <a:cubicBezTo>
                    <a:pt x="130" y="87"/>
                    <a:pt x="130" y="87"/>
                    <a:pt x="130" y="87"/>
                  </a:cubicBezTo>
                  <a:cubicBezTo>
                    <a:pt x="130" y="87"/>
                    <a:pt x="129" y="87"/>
                    <a:pt x="129" y="87"/>
                  </a:cubicBezTo>
                  <a:cubicBezTo>
                    <a:pt x="128" y="87"/>
                    <a:pt x="127" y="87"/>
                    <a:pt x="127" y="86"/>
                  </a:cubicBezTo>
                  <a:cubicBezTo>
                    <a:pt x="126" y="86"/>
                    <a:pt x="127" y="86"/>
                    <a:pt x="128" y="86"/>
                  </a:cubicBezTo>
                  <a:cubicBezTo>
                    <a:pt x="129" y="86"/>
                    <a:pt x="130" y="86"/>
                    <a:pt x="130" y="86"/>
                  </a:cubicBezTo>
                  <a:cubicBezTo>
                    <a:pt x="130" y="86"/>
                    <a:pt x="130" y="83"/>
                    <a:pt x="131" y="79"/>
                  </a:cubicBezTo>
                  <a:cubicBezTo>
                    <a:pt x="131" y="75"/>
                    <a:pt x="139" y="71"/>
                    <a:pt x="148" y="71"/>
                  </a:cubicBezTo>
                  <a:cubicBezTo>
                    <a:pt x="157" y="71"/>
                    <a:pt x="165" y="69"/>
                    <a:pt x="165" y="67"/>
                  </a:cubicBezTo>
                  <a:cubicBezTo>
                    <a:pt x="165" y="65"/>
                    <a:pt x="165" y="63"/>
                    <a:pt x="165" y="63"/>
                  </a:cubicBezTo>
                  <a:cubicBezTo>
                    <a:pt x="165" y="63"/>
                    <a:pt x="165" y="60"/>
                    <a:pt x="164" y="58"/>
                  </a:cubicBezTo>
                  <a:cubicBezTo>
                    <a:pt x="164" y="55"/>
                    <a:pt x="164" y="52"/>
                    <a:pt x="164" y="52"/>
                  </a:cubicBezTo>
                  <a:cubicBezTo>
                    <a:pt x="164" y="52"/>
                    <a:pt x="164" y="51"/>
                    <a:pt x="164" y="50"/>
                  </a:cubicBezTo>
                  <a:cubicBezTo>
                    <a:pt x="164" y="49"/>
                    <a:pt x="172" y="48"/>
                    <a:pt x="182" y="48"/>
                  </a:cubicBezTo>
                  <a:cubicBezTo>
                    <a:pt x="207" y="48"/>
                    <a:pt x="207" y="48"/>
                    <a:pt x="207" y="48"/>
                  </a:cubicBezTo>
                  <a:cubicBezTo>
                    <a:pt x="209" y="48"/>
                    <a:pt x="211" y="46"/>
                    <a:pt x="212" y="43"/>
                  </a:cubicBezTo>
                  <a:cubicBezTo>
                    <a:pt x="212" y="41"/>
                    <a:pt x="215" y="38"/>
                    <a:pt x="218" y="37"/>
                  </a:cubicBezTo>
                  <a:cubicBezTo>
                    <a:pt x="221" y="37"/>
                    <a:pt x="224" y="37"/>
                    <a:pt x="224" y="37"/>
                  </a:cubicBezTo>
                  <a:cubicBezTo>
                    <a:pt x="224" y="38"/>
                    <a:pt x="224" y="38"/>
                    <a:pt x="224" y="38"/>
                  </a:cubicBezTo>
                  <a:cubicBezTo>
                    <a:pt x="224" y="38"/>
                    <a:pt x="226" y="38"/>
                    <a:pt x="227" y="38"/>
                  </a:cubicBezTo>
                  <a:cubicBezTo>
                    <a:pt x="229" y="38"/>
                    <a:pt x="233" y="36"/>
                    <a:pt x="237" y="34"/>
                  </a:cubicBezTo>
                  <a:cubicBezTo>
                    <a:pt x="241" y="32"/>
                    <a:pt x="246" y="29"/>
                    <a:pt x="249" y="27"/>
                  </a:cubicBezTo>
                  <a:cubicBezTo>
                    <a:pt x="251" y="26"/>
                    <a:pt x="255" y="24"/>
                    <a:pt x="256" y="23"/>
                  </a:cubicBezTo>
                  <a:cubicBezTo>
                    <a:pt x="258" y="22"/>
                    <a:pt x="260" y="21"/>
                    <a:pt x="262" y="21"/>
                  </a:cubicBezTo>
                  <a:cubicBezTo>
                    <a:pt x="262" y="21"/>
                    <a:pt x="262" y="21"/>
                    <a:pt x="265" y="20"/>
                  </a:cubicBezTo>
                  <a:cubicBezTo>
                    <a:pt x="267" y="20"/>
                    <a:pt x="269" y="19"/>
                    <a:pt x="270" y="19"/>
                  </a:cubicBezTo>
                  <a:cubicBezTo>
                    <a:pt x="273" y="19"/>
                    <a:pt x="273" y="19"/>
                    <a:pt x="273" y="19"/>
                  </a:cubicBezTo>
                  <a:cubicBezTo>
                    <a:pt x="273" y="16"/>
                    <a:pt x="274" y="12"/>
                    <a:pt x="273" y="11"/>
                  </a:cubicBezTo>
                  <a:cubicBezTo>
                    <a:pt x="273" y="10"/>
                    <a:pt x="272" y="10"/>
                    <a:pt x="272" y="10"/>
                  </a:cubicBezTo>
                  <a:cubicBezTo>
                    <a:pt x="272" y="10"/>
                    <a:pt x="271" y="11"/>
                    <a:pt x="271" y="12"/>
                  </a:cubicBezTo>
                  <a:cubicBezTo>
                    <a:pt x="271" y="14"/>
                    <a:pt x="270" y="14"/>
                    <a:pt x="268" y="12"/>
                  </a:cubicBezTo>
                  <a:cubicBezTo>
                    <a:pt x="266" y="11"/>
                    <a:pt x="265" y="9"/>
                    <a:pt x="265" y="9"/>
                  </a:cubicBezTo>
                  <a:cubicBezTo>
                    <a:pt x="266" y="9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6"/>
                    <a:pt x="266" y="5"/>
                    <a:pt x="266" y="5"/>
                  </a:cubicBezTo>
                  <a:cubicBezTo>
                    <a:pt x="266" y="5"/>
                    <a:pt x="266" y="5"/>
                    <a:pt x="266" y="5"/>
                  </a:cubicBezTo>
                  <a:cubicBezTo>
                    <a:pt x="267" y="5"/>
                    <a:pt x="267" y="5"/>
                    <a:pt x="267" y="4"/>
                  </a:cubicBezTo>
                  <a:cubicBezTo>
                    <a:pt x="267" y="3"/>
                    <a:pt x="266" y="2"/>
                    <a:pt x="266" y="3"/>
                  </a:cubicBezTo>
                  <a:cubicBezTo>
                    <a:pt x="266" y="3"/>
                    <a:pt x="266" y="3"/>
                    <a:pt x="266" y="2"/>
                  </a:cubicBezTo>
                  <a:cubicBezTo>
                    <a:pt x="266" y="2"/>
                    <a:pt x="266" y="2"/>
                    <a:pt x="265" y="2"/>
                  </a:cubicBezTo>
                  <a:cubicBezTo>
                    <a:pt x="265" y="2"/>
                    <a:pt x="265" y="2"/>
                    <a:pt x="265" y="2"/>
                  </a:cubicBezTo>
                  <a:cubicBezTo>
                    <a:pt x="265" y="2"/>
                    <a:pt x="265" y="2"/>
                    <a:pt x="265" y="2"/>
                  </a:cubicBezTo>
                  <a:cubicBezTo>
                    <a:pt x="265" y="2"/>
                    <a:pt x="265" y="2"/>
                    <a:pt x="265" y="2"/>
                  </a:cubicBezTo>
                  <a:cubicBezTo>
                    <a:pt x="265" y="2"/>
                    <a:pt x="265" y="2"/>
                    <a:pt x="264" y="2"/>
                  </a:cubicBezTo>
                  <a:cubicBezTo>
                    <a:pt x="264" y="2"/>
                    <a:pt x="264" y="2"/>
                    <a:pt x="264" y="2"/>
                  </a:cubicBezTo>
                  <a:cubicBezTo>
                    <a:pt x="264" y="1"/>
                    <a:pt x="264" y="1"/>
                    <a:pt x="264" y="1"/>
                  </a:cubicBezTo>
                  <a:cubicBezTo>
                    <a:pt x="263" y="1"/>
                    <a:pt x="263" y="1"/>
                    <a:pt x="263" y="1"/>
                  </a:cubicBezTo>
                  <a:cubicBezTo>
                    <a:pt x="263" y="1"/>
                    <a:pt x="262" y="1"/>
                    <a:pt x="260" y="1"/>
                  </a:cubicBezTo>
                  <a:cubicBezTo>
                    <a:pt x="259" y="1"/>
                    <a:pt x="256" y="0"/>
                    <a:pt x="254" y="0"/>
                  </a:cubicBezTo>
                  <a:cubicBezTo>
                    <a:pt x="254" y="0"/>
                    <a:pt x="254" y="0"/>
                    <a:pt x="250" y="0"/>
                  </a:cubicBezTo>
                  <a:cubicBezTo>
                    <a:pt x="244" y="0"/>
                    <a:pt x="238" y="2"/>
                    <a:pt x="237" y="3"/>
                  </a:cubicBezTo>
                  <a:cubicBezTo>
                    <a:pt x="236" y="3"/>
                    <a:pt x="233" y="5"/>
                    <a:pt x="230" y="5"/>
                  </a:cubicBezTo>
                  <a:cubicBezTo>
                    <a:pt x="230" y="5"/>
                    <a:pt x="230" y="5"/>
                    <a:pt x="230" y="5"/>
                  </a:cubicBezTo>
                  <a:cubicBezTo>
                    <a:pt x="226" y="5"/>
                    <a:pt x="226" y="5"/>
                    <a:pt x="226" y="5"/>
                  </a:cubicBezTo>
                  <a:cubicBezTo>
                    <a:pt x="226" y="5"/>
                    <a:pt x="225" y="3"/>
                    <a:pt x="225" y="3"/>
                  </a:cubicBezTo>
                  <a:cubicBezTo>
                    <a:pt x="225" y="3"/>
                    <a:pt x="224" y="3"/>
                    <a:pt x="223" y="3"/>
                  </a:cubicBezTo>
                  <a:cubicBezTo>
                    <a:pt x="223" y="3"/>
                    <a:pt x="222" y="4"/>
                    <a:pt x="222" y="4"/>
                  </a:cubicBezTo>
                  <a:cubicBezTo>
                    <a:pt x="222" y="4"/>
                    <a:pt x="221" y="5"/>
                    <a:pt x="221" y="5"/>
                  </a:cubicBezTo>
                  <a:cubicBezTo>
                    <a:pt x="216" y="5"/>
                    <a:pt x="216" y="5"/>
                    <a:pt x="216" y="5"/>
                  </a:cubicBezTo>
                  <a:cubicBezTo>
                    <a:pt x="214" y="5"/>
                    <a:pt x="211" y="3"/>
                    <a:pt x="210" y="4"/>
                  </a:cubicBezTo>
                  <a:cubicBezTo>
                    <a:pt x="210" y="4"/>
                    <a:pt x="209" y="3"/>
                    <a:pt x="209" y="3"/>
                  </a:cubicBezTo>
                  <a:cubicBezTo>
                    <a:pt x="205" y="5"/>
                    <a:pt x="205" y="5"/>
                    <a:pt x="205" y="5"/>
                  </a:cubicBezTo>
                  <a:cubicBezTo>
                    <a:pt x="194" y="5"/>
                    <a:pt x="175" y="5"/>
                    <a:pt x="164" y="5"/>
                  </a:cubicBezTo>
                  <a:cubicBezTo>
                    <a:pt x="152" y="5"/>
                    <a:pt x="140" y="6"/>
                    <a:pt x="137" y="7"/>
                  </a:cubicBezTo>
                  <a:cubicBezTo>
                    <a:pt x="134" y="9"/>
                    <a:pt x="122" y="10"/>
                    <a:pt x="110" y="10"/>
                  </a:cubicBezTo>
                  <a:cubicBezTo>
                    <a:pt x="98" y="10"/>
                    <a:pt x="88" y="11"/>
                    <a:pt x="88" y="12"/>
                  </a:cubicBezTo>
                  <a:cubicBezTo>
                    <a:pt x="88" y="17"/>
                    <a:pt x="88" y="17"/>
                    <a:pt x="88" y="17"/>
                  </a:cubicBezTo>
                  <a:cubicBezTo>
                    <a:pt x="88" y="18"/>
                    <a:pt x="85" y="19"/>
                    <a:pt x="82" y="19"/>
                  </a:cubicBezTo>
                  <a:cubicBezTo>
                    <a:pt x="78" y="19"/>
                    <a:pt x="75" y="20"/>
                    <a:pt x="75" y="22"/>
                  </a:cubicBezTo>
                  <a:cubicBezTo>
                    <a:pt x="74" y="23"/>
                    <a:pt x="67" y="24"/>
                    <a:pt x="59" y="24"/>
                  </a:cubicBezTo>
                  <a:cubicBezTo>
                    <a:pt x="50" y="24"/>
                    <a:pt x="45" y="26"/>
                    <a:pt x="48" y="29"/>
                  </a:cubicBezTo>
                  <a:cubicBezTo>
                    <a:pt x="50" y="31"/>
                    <a:pt x="52" y="33"/>
                    <a:pt x="52" y="33"/>
                  </a:cubicBezTo>
                  <a:cubicBezTo>
                    <a:pt x="51" y="33"/>
                    <a:pt x="51" y="34"/>
                    <a:pt x="52" y="36"/>
                  </a:cubicBezTo>
                  <a:cubicBezTo>
                    <a:pt x="52" y="37"/>
                    <a:pt x="52" y="38"/>
                    <a:pt x="52" y="38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4" y="38"/>
                    <a:pt x="34" y="37"/>
                    <a:pt x="34" y="36"/>
                  </a:cubicBezTo>
                  <a:cubicBezTo>
                    <a:pt x="35" y="34"/>
                    <a:pt x="35" y="33"/>
                    <a:pt x="35" y="33"/>
                  </a:cubicBezTo>
                  <a:cubicBezTo>
                    <a:pt x="35" y="33"/>
                    <a:pt x="35" y="32"/>
                    <a:pt x="35" y="29"/>
                  </a:cubicBezTo>
                  <a:cubicBezTo>
                    <a:pt x="35" y="27"/>
                    <a:pt x="35" y="25"/>
                    <a:pt x="35" y="25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5" y="25"/>
                    <a:pt x="30" y="23"/>
                    <a:pt x="23" y="21"/>
                  </a:cubicBezTo>
                  <a:cubicBezTo>
                    <a:pt x="23" y="21"/>
                    <a:pt x="23" y="21"/>
                    <a:pt x="19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5" y="21"/>
                    <a:pt x="16" y="23"/>
                    <a:pt x="15" y="24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1" y="29"/>
                    <a:pt x="7" y="33"/>
                    <a:pt x="5" y="35"/>
                  </a:cubicBezTo>
                  <a:cubicBezTo>
                    <a:pt x="3" y="37"/>
                    <a:pt x="1" y="40"/>
                    <a:pt x="1" y="42"/>
                  </a:cubicBezTo>
                  <a:cubicBezTo>
                    <a:pt x="0" y="45"/>
                    <a:pt x="1" y="47"/>
                    <a:pt x="4" y="48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91" name="Freeform 165">
              <a:extLst>
                <a:ext uri="{FF2B5EF4-FFF2-40B4-BE49-F238E27FC236}">
                  <a16:creationId xmlns:a16="http://schemas.microsoft.com/office/drawing/2014/main" id="{6DF2B8B8-7908-422C-80F1-FD766D455F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7875" y="1851025"/>
              <a:ext cx="95250" cy="50800"/>
            </a:xfrm>
            <a:custGeom>
              <a:avLst/>
              <a:gdLst>
                <a:gd name="T0" fmla="*/ 15 w 36"/>
                <a:gd name="T1" fmla="*/ 19 h 19"/>
                <a:gd name="T2" fmla="*/ 20 w 36"/>
                <a:gd name="T3" fmla="*/ 18 h 19"/>
                <a:gd name="T4" fmla="*/ 21 w 36"/>
                <a:gd name="T5" fmla="*/ 18 h 19"/>
                <a:gd name="T6" fmla="*/ 21 w 36"/>
                <a:gd name="T7" fmla="*/ 18 h 19"/>
                <a:gd name="T8" fmla="*/ 25 w 36"/>
                <a:gd name="T9" fmla="*/ 17 h 19"/>
                <a:gd name="T10" fmla="*/ 30 w 36"/>
                <a:gd name="T11" fmla="*/ 14 h 19"/>
                <a:gd name="T12" fmla="*/ 35 w 36"/>
                <a:gd name="T13" fmla="*/ 11 h 19"/>
                <a:gd name="T14" fmla="*/ 35 w 36"/>
                <a:gd name="T15" fmla="*/ 5 h 19"/>
                <a:gd name="T16" fmla="*/ 28 w 36"/>
                <a:gd name="T17" fmla="*/ 0 h 19"/>
                <a:gd name="T18" fmla="*/ 23 w 36"/>
                <a:gd name="T19" fmla="*/ 0 h 19"/>
                <a:gd name="T20" fmla="*/ 20 w 36"/>
                <a:gd name="T21" fmla="*/ 0 h 19"/>
                <a:gd name="T22" fmla="*/ 17 w 36"/>
                <a:gd name="T23" fmla="*/ 1 h 19"/>
                <a:gd name="T24" fmla="*/ 16 w 36"/>
                <a:gd name="T25" fmla="*/ 2 h 19"/>
                <a:gd name="T26" fmla="*/ 14 w 36"/>
                <a:gd name="T27" fmla="*/ 4 h 19"/>
                <a:gd name="T28" fmla="*/ 8 w 36"/>
                <a:gd name="T29" fmla="*/ 6 h 19"/>
                <a:gd name="T30" fmla="*/ 7 w 36"/>
                <a:gd name="T31" fmla="*/ 6 h 19"/>
                <a:gd name="T32" fmla="*/ 7 w 36"/>
                <a:gd name="T33" fmla="*/ 6 h 19"/>
                <a:gd name="T34" fmla="*/ 7 w 36"/>
                <a:gd name="T35" fmla="*/ 6 h 19"/>
                <a:gd name="T36" fmla="*/ 6 w 36"/>
                <a:gd name="T37" fmla="*/ 7 h 19"/>
                <a:gd name="T38" fmla="*/ 3 w 36"/>
                <a:gd name="T39" fmla="*/ 8 h 19"/>
                <a:gd name="T40" fmla="*/ 3 w 36"/>
                <a:gd name="T41" fmla="*/ 8 h 19"/>
                <a:gd name="T42" fmla="*/ 2 w 36"/>
                <a:gd name="T43" fmla="*/ 9 h 19"/>
                <a:gd name="T44" fmla="*/ 1 w 36"/>
                <a:gd name="T45" fmla="*/ 12 h 19"/>
                <a:gd name="T46" fmla="*/ 5 w 36"/>
                <a:gd name="T47" fmla="*/ 14 h 19"/>
                <a:gd name="T48" fmla="*/ 11 w 36"/>
                <a:gd name="T49" fmla="*/ 16 h 19"/>
                <a:gd name="T50" fmla="*/ 13 w 36"/>
                <a:gd name="T51" fmla="*/ 18 h 19"/>
                <a:gd name="T52" fmla="*/ 16 w 36"/>
                <a:gd name="T53" fmla="*/ 19 h 19"/>
                <a:gd name="T54" fmla="*/ 16 w 36"/>
                <a:gd name="T55" fmla="*/ 19 h 19"/>
                <a:gd name="T56" fmla="*/ 15 w 36"/>
                <a:gd name="T57" fmla="*/ 19 h 1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6"/>
                <a:gd name="T88" fmla="*/ 0 h 19"/>
                <a:gd name="T89" fmla="*/ 36 w 36"/>
                <a:gd name="T90" fmla="*/ 19 h 1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6" h="19">
                  <a:moveTo>
                    <a:pt x="15" y="19"/>
                  </a:moveTo>
                  <a:cubicBezTo>
                    <a:pt x="15" y="19"/>
                    <a:pt x="18" y="19"/>
                    <a:pt x="20" y="18"/>
                  </a:cubicBezTo>
                  <a:cubicBezTo>
                    <a:pt x="20" y="18"/>
                    <a:pt x="20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2" y="18"/>
                    <a:pt x="23" y="17"/>
                    <a:pt x="25" y="17"/>
                  </a:cubicBezTo>
                  <a:cubicBezTo>
                    <a:pt x="26" y="16"/>
                    <a:pt x="29" y="15"/>
                    <a:pt x="30" y="14"/>
                  </a:cubicBezTo>
                  <a:cubicBezTo>
                    <a:pt x="32" y="13"/>
                    <a:pt x="34" y="12"/>
                    <a:pt x="35" y="11"/>
                  </a:cubicBezTo>
                  <a:cubicBezTo>
                    <a:pt x="36" y="10"/>
                    <a:pt x="36" y="8"/>
                    <a:pt x="35" y="5"/>
                  </a:cubicBezTo>
                  <a:cubicBezTo>
                    <a:pt x="35" y="3"/>
                    <a:pt x="32" y="1"/>
                    <a:pt x="28" y="0"/>
                  </a:cubicBezTo>
                  <a:cubicBezTo>
                    <a:pt x="25" y="0"/>
                    <a:pt x="23" y="0"/>
                    <a:pt x="23" y="0"/>
                  </a:cubicBezTo>
                  <a:cubicBezTo>
                    <a:pt x="23" y="0"/>
                    <a:pt x="21" y="0"/>
                    <a:pt x="20" y="0"/>
                  </a:cubicBezTo>
                  <a:cubicBezTo>
                    <a:pt x="18" y="0"/>
                    <a:pt x="17" y="0"/>
                    <a:pt x="17" y="1"/>
                  </a:cubicBezTo>
                  <a:cubicBezTo>
                    <a:pt x="17" y="2"/>
                    <a:pt x="17" y="2"/>
                    <a:pt x="16" y="2"/>
                  </a:cubicBezTo>
                  <a:cubicBezTo>
                    <a:pt x="16" y="2"/>
                    <a:pt x="15" y="3"/>
                    <a:pt x="14" y="4"/>
                  </a:cubicBezTo>
                  <a:cubicBezTo>
                    <a:pt x="12" y="4"/>
                    <a:pt x="8" y="6"/>
                    <a:pt x="8" y="6"/>
                  </a:cubicBezTo>
                  <a:cubicBezTo>
                    <a:pt x="8" y="6"/>
                    <a:pt x="8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5" y="7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2" y="9"/>
                    <a:pt x="2" y="9"/>
                  </a:cubicBezTo>
                  <a:cubicBezTo>
                    <a:pt x="2" y="10"/>
                    <a:pt x="1" y="11"/>
                    <a:pt x="1" y="12"/>
                  </a:cubicBezTo>
                  <a:cubicBezTo>
                    <a:pt x="0" y="13"/>
                    <a:pt x="2" y="14"/>
                    <a:pt x="5" y="14"/>
                  </a:cubicBezTo>
                  <a:cubicBezTo>
                    <a:pt x="8" y="14"/>
                    <a:pt x="11" y="15"/>
                    <a:pt x="11" y="16"/>
                  </a:cubicBezTo>
                  <a:cubicBezTo>
                    <a:pt x="11" y="16"/>
                    <a:pt x="12" y="18"/>
                    <a:pt x="13" y="18"/>
                  </a:cubicBezTo>
                  <a:cubicBezTo>
                    <a:pt x="13" y="18"/>
                    <a:pt x="13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5" y="19"/>
                    <a:pt x="15" y="19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92" name="Freeform 166">
              <a:extLst>
                <a:ext uri="{FF2B5EF4-FFF2-40B4-BE49-F238E27FC236}">
                  <a16:creationId xmlns:a16="http://schemas.microsoft.com/office/drawing/2014/main" id="{EA42E607-189F-412E-92BC-B7C5B7101B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1663" y="1760538"/>
              <a:ext cx="134938" cy="79375"/>
            </a:xfrm>
            <a:custGeom>
              <a:avLst/>
              <a:gdLst>
                <a:gd name="T0" fmla="*/ 1 w 51"/>
                <a:gd name="T1" fmla="*/ 0 h 30"/>
                <a:gd name="T2" fmla="*/ 0 w 51"/>
                <a:gd name="T3" fmla="*/ 5 h 30"/>
                <a:gd name="T4" fmla="*/ 11 w 51"/>
                <a:gd name="T5" fmla="*/ 12 h 30"/>
                <a:gd name="T6" fmla="*/ 26 w 51"/>
                <a:gd name="T7" fmla="*/ 24 h 30"/>
                <a:gd name="T8" fmla="*/ 27 w 51"/>
                <a:gd name="T9" fmla="*/ 24 h 30"/>
                <a:gd name="T10" fmla="*/ 28 w 51"/>
                <a:gd name="T11" fmla="*/ 24 h 30"/>
                <a:gd name="T12" fmla="*/ 43 w 51"/>
                <a:gd name="T13" fmla="*/ 30 h 30"/>
                <a:gd name="T14" fmla="*/ 51 w 51"/>
                <a:gd name="T15" fmla="*/ 29 h 30"/>
                <a:gd name="T16" fmla="*/ 51 w 51"/>
                <a:gd name="T17" fmla="*/ 25 h 30"/>
                <a:gd name="T18" fmla="*/ 50 w 51"/>
                <a:gd name="T19" fmla="*/ 25 h 30"/>
                <a:gd name="T20" fmla="*/ 49 w 51"/>
                <a:gd name="T21" fmla="*/ 23 h 30"/>
                <a:gd name="T22" fmla="*/ 40 w 51"/>
                <a:gd name="T23" fmla="*/ 20 h 30"/>
                <a:gd name="T24" fmla="*/ 32 w 51"/>
                <a:gd name="T25" fmla="*/ 15 h 30"/>
                <a:gd name="T26" fmla="*/ 31 w 51"/>
                <a:gd name="T27" fmla="*/ 13 h 30"/>
                <a:gd name="T28" fmla="*/ 24 w 51"/>
                <a:gd name="T29" fmla="*/ 6 h 30"/>
                <a:gd name="T30" fmla="*/ 24 w 51"/>
                <a:gd name="T31" fmla="*/ 6 h 30"/>
                <a:gd name="T32" fmla="*/ 24 w 51"/>
                <a:gd name="T33" fmla="*/ 6 h 30"/>
                <a:gd name="T34" fmla="*/ 24 w 51"/>
                <a:gd name="T35" fmla="*/ 6 h 30"/>
                <a:gd name="T36" fmla="*/ 23 w 51"/>
                <a:gd name="T37" fmla="*/ 5 h 30"/>
                <a:gd name="T38" fmla="*/ 24 w 51"/>
                <a:gd name="T39" fmla="*/ 4 h 30"/>
                <a:gd name="T40" fmla="*/ 24 w 51"/>
                <a:gd name="T41" fmla="*/ 4 h 30"/>
                <a:gd name="T42" fmla="*/ 23 w 51"/>
                <a:gd name="T43" fmla="*/ 3 h 30"/>
                <a:gd name="T44" fmla="*/ 19 w 51"/>
                <a:gd name="T45" fmla="*/ 2 h 30"/>
                <a:gd name="T46" fmla="*/ 8 w 51"/>
                <a:gd name="T47" fmla="*/ 1 h 30"/>
                <a:gd name="T48" fmla="*/ 1 w 51"/>
                <a:gd name="T49" fmla="*/ 0 h 3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1"/>
                <a:gd name="T76" fmla="*/ 0 h 30"/>
                <a:gd name="T77" fmla="*/ 51 w 51"/>
                <a:gd name="T78" fmla="*/ 30 h 3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1" h="30">
                  <a:moveTo>
                    <a:pt x="1" y="0"/>
                  </a:moveTo>
                  <a:cubicBezTo>
                    <a:pt x="0" y="0"/>
                    <a:pt x="0" y="2"/>
                    <a:pt x="0" y="5"/>
                  </a:cubicBezTo>
                  <a:cubicBezTo>
                    <a:pt x="0" y="7"/>
                    <a:pt x="5" y="10"/>
                    <a:pt x="11" y="12"/>
                  </a:cubicBezTo>
                  <a:cubicBezTo>
                    <a:pt x="17" y="13"/>
                    <a:pt x="24" y="20"/>
                    <a:pt x="26" y="24"/>
                  </a:cubicBezTo>
                  <a:cubicBezTo>
                    <a:pt x="26" y="24"/>
                    <a:pt x="26" y="24"/>
                    <a:pt x="27" y="24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32" y="24"/>
                    <a:pt x="39" y="30"/>
                    <a:pt x="43" y="30"/>
                  </a:cubicBezTo>
                  <a:cubicBezTo>
                    <a:pt x="47" y="30"/>
                    <a:pt x="51" y="29"/>
                    <a:pt x="51" y="29"/>
                  </a:cubicBezTo>
                  <a:cubicBezTo>
                    <a:pt x="51" y="29"/>
                    <a:pt x="51" y="26"/>
                    <a:pt x="51" y="25"/>
                  </a:cubicBezTo>
                  <a:cubicBezTo>
                    <a:pt x="51" y="25"/>
                    <a:pt x="51" y="25"/>
                    <a:pt x="50" y="25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6" y="21"/>
                    <a:pt x="42" y="20"/>
                    <a:pt x="40" y="20"/>
                  </a:cubicBezTo>
                  <a:cubicBezTo>
                    <a:pt x="38" y="20"/>
                    <a:pt x="34" y="17"/>
                    <a:pt x="32" y="15"/>
                  </a:cubicBezTo>
                  <a:cubicBezTo>
                    <a:pt x="32" y="15"/>
                    <a:pt x="33" y="15"/>
                    <a:pt x="31" y="13"/>
                  </a:cubicBezTo>
                  <a:cubicBezTo>
                    <a:pt x="30" y="12"/>
                    <a:pt x="24" y="7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5"/>
                    <a:pt x="23" y="5"/>
                    <a:pt x="23" y="5"/>
                  </a:cubicBezTo>
                  <a:cubicBezTo>
                    <a:pt x="23" y="5"/>
                    <a:pt x="23" y="5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4"/>
                    <a:pt x="24" y="3"/>
                    <a:pt x="23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5" y="2"/>
                    <a:pt x="10" y="1"/>
                    <a:pt x="8" y="1"/>
                  </a:cubicBezTo>
                  <a:cubicBezTo>
                    <a:pt x="7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93" name="Freeform 167">
              <a:extLst>
                <a:ext uri="{FF2B5EF4-FFF2-40B4-BE49-F238E27FC236}">
                  <a16:creationId xmlns:a16="http://schemas.microsoft.com/office/drawing/2014/main" id="{4C1C83E3-031F-4559-83DE-A1778A7F44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0" y="419100"/>
              <a:ext cx="2400300" cy="1647825"/>
            </a:xfrm>
            <a:custGeom>
              <a:avLst/>
              <a:gdLst>
                <a:gd name="T0" fmla="*/ 659 w 901"/>
                <a:gd name="T1" fmla="*/ 535 h 618"/>
                <a:gd name="T2" fmla="*/ 659 w 901"/>
                <a:gd name="T3" fmla="*/ 517 h 618"/>
                <a:gd name="T4" fmla="*/ 626 w 901"/>
                <a:gd name="T5" fmla="*/ 533 h 618"/>
                <a:gd name="T6" fmla="*/ 612 w 901"/>
                <a:gd name="T7" fmla="*/ 549 h 618"/>
                <a:gd name="T8" fmla="*/ 593 w 901"/>
                <a:gd name="T9" fmla="*/ 450 h 618"/>
                <a:gd name="T10" fmla="*/ 685 w 901"/>
                <a:gd name="T11" fmla="*/ 456 h 618"/>
                <a:gd name="T12" fmla="*/ 708 w 901"/>
                <a:gd name="T13" fmla="*/ 489 h 618"/>
                <a:gd name="T14" fmla="*/ 744 w 901"/>
                <a:gd name="T15" fmla="*/ 385 h 618"/>
                <a:gd name="T16" fmla="*/ 794 w 901"/>
                <a:gd name="T17" fmla="*/ 335 h 618"/>
                <a:gd name="T18" fmla="*/ 817 w 901"/>
                <a:gd name="T19" fmla="*/ 330 h 618"/>
                <a:gd name="T20" fmla="*/ 870 w 901"/>
                <a:gd name="T21" fmla="*/ 318 h 618"/>
                <a:gd name="T22" fmla="*/ 810 w 901"/>
                <a:gd name="T23" fmla="*/ 285 h 618"/>
                <a:gd name="T24" fmla="*/ 830 w 901"/>
                <a:gd name="T25" fmla="*/ 171 h 618"/>
                <a:gd name="T26" fmla="*/ 774 w 901"/>
                <a:gd name="T27" fmla="*/ 160 h 618"/>
                <a:gd name="T28" fmla="*/ 761 w 901"/>
                <a:gd name="T29" fmla="*/ 153 h 618"/>
                <a:gd name="T30" fmla="*/ 726 w 901"/>
                <a:gd name="T31" fmla="*/ 189 h 618"/>
                <a:gd name="T32" fmla="*/ 717 w 901"/>
                <a:gd name="T33" fmla="*/ 226 h 618"/>
                <a:gd name="T34" fmla="*/ 588 w 901"/>
                <a:gd name="T35" fmla="*/ 181 h 618"/>
                <a:gd name="T36" fmla="*/ 592 w 901"/>
                <a:gd name="T37" fmla="*/ 156 h 618"/>
                <a:gd name="T38" fmla="*/ 651 w 901"/>
                <a:gd name="T39" fmla="*/ 110 h 618"/>
                <a:gd name="T40" fmla="*/ 654 w 901"/>
                <a:gd name="T41" fmla="*/ 125 h 618"/>
                <a:gd name="T42" fmla="*/ 669 w 901"/>
                <a:gd name="T43" fmla="*/ 111 h 618"/>
                <a:gd name="T44" fmla="*/ 697 w 901"/>
                <a:gd name="T45" fmla="*/ 68 h 618"/>
                <a:gd name="T46" fmla="*/ 767 w 901"/>
                <a:gd name="T47" fmla="*/ 76 h 618"/>
                <a:gd name="T48" fmla="*/ 766 w 901"/>
                <a:gd name="T49" fmla="*/ 129 h 618"/>
                <a:gd name="T50" fmla="*/ 817 w 901"/>
                <a:gd name="T51" fmla="*/ 108 h 618"/>
                <a:gd name="T52" fmla="*/ 860 w 901"/>
                <a:gd name="T53" fmla="*/ 100 h 618"/>
                <a:gd name="T54" fmla="*/ 818 w 901"/>
                <a:gd name="T55" fmla="*/ 67 h 618"/>
                <a:gd name="T56" fmla="*/ 682 w 901"/>
                <a:gd name="T57" fmla="*/ 35 h 618"/>
                <a:gd name="T58" fmla="*/ 667 w 901"/>
                <a:gd name="T59" fmla="*/ 17 h 618"/>
                <a:gd name="T60" fmla="*/ 657 w 901"/>
                <a:gd name="T61" fmla="*/ 44 h 618"/>
                <a:gd name="T62" fmla="*/ 661 w 901"/>
                <a:gd name="T63" fmla="*/ 47 h 618"/>
                <a:gd name="T64" fmla="*/ 672 w 901"/>
                <a:gd name="T65" fmla="*/ 76 h 618"/>
                <a:gd name="T66" fmla="*/ 609 w 901"/>
                <a:gd name="T67" fmla="*/ 35 h 618"/>
                <a:gd name="T68" fmla="*/ 598 w 901"/>
                <a:gd name="T69" fmla="*/ 13 h 618"/>
                <a:gd name="T70" fmla="*/ 573 w 901"/>
                <a:gd name="T71" fmla="*/ 64 h 618"/>
                <a:gd name="T72" fmla="*/ 550 w 901"/>
                <a:gd name="T73" fmla="*/ 83 h 618"/>
                <a:gd name="T74" fmla="*/ 527 w 901"/>
                <a:gd name="T75" fmla="*/ 76 h 618"/>
                <a:gd name="T76" fmla="*/ 470 w 901"/>
                <a:gd name="T77" fmla="*/ 84 h 618"/>
                <a:gd name="T78" fmla="*/ 462 w 901"/>
                <a:gd name="T79" fmla="*/ 78 h 618"/>
                <a:gd name="T80" fmla="*/ 472 w 901"/>
                <a:gd name="T81" fmla="*/ 76 h 618"/>
                <a:gd name="T82" fmla="*/ 530 w 901"/>
                <a:gd name="T83" fmla="*/ 38 h 618"/>
                <a:gd name="T84" fmla="*/ 425 w 901"/>
                <a:gd name="T85" fmla="*/ 19 h 618"/>
                <a:gd name="T86" fmla="*/ 369 w 901"/>
                <a:gd name="T87" fmla="*/ 8 h 618"/>
                <a:gd name="T88" fmla="*/ 418 w 901"/>
                <a:gd name="T89" fmla="*/ 31 h 618"/>
                <a:gd name="T90" fmla="*/ 448 w 901"/>
                <a:gd name="T91" fmla="*/ 51 h 618"/>
                <a:gd name="T92" fmla="*/ 393 w 901"/>
                <a:gd name="T93" fmla="*/ 57 h 618"/>
                <a:gd name="T94" fmla="*/ 303 w 901"/>
                <a:gd name="T95" fmla="*/ 56 h 618"/>
                <a:gd name="T96" fmla="*/ 192 w 901"/>
                <a:gd name="T97" fmla="*/ 48 h 618"/>
                <a:gd name="T98" fmla="*/ 43 w 901"/>
                <a:gd name="T99" fmla="*/ 95 h 618"/>
                <a:gd name="T100" fmla="*/ 41 w 901"/>
                <a:gd name="T101" fmla="*/ 157 h 618"/>
                <a:gd name="T102" fmla="*/ 81 w 901"/>
                <a:gd name="T103" fmla="*/ 187 h 618"/>
                <a:gd name="T104" fmla="*/ 217 w 901"/>
                <a:gd name="T105" fmla="*/ 166 h 618"/>
                <a:gd name="T106" fmla="*/ 370 w 901"/>
                <a:gd name="T107" fmla="*/ 293 h 618"/>
                <a:gd name="T108" fmla="*/ 464 w 901"/>
                <a:gd name="T109" fmla="*/ 458 h 618"/>
                <a:gd name="T110" fmla="*/ 515 w 901"/>
                <a:gd name="T111" fmla="*/ 513 h 618"/>
                <a:gd name="T112" fmla="*/ 526 w 901"/>
                <a:gd name="T113" fmla="*/ 540 h 618"/>
                <a:gd name="T114" fmla="*/ 533 w 901"/>
                <a:gd name="T115" fmla="*/ 549 h 618"/>
                <a:gd name="T116" fmla="*/ 620 w 901"/>
                <a:gd name="T117" fmla="*/ 581 h 61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01"/>
                <a:gd name="T178" fmla="*/ 0 h 618"/>
                <a:gd name="T179" fmla="*/ 901 w 901"/>
                <a:gd name="T180" fmla="*/ 618 h 61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01" h="618">
                  <a:moveTo>
                    <a:pt x="668" y="611"/>
                  </a:moveTo>
                  <a:cubicBezTo>
                    <a:pt x="666" y="608"/>
                    <a:pt x="666" y="590"/>
                    <a:pt x="669" y="571"/>
                  </a:cubicBezTo>
                  <a:cubicBezTo>
                    <a:pt x="669" y="571"/>
                    <a:pt x="669" y="571"/>
                    <a:pt x="669" y="566"/>
                  </a:cubicBezTo>
                  <a:cubicBezTo>
                    <a:pt x="669" y="565"/>
                    <a:pt x="669" y="565"/>
                    <a:pt x="669" y="565"/>
                  </a:cubicBezTo>
                  <a:cubicBezTo>
                    <a:pt x="668" y="561"/>
                    <a:pt x="668" y="561"/>
                    <a:pt x="668" y="561"/>
                  </a:cubicBezTo>
                  <a:cubicBezTo>
                    <a:pt x="666" y="561"/>
                    <a:pt x="663" y="560"/>
                    <a:pt x="662" y="559"/>
                  </a:cubicBezTo>
                  <a:cubicBezTo>
                    <a:pt x="661" y="558"/>
                    <a:pt x="660" y="555"/>
                    <a:pt x="660" y="552"/>
                  </a:cubicBezTo>
                  <a:cubicBezTo>
                    <a:pt x="660" y="552"/>
                    <a:pt x="660" y="552"/>
                    <a:pt x="660" y="546"/>
                  </a:cubicBezTo>
                  <a:cubicBezTo>
                    <a:pt x="660" y="551"/>
                    <a:pt x="659" y="555"/>
                    <a:pt x="659" y="557"/>
                  </a:cubicBezTo>
                  <a:cubicBezTo>
                    <a:pt x="659" y="554"/>
                    <a:pt x="660" y="546"/>
                    <a:pt x="660" y="539"/>
                  </a:cubicBezTo>
                  <a:cubicBezTo>
                    <a:pt x="660" y="539"/>
                    <a:pt x="659" y="539"/>
                    <a:pt x="659" y="539"/>
                  </a:cubicBezTo>
                  <a:cubicBezTo>
                    <a:pt x="659" y="538"/>
                    <a:pt x="659" y="537"/>
                    <a:pt x="659" y="537"/>
                  </a:cubicBezTo>
                  <a:cubicBezTo>
                    <a:pt x="659" y="537"/>
                    <a:pt x="659" y="537"/>
                    <a:pt x="659" y="537"/>
                  </a:cubicBezTo>
                  <a:cubicBezTo>
                    <a:pt x="659" y="535"/>
                    <a:pt x="659" y="535"/>
                    <a:pt x="659" y="535"/>
                  </a:cubicBezTo>
                  <a:cubicBezTo>
                    <a:pt x="659" y="535"/>
                    <a:pt x="659" y="535"/>
                    <a:pt x="659" y="535"/>
                  </a:cubicBezTo>
                  <a:cubicBezTo>
                    <a:pt x="659" y="530"/>
                    <a:pt x="659" y="530"/>
                    <a:pt x="659" y="530"/>
                  </a:cubicBezTo>
                  <a:cubicBezTo>
                    <a:pt x="659" y="529"/>
                    <a:pt x="660" y="529"/>
                    <a:pt x="660" y="528"/>
                  </a:cubicBezTo>
                  <a:cubicBezTo>
                    <a:pt x="660" y="528"/>
                    <a:pt x="660" y="527"/>
                    <a:pt x="660" y="527"/>
                  </a:cubicBezTo>
                  <a:cubicBezTo>
                    <a:pt x="660" y="527"/>
                    <a:pt x="661" y="527"/>
                    <a:pt x="661" y="526"/>
                  </a:cubicBezTo>
                  <a:cubicBezTo>
                    <a:pt x="661" y="526"/>
                    <a:pt x="661" y="526"/>
                    <a:pt x="661" y="526"/>
                  </a:cubicBezTo>
                  <a:cubicBezTo>
                    <a:pt x="661" y="525"/>
                    <a:pt x="661" y="525"/>
                    <a:pt x="661" y="525"/>
                  </a:cubicBezTo>
                  <a:cubicBezTo>
                    <a:pt x="661" y="525"/>
                    <a:pt x="661" y="524"/>
                    <a:pt x="661" y="524"/>
                  </a:cubicBezTo>
                  <a:cubicBezTo>
                    <a:pt x="661" y="524"/>
                    <a:pt x="661" y="524"/>
                    <a:pt x="661" y="523"/>
                  </a:cubicBezTo>
                  <a:cubicBezTo>
                    <a:pt x="661" y="523"/>
                    <a:pt x="661" y="523"/>
                    <a:pt x="661" y="523"/>
                  </a:cubicBezTo>
                  <a:cubicBezTo>
                    <a:pt x="661" y="523"/>
                    <a:pt x="660" y="522"/>
                    <a:pt x="660" y="520"/>
                  </a:cubicBezTo>
                  <a:cubicBezTo>
                    <a:pt x="660" y="520"/>
                    <a:pt x="660" y="520"/>
                    <a:pt x="660" y="518"/>
                  </a:cubicBezTo>
                  <a:cubicBezTo>
                    <a:pt x="660" y="518"/>
                    <a:pt x="659" y="518"/>
                    <a:pt x="659" y="518"/>
                  </a:cubicBezTo>
                  <a:cubicBezTo>
                    <a:pt x="659" y="517"/>
                    <a:pt x="659" y="517"/>
                    <a:pt x="659" y="517"/>
                  </a:cubicBezTo>
                  <a:cubicBezTo>
                    <a:pt x="659" y="516"/>
                    <a:pt x="659" y="516"/>
                    <a:pt x="659" y="516"/>
                  </a:cubicBezTo>
                  <a:cubicBezTo>
                    <a:pt x="659" y="516"/>
                    <a:pt x="659" y="516"/>
                    <a:pt x="659" y="516"/>
                  </a:cubicBezTo>
                  <a:cubicBezTo>
                    <a:pt x="659" y="516"/>
                    <a:pt x="659" y="516"/>
                    <a:pt x="659" y="516"/>
                  </a:cubicBezTo>
                  <a:cubicBezTo>
                    <a:pt x="659" y="516"/>
                    <a:pt x="659" y="516"/>
                    <a:pt x="659" y="516"/>
                  </a:cubicBezTo>
                  <a:cubicBezTo>
                    <a:pt x="659" y="515"/>
                    <a:pt x="659" y="515"/>
                    <a:pt x="659" y="515"/>
                  </a:cubicBezTo>
                  <a:cubicBezTo>
                    <a:pt x="659" y="515"/>
                    <a:pt x="659" y="515"/>
                    <a:pt x="659" y="515"/>
                  </a:cubicBezTo>
                  <a:cubicBezTo>
                    <a:pt x="659" y="515"/>
                    <a:pt x="659" y="515"/>
                    <a:pt x="659" y="515"/>
                  </a:cubicBezTo>
                  <a:cubicBezTo>
                    <a:pt x="659" y="515"/>
                    <a:pt x="659" y="515"/>
                    <a:pt x="659" y="515"/>
                  </a:cubicBezTo>
                  <a:cubicBezTo>
                    <a:pt x="659" y="514"/>
                    <a:pt x="659" y="514"/>
                    <a:pt x="659" y="514"/>
                  </a:cubicBezTo>
                  <a:cubicBezTo>
                    <a:pt x="658" y="514"/>
                    <a:pt x="658" y="514"/>
                    <a:pt x="657" y="515"/>
                  </a:cubicBezTo>
                  <a:cubicBezTo>
                    <a:pt x="657" y="515"/>
                    <a:pt x="657" y="515"/>
                    <a:pt x="655" y="516"/>
                  </a:cubicBezTo>
                  <a:cubicBezTo>
                    <a:pt x="652" y="518"/>
                    <a:pt x="649" y="520"/>
                    <a:pt x="648" y="520"/>
                  </a:cubicBezTo>
                  <a:cubicBezTo>
                    <a:pt x="647" y="522"/>
                    <a:pt x="635" y="526"/>
                    <a:pt x="633" y="528"/>
                  </a:cubicBezTo>
                  <a:cubicBezTo>
                    <a:pt x="632" y="530"/>
                    <a:pt x="628" y="531"/>
                    <a:pt x="626" y="533"/>
                  </a:cubicBezTo>
                  <a:cubicBezTo>
                    <a:pt x="626" y="533"/>
                    <a:pt x="626" y="533"/>
                    <a:pt x="626" y="533"/>
                  </a:cubicBezTo>
                  <a:cubicBezTo>
                    <a:pt x="625" y="533"/>
                    <a:pt x="624" y="535"/>
                    <a:pt x="623" y="537"/>
                  </a:cubicBezTo>
                  <a:cubicBezTo>
                    <a:pt x="623" y="537"/>
                    <a:pt x="623" y="537"/>
                    <a:pt x="623" y="539"/>
                  </a:cubicBezTo>
                  <a:cubicBezTo>
                    <a:pt x="623" y="540"/>
                    <a:pt x="623" y="540"/>
                    <a:pt x="623" y="540"/>
                  </a:cubicBezTo>
                  <a:cubicBezTo>
                    <a:pt x="623" y="540"/>
                    <a:pt x="623" y="540"/>
                    <a:pt x="623" y="540"/>
                  </a:cubicBezTo>
                  <a:cubicBezTo>
                    <a:pt x="623" y="541"/>
                    <a:pt x="623" y="541"/>
                    <a:pt x="623" y="541"/>
                  </a:cubicBezTo>
                  <a:cubicBezTo>
                    <a:pt x="624" y="542"/>
                    <a:pt x="624" y="543"/>
                    <a:pt x="624" y="543"/>
                  </a:cubicBezTo>
                  <a:cubicBezTo>
                    <a:pt x="625" y="543"/>
                    <a:pt x="622" y="545"/>
                    <a:pt x="620" y="546"/>
                  </a:cubicBezTo>
                  <a:cubicBezTo>
                    <a:pt x="617" y="548"/>
                    <a:pt x="613" y="549"/>
                    <a:pt x="613" y="549"/>
                  </a:cubicBezTo>
                  <a:cubicBezTo>
                    <a:pt x="613" y="549"/>
                    <a:pt x="613" y="549"/>
                    <a:pt x="613" y="549"/>
                  </a:cubicBezTo>
                  <a:cubicBezTo>
                    <a:pt x="613" y="549"/>
                    <a:pt x="613" y="549"/>
                    <a:pt x="613" y="549"/>
                  </a:cubicBezTo>
                  <a:cubicBezTo>
                    <a:pt x="613" y="549"/>
                    <a:pt x="612" y="549"/>
                    <a:pt x="612" y="549"/>
                  </a:cubicBezTo>
                  <a:cubicBezTo>
                    <a:pt x="612" y="549"/>
                    <a:pt x="612" y="549"/>
                    <a:pt x="612" y="549"/>
                  </a:cubicBezTo>
                  <a:cubicBezTo>
                    <a:pt x="612" y="549"/>
                    <a:pt x="612" y="549"/>
                    <a:pt x="612" y="549"/>
                  </a:cubicBezTo>
                  <a:cubicBezTo>
                    <a:pt x="612" y="549"/>
                    <a:pt x="610" y="550"/>
                    <a:pt x="609" y="550"/>
                  </a:cubicBezTo>
                  <a:cubicBezTo>
                    <a:pt x="607" y="551"/>
                    <a:pt x="604" y="551"/>
                    <a:pt x="602" y="551"/>
                  </a:cubicBezTo>
                  <a:cubicBezTo>
                    <a:pt x="599" y="551"/>
                    <a:pt x="597" y="549"/>
                    <a:pt x="596" y="546"/>
                  </a:cubicBezTo>
                  <a:cubicBezTo>
                    <a:pt x="595" y="544"/>
                    <a:pt x="593" y="542"/>
                    <a:pt x="591" y="542"/>
                  </a:cubicBezTo>
                  <a:cubicBezTo>
                    <a:pt x="588" y="542"/>
                    <a:pt x="585" y="540"/>
                    <a:pt x="583" y="539"/>
                  </a:cubicBezTo>
                  <a:cubicBezTo>
                    <a:pt x="581" y="537"/>
                    <a:pt x="578" y="534"/>
                    <a:pt x="578" y="532"/>
                  </a:cubicBezTo>
                  <a:cubicBezTo>
                    <a:pt x="577" y="529"/>
                    <a:pt x="575" y="527"/>
                    <a:pt x="574" y="527"/>
                  </a:cubicBezTo>
                  <a:cubicBezTo>
                    <a:pt x="573" y="527"/>
                    <a:pt x="570" y="525"/>
                    <a:pt x="569" y="523"/>
                  </a:cubicBezTo>
                  <a:cubicBezTo>
                    <a:pt x="567" y="520"/>
                    <a:pt x="566" y="515"/>
                    <a:pt x="565" y="510"/>
                  </a:cubicBezTo>
                  <a:cubicBezTo>
                    <a:pt x="565" y="505"/>
                    <a:pt x="564" y="493"/>
                    <a:pt x="564" y="490"/>
                  </a:cubicBezTo>
                  <a:cubicBezTo>
                    <a:pt x="564" y="487"/>
                    <a:pt x="567" y="479"/>
                    <a:pt x="570" y="473"/>
                  </a:cubicBezTo>
                  <a:cubicBezTo>
                    <a:pt x="573" y="466"/>
                    <a:pt x="579" y="461"/>
                    <a:pt x="582" y="460"/>
                  </a:cubicBezTo>
                  <a:cubicBezTo>
                    <a:pt x="585" y="460"/>
                    <a:pt x="589" y="458"/>
                    <a:pt x="591" y="455"/>
                  </a:cubicBezTo>
                  <a:cubicBezTo>
                    <a:pt x="592" y="452"/>
                    <a:pt x="593" y="450"/>
                    <a:pt x="593" y="450"/>
                  </a:cubicBezTo>
                  <a:cubicBezTo>
                    <a:pt x="594" y="450"/>
                    <a:pt x="594" y="450"/>
                    <a:pt x="594" y="450"/>
                  </a:cubicBezTo>
                  <a:cubicBezTo>
                    <a:pt x="594" y="450"/>
                    <a:pt x="594" y="450"/>
                    <a:pt x="594" y="450"/>
                  </a:cubicBezTo>
                  <a:cubicBezTo>
                    <a:pt x="594" y="450"/>
                    <a:pt x="594" y="450"/>
                    <a:pt x="594" y="450"/>
                  </a:cubicBezTo>
                  <a:cubicBezTo>
                    <a:pt x="594" y="450"/>
                    <a:pt x="595" y="450"/>
                    <a:pt x="596" y="451"/>
                  </a:cubicBezTo>
                  <a:cubicBezTo>
                    <a:pt x="597" y="451"/>
                    <a:pt x="605" y="453"/>
                    <a:pt x="615" y="454"/>
                  </a:cubicBezTo>
                  <a:cubicBezTo>
                    <a:pt x="624" y="456"/>
                    <a:pt x="633" y="457"/>
                    <a:pt x="636" y="456"/>
                  </a:cubicBezTo>
                  <a:cubicBezTo>
                    <a:pt x="639" y="456"/>
                    <a:pt x="641" y="453"/>
                    <a:pt x="641" y="451"/>
                  </a:cubicBezTo>
                  <a:cubicBezTo>
                    <a:pt x="641" y="446"/>
                    <a:pt x="641" y="446"/>
                    <a:pt x="641" y="446"/>
                  </a:cubicBezTo>
                  <a:cubicBezTo>
                    <a:pt x="641" y="446"/>
                    <a:pt x="642" y="446"/>
                    <a:pt x="644" y="446"/>
                  </a:cubicBezTo>
                  <a:cubicBezTo>
                    <a:pt x="645" y="446"/>
                    <a:pt x="647" y="446"/>
                    <a:pt x="647" y="446"/>
                  </a:cubicBezTo>
                  <a:cubicBezTo>
                    <a:pt x="647" y="446"/>
                    <a:pt x="653" y="448"/>
                    <a:pt x="660" y="450"/>
                  </a:cubicBezTo>
                  <a:cubicBezTo>
                    <a:pt x="668" y="452"/>
                    <a:pt x="675" y="453"/>
                    <a:pt x="675" y="453"/>
                  </a:cubicBezTo>
                  <a:cubicBezTo>
                    <a:pt x="676" y="453"/>
                    <a:pt x="678" y="454"/>
                    <a:pt x="680" y="454"/>
                  </a:cubicBezTo>
                  <a:cubicBezTo>
                    <a:pt x="681" y="454"/>
                    <a:pt x="684" y="455"/>
                    <a:pt x="685" y="456"/>
                  </a:cubicBezTo>
                  <a:cubicBezTo>
                    <a:pt x="687" y="457"/>
                    <a:pt x="688" y="458"/>
                    <a:pt x="688" y="458"/>
                  </a:cubicBezTo>
                  <a:cubicBezTo>
                    <a:pt x="688" y="458"/>
                    <a:pt x="688" y="458"/>
                    <a:pt x="688" y="458"/>
                  </a:cubicBezTo>
                  <a:cubicBezTo>
                    <a:pt x="688" y="458"/>
                    <a:pt x="688" y="463"/>
                    <a:pt x="689" y="469"/>
                  </a:cubicBezTo>
                  <a:cubicBezTo>
                    <a:pt x="689" y="469"/>
                    <a:pt x="689" y="469"/>
                    <a:pt x="689" y="473"/>
                  </a:cubicBezTo>
                  <a:cubicBezTo>
                    <a:pt x="689" y="473"/>
                    <a:pt x="689" y="473"/>
                    <a:pt x="689" y="473"/>
                  </a:cubicBezTo>
                  <a:cubicBezTo>
                    <a:pt x="689" y="474"/>
                    <a:pt x="689" y="475"/>
                    <a:pt x="689" y="475"/>
                  </a:cubicBezTo>
                  <a:cubicBezTo>
                    <a:pt x="689" y="475"/>
                    <a:pt x="689" y="475"/>
                    <a:pt x="690" y="475"/>
                  </a:cubicBezTo>
                  <a:cubicBezTo>
                    <a:pt x="690" y="475"/>
                    <a:pt x="690" y="475"/>
                    <a:pt x="690" y="475"/>
                  </a:cubicBezTo>
                  <a:cubicBezTo>
                    <a:pt x="690" y="475"/>
                    <a:pt x="690" y="475"/>
                    <a:pt x="690" y="475"/>
                  </a:cubicBezTo>
                  <a:cubicBezTo>
                    <a:pt x="690" y="475"/>
                    <a:pt x="690" y="475"/>
                    <a:pt x="690" y="476"/>
                  </a:cubicBezTo>
                  <a:cubicBezTo>
                    <a:pt x="690" y="476"/>
                    <a:pt x="690" y="476"/>
                    <a:pt x="690" y="476"/>
                  </a:cubicBezTo>
                  <a:cubicBezTo>
                    <a:pt x="695" y="481"/>
                    <a:pt x="695" y="481"/>
                    <a:pt x="695" y="481"/>
                  </a:cubicBezTo>
                  <a:cubicBezTo>
                    <a:pt x="702" y="486"/>
                    <a:pt x="708" y="489"/>
                    <a:pt x="708" y="489"/>
                  </a:cubicBezTo>
                  <a:cubicBezTo>
                    <a:pt x="708" y="489"/>
                    <a:pt x="708" y="489"/>
                    <a:pt x="708" y="489"/>
                  </a:cubicBezTo>
                  <a:cubicBezTo>
                    <a:pt x="708" y="489"/>
                    <a:pt x="705" y="487"/>
                    <a:pt x="701" y="485"/>
                  </a:cubicBezTo>
                  <a:cubicBezTo>
                    <a:pt x="701" y="485"/>
                    <a:pt x="701" y="485"/>
                    <a:pt x="696" y="481"/>
                  </a:cubicBezTo>
                  <a:cubicBezTo>
                    <a:pt x="701" y="485"/>
                    <a:pt x="701" y="485"/>
                    <a:pt x="701" y="485"/>
                  </a:cubicBezTo>
                  <a:cubicBezTo>
                    <a:pt x="705" y="487"/>
                    <a:pt x="710" y="489"/>
                    <a:pt x="713" y="489"/>
                  </a:cubicBezTo>
                  <a:cubicBezTo>
                    <a:pt x="716" y="489"/>
                    <a:pt x="718" y="488"/>
                    <a:pt x="718" y="488"/>
                  </a:cubicBezTo>
                  <a:cubicBezTo>
                    <a:pt x="718" y="489"/>
                    <a:pt x="718" y="485"/>
                    <a:pt x="719" y="481"/>
                  </a:cubicBezTo>
                  <a:cubicBezTo>
                    <a:pt x="719" y="477"/>
                    <a:pt x="718" y="472"/>
                    <a:pt x="716" y="470"/>
                  </a:cubicBezTo>
                  <a:cubicBezTo>
                    <a:pt x="713" y="469"/>
                    <a:pt x="712" y="462"/>
                    <a:pt x="712" y="456"/>
                  </a:cubicBezTo>
                  <a:cubicBezTo>
                    <a:pt x="712" y="450"/>
                    <a:pt x="714" y="442"/>
                    <a:pt x="716" y="438"/>
                  </a:cubicBezTo>
                  <a:cubicBezTo>
                    <a:pt x="719" y="435"/>
                    <a:pt x="723" y="427"/>
                    <a:pt x="725" y="422"/>
                  </a:cubicBezTo>
                  <a:cubicBezTo>
                    <a:pt x="727" y="417"/>
                    <a:pt x="731" y="412"/>
                    <a:pt x="732" y="412"/>
                  </a:cubicBezTo>
                  <a:cubicBezTo>
                    <a:pt x="734" y="412"/>
                    <a:pt x="738" y="410"/>
                    <a:pt x="742" y="409"/>
                  </a:cubicBezTo>
                  <a:cubicBezTo>
                    <a:pt x="745" y="408"/>
                    <a:pt x="747" y="402"/>
                    <a:pt x="746" y="396"/>
                  </a:cubicBezTo>
                  <a:cubicBezTo>
                    <a:pt x="745" y="390"/>
                    <a:pt x="744" y="385"/>
                    <a:pt x="744" y="385"/>
                  </a:cubicBezTo>
                  <a:cubicBezTo>
                    <a:pt x="744" y="385"/>
                    <a:pt x="744" y="385"/>
                    <a:pt x="745" y="385"/>
                  </a:cubicBezTo>
                  <a:cubicBezTo>
                    <a:pt x="745" y="385"/>
                    <a:pt x="746" y="385"/>
                    <a:pt x="747" y="385"/>
                  </a:cubicBezTo>
                  <a:cubicBezTo>
                    <a:pt x="747" y="385"/>
                    <a:pt x="747" y="385"/>
                    <a:pt x="747" y="385"/>
                  </a:cubicBezTo>
                  <a:cubicBezTo>
                    <a:pt x="747" y="385"/>
                    <a:pt x="748" y="384"/>
                    <a:pt x="749" y="383"/>
                  </a:cubicBezTo>
                  <a:cubicBezTo>
                    <a:pt x="750" y="382"/>
                    <a:pt x="750" y="382"/>
                    <a:pt x="748" y="383"/>
                  </a:cubicBezTo>
                  <a:cubicBezTo>
                    <a:pt x="746" y="384"/>
                    <a:pt x="748" y="382"/>
                    <a:pt x="753" y="379"/>
                  </a:cubicBezTo>
                  <a:cubicBezTo>
                    <a:pt x="757" y="376"/>
                    <a:pt x="761" y="372"/>
                    <a:pt x="762" y="369"/>
                  </a:cubicBezTo>
                  <a:cubicBezTo>
                    <a:pt x="762" y="366"/>
                    <a:pt x="762" y="362"/>
                    <a:pt x="763" y="359"/>
                  </a:cubicBezTo>
                  <a:cubicBezTo>
                    <a:pt x="763" y="357"/>
                    <a:pt x="765" y="354"/>
                    <a:pt x="768" y="353"/>
                  </a:cubicBezTo>
                  <a:cubicBezTo>
                    <a:pt x="771" y="352"/>
                    <a:pt x="776" y="350"/>
                    <a:pt x="779" y="350"/>
                  </a:cubicBezTo>
                  <a:cubicBezTo>
                    <a:pt x="782" y="350"/>
                    <a:pt x="786" y="345"/>
                    <a:pt x="788" y="341"/>
                  </a:cubicBezTo>
                  <a:cubicBezTo>
                    <a:pt x="788" y="341"/>
                    <a:pt x="788" y="341"/>
                    <a:pt x="788" y="339"/>
                  </a:cubicBezTo>
                  <a:cubicBezTo>
                    <a:pt x="788" y="338"/>
                    <a:pt x="792" y="336"/>
                    <a:pt x="794" y="335"/>
                  </a:cubicBezTo>
                  <a:cubicBezTo>
                    <a:pt x="794" y="335"/>
                    <a:pt x="794" y="335"/>
                    <a:pt x="794" y="335"/>
                  </a:cubicBezTo>
                  <a:cubicBezTo>
                    <a:pt x="794" y="334"/>
                    <a:pt x="794" y="334"/>
                    <a:pt x="794" y="334"/>
                  </a:cubicBezTo>
                  <a:cubicBezTo>
                    <a:pt x="794" y="334"/>
                    <a:pt x="797" y="335"/>
                    <a:pt x="799" y="336"/>
                  </a:cubicBezTo>
                  <a:cubicBezTo>
                    <a:pt x="802" y="338"/>
                    <a:pt x="805" y="340"/>
                    <a:pt x="806" y="342"/>
                  </a:cubicBezTo>
                  <a:cubicBezTo>
                    <a:pt x="807" y="344"/>
                    <a:pt x="809" y="346"/>
                    <a:pt x="811" y="346"/>
                  </a:cubicBezTo>
                  <a:cubicBezTo>
                    <a:pt x="813" y="347"/>
                    <a:pt x="816" y="347"/>
                    <a:pt x="817" y="347"/>
                  </a:cubicBezTo>
                  <a:cubicBezTo>
                    <a:pt x="818" y="347"/>
                    <a:pt x="820" y="347"/>
                    <a:pt x="821" y="346"/>
                  </a:cubicBezTo>
                  <a:cubicBezTo>
                    <a:pt x="822" y="346"/>
                    <a:pt x="824" y="345"/>
                    <a:pt x="825" y="344"/>
                  </a:cubicBezTo>
                  <a:cubicBezTo>
                    <a:pt x="826" y="343"/>
                    <a:pt x="827" y="342"/>
                    <a:pt x="827" y="342"/>
                  </a:cubicBezTo>
                  <a:cubicBezTo>
                    <a:pt x="827" y="342"/>
                    <a:pt x="825" y="339"/>
                    <a:pt x="822" y="335"/>
                  </a:cubicBezTo>
                  <a:cubicBezTo>
                    <a:pt x="822" y="335"/>
                    <a:pt x="822" y="335"/>
                    <a:pt x="819" y="334"/>
                  </a:cubicBezTo>
                  <a:cubicBezTo>
                    <a:pt x="817" y="333"/>
                    <a:pt x="817" y="333"/>
                    <a:pt x="817" y="333"/>
                  </a:cubicBezTo>
                  <a:cubicBezTo>
                    <a:pt x="817" y="332"/>
                    <a:pt x="817" y="331"/>
                    <a:pt x="817" y="331"/>
                  </a:cubicBezTo>
                  <a:cubicBezTo>
                    <a:pt x="817" y="331"/>
                    <a:pt x="817" y="331"/>
                    <a:pt x="817" y="330"/>
                  </a:cubicBezTo>
                  <a:cubicBezTo>
                    <a:pt x="817" y="330"/>
                    <a:pt x="817" y="330"/>
                    <a:pt x="817" y="330"/>
                  </a:cubicBezTo>
                  <a:cubicBezTo>
                    <a:pt x="817" y="329"/>
                    <a:pt x="817" y="324"/>
                    <a:pt x="817" y="317"/>
                  </a:cubicBezTo>
                  <a:cubicBezTo>
                    <a:pt x="817" y="317"/>
                    <a:pt x="817" y="317"/>
                    <a:pt x="815" y="315"/>
                  </a:cubicBezTo>
                  <a:cubicBezTo>
                    <a:pt x="815" y="315"/>
                    <a:pt x="815" y="315"/>
                    <a:pt x="815" y="315"/>
                  </a:cubicBezTo>
                  <a:cubicBezTo>
                    <a:pt x="814" y="315"/>
                    <a:pt x="813" y="315"/>
                    <a:pt x="812" y="315"/>
                  </a:cubicBezTo>
                  <a:cubicBezTo>
                    <a:pt x="812" y="315"/>
                    <a:pt x="812" y="315"/>
                    <a:pt x="812" y="315"/>
                  </a:cubicBezTo>
                  <a:cubicBezTo>
                    <a:pt x="812" y="315"/>
                    <a:pt x="812" y="315"/>
                    <a:pt x="812" y="315"/>
                  </a:cubicBezTo>
                  <a:cubicBezTo>
                    <a:pt x="812" y="315"/>
                    <a:pt x="812" y="315"/>
                    <a:pt x="812" y="315"/>
                  </a:cubicBezTo>
                  <a:cubicBezTo>
                    <a:pt x="813" y="315"/>
                    <a:pt x="814" y="314"/>
                    <a:pt x="816" y="313"/>
                  </a:cubicBezTo>
                  <a:cubicBezTo>
                    <a:pt x="817" y="312"/>
                    <a:pt x="819" y="313"/>
                    <a:pt x="821" y="315"/>
                  </a:cubicBezTo>
                  <a:cubicBezTo>
                    <a:pt x="823" y="318"/>
                    <a:pt x="826" y="322"/>
                    <a:pt x="827" y="324"/>
                  </a:cubicBezTo>
                  <a:cubicBezTo>
                    <a:pt x="828" y="327"/>
                    <a:pt x="833" y="328"/>
                    <a:pt x="837" y="328"/>
                  </a:cubicBezTo>
                  <a:cubicBezTo>
                    <a:pt x="841" y="328"/>
                    <a:pt x="847" y="328"/>
                    <a:pt x="850" y="328"/>
                  </a:cubicBezTo>
                  <a:cubicBezTo>
                    <a:pt x="853" y="328"/>
                    <a:pt x="857" y="326"/>
                    <a:pt x="860" y="325"/>
                  </a:cubicBezTo>
                  <a:cubicBezTo>
                    <a:pt x="862" y="323"/>
                    <a:pt x="867" y="320"/>
                    <a:pt x="870" y="318"/>
                  </a:cubicBezTo>
                  <a:cubicBezTo>
                    <a:pt x="873" y="315"/>
                    <a:pt x="872" y="314"/>
                    <a:pt x="867" y="314"/>
                  </a:cubicBezTo>
                  <a:cubicBezTo>
                    <a:pt x="858" y="314"/>
                    <a:pt x="858" y="314"/>
                    <a:pt x="858" y="314"/>
                  </a:cubicBezTo>
                  <a:cubicBezTo>
                    <a:pt x="857" y="314"/>
                    <a:pt x="857" y="313"/>
                    <a:pt x="858" y="311"/>
                  </a:cubicBezTo>
                  <a:cubicBezTo>
                    <a:pt x="858" y="310"/>
                    <a:pt x="858" y="309"/>
                    <a:pt x="858" y="309"/>
                  </a:cubicBezTo>
                  <a:cubicBezTo>
                    <a:pt x="857" y="309"/>
                    <a:pt x="858" y="307"/>
                    <a:pt x="860" y="305"/>
                  </a:cubicBezTo>
                  <a:cubicBezTo>
                    <a:pt x="861" y="304"/>
                    <a:pt x="859" y="302"/>
                    <a:pt x="854" y="302"/>
                  </a:cubicBezTo>
                  <a:cubicBezTo>
                    <a:pt x="849" y="301"/>
                    <a:pt x="844" y="298"/>
                    <a:pt x="842" y="294"/>
                  </a:cubicBezTo>
                  <a:cubicBezTo>
                    <a:pt x="842" y="294"/>
                    <a:pt x="842" y="294"/>
                    <a:pt x="842" y="293"/>
                  </a:cubicBezTo>
                  <a:cubicBezTo>
                    <a:pt x="842" y="292"/>
                    <a:pt x="842" y="292"/>
                    <a:pt x="842" y="292"/>
                  </a:cubicBezTo>
                  <a:cubicBezTo>
                    <a:pt x="842" y="288"/>
                    <a:pt x="838" y="285"/>
                    <a:pt x="832" y="285"/>
                  </a:cubicBezTo>
                  <a:cubicBezTo>
                    <a:pt x="832" y="285"/>
                    <a:pt x="832" y="285"/>
                    <a:pt x="829" y="285"/>
                  </a:cubicBezTo>
                  <a:cubicBezTo>
                    <a:pt x="825" y="285"/>
                    <a:pt x="825" y="285"/>
                    <a:pt x="825" y="285"/>
                  </a:cubicBezTo>
                  <a:cubicBezTo>
                    <a:pt x="826" y="287"/>
                    <a:pt x="823" y="289"/>
                    <a:pt x="818" y="290"/>
                  </a:cubicBezTo>
                  <a:cubicBezTo>
                    <a:pt x="814" y="291"/>
                    <a:pt x="810" y="289"/>
                    <a:pt x="810" y="285"/>
                  </a:cubicBezTo>
                  <a:cubicBezTo>
                    <a:pt x="810" y="281"/>
                    <a:pt x="812" y="278"/>
                    <a:pt x="814" y="278"/>
                  </a:cubicBezTo>
                  <a:cubicBezTo>
                    <a:pt x="817" y="277"/>
                    <a:pt x="822" y="276"/>
                    <a:pt x="824" y="275"/>
                  </a:cubicBezTo>
                  <a:cubicBezTo>
                    <a:pt x="827" y="274"/>
                    <a:pt x="835" y="272"/>
                    <a:pt x="844" y="271"/>
                  </a:cubicBezTo>
                  <a:cubicBezTo>
                    <a:pt x="852" y="270"/>
                    <a:pt x="864" y="269"/>
                    <a:pt x="869" y="268"/>
                  </a:cubicBezTo>
                  <a:cubicBezTo>
                    <a:pt x="875" y="268"/>
                    <a:pt x="883" y="265"/>
                    <a:pt x="887" y="261"/>
                  </a:cubicBezTo>
                  <a:cubicBezTo>
                    <a:pt x="891" y="258"/>
                    <a:pt x="896" y="252"/>
                    <a:pt x="899" y="248"/>
                  </a:cubicBezTo>
                  <a:cubicBezTo>
                    <a:pt x="901" y="244"/>
                    <a:pt x="900" y="236"/>
                    <a:pt x="895" y="231"/>
                  </a:cubicBezTo>
                  <a:cubicBezTo>
                    <a:pt x="895" y="231"/>
                    <a:pt x="895" y="231"/>
                    <a:pt x="885" y="231"/>
                  </a:cubicBezTo>
                  <a:cubicBezTo>
                    <a:pt x="884" y="231"/>
                    <a:pt x="883" y="230"/>
                    <a:pt x="882" y="230"/>
                  </a:cubicBezTo>
                  <a:cubicBezTo>
                    <a:pt x="873" y="227"/>
                    <a:pt x="873" y="227"/>
                    <a:pt x="873" y="227"/>
                  </a:cubicBezTo>
                  <a:cubicBezTo>
                    <a:pt x="868" y="221"/>
                    <a:pt x="860" y="211"/>
                    <a:pt x="856" y="206"/>
                  </a:cubicBezTo>
                  <a:cubicBezTo>
                    <a:pt x="852" y="201"/>
                    <a:pt x="846" y="191"/>
                    <a:pt x="843" y="185"/>
                  </a:cubicBezTo>
                  <a:cubicBezTo>
                    <a:pt x="840" y="178"/>
                    <a:pt x="836" y="172"/>
                    <a:pt x="834" y="172"/>
                  </a:cubicBezTo>
                  <a:cubicBezTo>
                    <a:pt x="832" y="171"/>
                    <a:pt x="830" y="171"/>
                    <a:pt x="830" y="171"/>
                  </a:cubicBezTo>
                  <a:cubicBezTo>
                    <a:pt x="830" y="171"/>
                    <a:pt x="830" y="171"/>
                    <a:pt x="830" y="171"/>
                  </a:cubicBezTo>
                  <a:cubicBezTo>
                    <a:pt x="830" y="171"/>
                    <a:pt x="830" y="171"/>
                    <a:pt x="830" y="171"/>
                  </a:cubicBezTo>
                  <a:cubicBezTo>
                    <a:pt x="830" y="170"/>
                    <a:pt x="830" y="170"/>
                    <a:pt x="830" y="170"/>
                  </a:cubicBezTo>
                  <a:cubicBezTo>
                    <a:pt x="830" y="170"/>
                    <a:pt x="825" y="170"/>
                    <a:pt x="819" y="171"/>
                  </a:cubicBezTo>
                  <a:cubicBezTo>
                    <a:pt x="819" y="171"/>
                    <a:pt x="819" y="171"/>
                    <a:pt x="817" y="171"/>
                  </a:cubicBezTo>
                  <a:cubicBezTo>
                    <a:pt x="816" y="171"/>
                    <a:pt x="816" y="171"/>
                    <a:pt x="816" y="171"/>
                  </a:cubicBezTo>
                  <a:cubicBezTo>
                    <a:pt x="814" y="176"/>
                    <a:pt x="812" y="181"/>
                    <a:pt x="811" y="182"/>
                  </a:cubicBezTo>
                  <a:cubicBezTo>
                    <a:pt x="810" y="183"/>
                    <a:pt x="808" y="185"/>
                    <a:pt x="805" y="185"/>
                  </a:cubicBezTo>
                  <a:cubicBezTo>
                    <a:pt x="802" y="186"/>
                    <a:pt x="800" y="186"/>
                    <a:pt x="800" y="186"/>
                  </a:cubicBezTo>
                  <a:cubicBezTo>
                    <a:pt x="800" y="186"/>
                    <a:pt x="800" y="186"/>
                    <a:pt x="799" y="186"/>
                  </a:cubicBezTo>
                  <a:cubicBezTo>
                    <a:pt x="799" y="186"/>
                    <a:pt x="796" y="186"/>
                    <a:pt x="793" y="185"/>
                  </a:cubicBezTo>
                  <a:cubicBezTo>
                    <a:pt x="791" y="185"/>
                    <a:pt x="789" y="181"/>
                    <a:pt x="789" y="178"/>
                  </a:cubicBezTo>
                  <a:cubicBezTo>
                    <a:pt x="789" y="175"/>
                    <a:pt x="788" y="170"/>
                    <a:pt x="786" y="166"/>
                  </a:cubicBezTo>
                  <a:cubicBezTo>
                    <a:pt x="785" y="162"/>
                    <a:pt x="780" y="160"/>
                    <a:pt x="774" y="160"/>
                  </a:cubicBezTo>
                  <a:cubicBezTo>
                    <a:pt x="774" y="160"/>
                    <a:pt x="774" y="160"/>
                    <a:pt x="773" y="160"/>
                  </a:cubicBezTo>
                  <a:cubicBezTo>
                    <a:pt x="773" y="160"/>
                    <a:pt x="773" y="160"/>
                    <a:pt x="773" y="160"/>
                  </a:cubicBezTo>
                  <a:cubicBezTo>
                    <a:pt x="773" y="160"/>
                    <a:pt x="772" y="158"/>
                    <a:pt x="771" y="156"/>
                  </a:cubicBezTo>
                  <a:cubicBezTo>
                    <a:pt x="771" y="153"/>
                    <a:pt x="769" y="151"/>
                    <a:pt x="768" y="151"/>
                  </a:cubicBezTo>
                  <a:cubicBezTo>
                    <a:pt x="768" y="151"/>
                    <a:pt x="768" y="151"/>
                    <a:pt x="766" y="152"/>
                  </a:cubicBezTo>
                  <a:cubicBezTo>
                    <a:pt x="766" y="152"/>
                    <a:pt x="766" y="152"/>
                    <a:pt x="766" y="152"/>
                  </a:cubicBezTo>
                  <a:cubicBezTo>
                    <a:pt x="766" y="152"/>
                    <a:pt x="766" y="152"/>
                    <a:pt x="765" y="152"/>
                  </a:cubicBezTo>
                  <a:cubicBezTo>
                    <a:pt x="765" y="152"/>
                    <a:pt x="765" y="152"/>
                    <a:pt x="765" y="152"/>
                  </a:cubicBezTo>
                  <a:cubicBezTo>
                    <a:pt x="764" y="152"/>
                    <a:pt x="764" y="152"/>
                    <a:pt x="764" y="152"/>
                  </a:cubicBezTo>
                  <a:cubicBezTo>
                    <a:pt x="764" y="153"/>
                    <a:pt x="763" y="153"/>
                    <a:pt x="763" y="153"/>
                  </a:cubicBezTo>
                  <a:cubicBezTo>
                    <a:pt x="763" y="153"/>
                    <a:pt x="763" y="153"/>
                    <a:pt x="763" y="153"/>
                  </a:cubicBezTo>
                  <a:cubicBezTo>
                    <a:pt x="763" y="153"/>
                    <a:pt x="762" y="153"/>
                    <a:pt x="761" y="153"/>
                  </a:cubicBezTo>
                  <a:cubicBezTo>
                    <a:pt x="761" y="153"/>
                    <a:pt x="761" y="153"/>
                    <a:pt x="761" y="153"/>
                  </a:cubicBezTo>
                  <a:cubicBezTo>
                    <a:pt x="761" y="153"/>
                    <a:pt x="761" y="153"/>
                    <a:pt x="761" y="153"/>
                  </a:cubicBezTo>
                  <a:cubicBezTo>
                    <a:pt x="760" y="153"/>
                    <a:pt x="760" y="153"/>
                    <a:pt x="760" y="153"/>
                  </a:cubicBezTo>
                  <a:cubicBezTo>
                    <a:pt x="760" y="153"/>
                    <a:pt x="759" y="153"/>
                    <a:pt x="759" y="153"/>
                  </a:cubicBezTo>
                  <a:cubicBezTo>
                    <a:pt x="759" y="153"/>
                    <a:pt x="759" y="153"/>
                    <a:pt x="759" y="153"/>
                  </a:cubicBezTo>
                  <a:cubicBezTo>
                    <a:pt x="759" y="153"/>
                    <a:pt x="759" y="153"/>
                    <a:pt x="759" y="153"/>
                  </a:cubicBezTo>
                  <a:cubicBezTo>
                    <a:pt x="759" y="152"/>
                    <a:pt x="753" y="152"/>
                    <a:pt x="747" y="152"/>
                  </a:cubicBezTo>
                  <a:cubicBezTo>
                    <a:pt x="741" y="152"/>
                    <a:pt x="735" y="150"/>
                    <a:pt x="735" y="147"/>
                  </a:cubicBezTo>
                  <a:cubicBezTo>
                    <a:pt x="735" y="145"/>
                    <a:pt x="734" y="143"/>
                    <a:pt x="732" y="143"/>
                  </a:cubicBezTo>
                  <a:cubicBezTo>
                    <a:pt x="730" y="143"/>
                    <a:pt x="727" y="144"/>
                    <a:pt x="726" y="145"/>
                  </a:cubicBezTo>
                  <a:cubicBezTo>
                    <a:pt x="724" y="147"/>
                    <a:pt x="722" y="153"/>
                    <a:pt x="722" y="160"/>
                  </a:cubicBezTo>
                  <a:cubicBezTo>
                    <a:pt x="722" y="166"/>
                    <a:pt x="722" y="171"/>
                    <a:pt x="721" y="171"/>
                  </a:cubicBezTo>
                  <a:cubicBezTo>
                    <a:pt x="721" y="171"/>
                    <a:pt x="719" y="171"/>
                    <a:pt x="717" y="171"/>
                  </a:cubicBezTo>
                  <a:cubicBezTo>
                    <a:pt x="716" y="171"/>
                    <a:pt x="715" y="175"/>
                    <a:pt x="716" y="179"/>
                  </a:cubicBezTo>
                  <a:cubicBezTo>
                    <a:pt x="717" y="184"/>
                    <a:pt x="719" y="188"/>
                    <a:pt x="721" y="188"/>
                  </a:cubicBezTo>
                  <a:cubicBezTo>
                    <a:pt x="722" y="189"/>
                    <a:pt x="725" y="189"/>
                    <a:pt x="726" y="189"/>
                  </a:cubicBezTo>
                  <a:cubicBezTo>
                    <a:pt x="728" y="190"/>
                    <a:pt x="729" y="190"/>
                    <a:pt x="729" y="190"/>
                  </a:cubicBezTo>
                  <a:cubicBezTo>
                    <a:pt x="729" y="190"/>
                    <a:pt x="729" y="190"/>
                    <a:pt x="729" y="191"/>
                  </a:cubicBezTo>
                  <a:cubicBezTo>
                    <a:pt x="729" y="191"/>
                    <a:pt x="730" y="195"/>
                    <a:pt x="731" y="200"/>
                  </a:cubicBezTo>
                  <a:cubicBezTo>
                    <a:pt x="732" y="205"/>
                    <a:pt x="733" y="209"/>
                    <a:pt x="733" y="209"/>
                  </a:cubicBezTo>
                  <a:cubicBezTo>
                    <a:pt x="733" y="209"/>
                    <a:pt x="733" y="209"/>
                    <a:pt x="733" y="209"/>
                  </a:cubicBezTo>
                  <a:cubicBezTo>
                    <a:pt x="733" y="209"/>
                    <a:pt x="732" y="209"/>
                    <a:pt x="732" y="209"/>
                  </a:cubicBezTo>
                  <a:cubicBezTo>
                    <a:pt x="731" y="209"/>
                    <a:pt x="731" y="208"/>
                    <a:pt x="730" y="208"/>
                  </a:cubicBezTo>
                  <a:cubicBezTo>
                    <a:pt x="730" y="208"/>
                    <a:pt x="730" y="208"/>
                    <a:pt x="730" y="208"/>
                  </a:cubicBezTo>
                  <a:cubicBezTo>
                    <a:pt x="730" y="208"/>
                    <a:pt x="729" y="210"/>
                    <a:pt x="727" y="213"/>
                  </a:cubicBezTo>
                  <a:cubicBezTo>
                    <a:pt x="726" y="216"/>
                    <a:pt x="725" y="218"/>
                    <a:pt x="725" y="219"/>
                  </a:cubicBezTo>
                  <a:cubicBezTo>
                    <a:pt x="724" y="220"/>
                    <a:pt x="724" y="220"/>
                    <a:pt x="724" y="220"/>
                  </a:cubicBezTo>
                  <a:cubicBezTo>
                    <a:pt x="724" y="220"/>
                    <a:pt x="724" y="221"/>
                    <a:pt x="724" y="221"/>
                  </a:cubicBezTo>
                  <a:cubicBezTo>
                    <a:pt x="724" y="221"/>
                    <a:pt x="724" y="221"/>
                    <a:pt x="723" y="222"/>
                  </a:cubicBezTo>
                  <a:cubicBezTo>
                    <a:pt x="722" y="222"/>
                    <a:pt x="719" y="224"/>
                    <a:pt x="717" y="226"/>
                  </a:cubicBezTo>
                  <a:cubicBezTo>
                    <a:pt x="714" y="228"/>
                    <a:pt x="712" y="235"/>
                    <a:pt x="712" y="242"/>
                  </a:cubicBezTo>
                  <a:cubicBezTo>
                    <a:pt x="712" y="249"/>
                    <a:pt x="712" y="255"/>
                    <a:pt x="712" y="255"/>
                  </a:cubicBezTo>
                  <a:cubicBezTo>
                    <a:pt x="712" y="255"/>
                    <a:pt x="710" y="255"/>
                    <a:pt x="707" y="254"/>
                  </a:cubicBezTo>
                  <a:cubicBezTo>
                    <a:pt x="704" y="254"/>
                    <a:pt x="699" y="252"/>
                    <a:pt x="696" y="251"/>
                  </a:cubicBezTo>
                  <a:cubicBezTo>
                    <a:pt x="693" y="250"/>
                    <a:pt x="689" y="244"/>
                    <a:pt x="688" y="238"/>
                  </a:cubicBezTo>
                  <a:cubicBezTo>
                    <a:pt x="687" y="231"/>
                    <a:pt x="681" y="223"/>
                    <a:pt x="675" y="220"/>
                  </a:cubicBezTo>
                  <a:cubicBezTo>
                    <a:pt x="675" y="220"/>
                    <a:pt x="675" y="220"/>
                    <a:pt x="672" y="220"/>
                  </a:cubicBezTo>
                  <a:cubicBezTo>
                    <a:pt x="670" y="220"/>
                    <a:pt x="670" y="220"/>
                    <a:pt x="670" y="220"/>
                  </a:cubicBezTo>
                  <a:cubicBezTo>
                    <a:pt x="662" y="222"/>
                    <a:pt x="652" y="220"/>
                    <a:pt x="650" y="216"/>
                  </a:cubicBezTo>
                  <a:cubicBezTo>
                    <a:pt x="648" y="213"/>
                    <a:pt x="643" y="207"/>
                    <a:pt x="639" y="205"/>
                  </a:cubicBezTo>
                  <a:cubicBezTo>
                    <a:pt x="636" y="202"/>
                    <a:pt x="626" y="200"/>
                    <a:pt x="618" y="200"/>
                  </a:cubicBezTo>
                  <a:cubicBezTo>
                    <a:pt x="610" y="200"/>
                    <a:pt x="601" y="197"/>
                    <a:pt x="600" y="194"/>
                  </a:cubicBezTo>
                  <a:cubicBezTo>
                    <a:pt x="598" y="191"/>
                    <a:pt x="594" y="185"/>
                    <a:pt x="591" y="182"/>
                  </a:cubicBezTo>
                  <a:cubicBezTo>
                    <a:pt x="591" y="182"/>
                    <a:pt x="591" y="182"/>
                    <a:pt x="588" y="181"/>
                  </a:cubicBezTo>
                  <a:cubicBezTo>
                    <a:pt x="588" y="181"/>
                    <a:pt x="588" y="181"/>
                    <a:pt x="587" y="181"/>
                  </a:cubicBezTo>
                  <a:cubicBezTo>
                    <a:pt x="585" y="181"/>
                    <a:pt x="585" y="181"/>
                    <a:pt x="585" y="181"/>
                  </a:cubicBezTo>
                  <a:cubicBezTo>
                    <a:pt x="581" y="180"/>
                    <a:pt x="577" y="180"/>
                    <a:pt x="577" y="180"/>
                  </a:cubicBezTo>
                  <a:cubicBezTo>
                    <a:pt x="577" y="181"/>
                    <a:pt x="577" y="181"/>
                    <a:pt x="577" y="181"/>
                  </a:cubicBezTo>
                  <a:cubicBezTo>
                    <a:pt x="577" y="181"/>
                    <a:pt x="576" y="180"/>
                    <a:pt x="576" y="180"/>
                  </a:cubicBezTo>
                  <a:cubicBezTo>
                    <a:pt x="576" y="179"/>
                    <a:pt x="576" y="179"/>
                    <a:pt x="576" y="179"/>
                  </a:cubicBezTo>
                  <a:cubicBezTo>
                    <a:pt x="576" y="179"/>
                    <a:pt x="576" y="179"/>
                    <a:pt x="576" y="179"/>
                  </a:cubicBezTo>
                  <a:cubicBezTo>
                    <a:pt x="576" y="179"/>
                    <a:pt x="577" y="179"/>
                    <a:pt x="577" y="179"/>
                  </a:cubicBezTo>
                  <a:cubicBezTo>
                    <a:pt x="577" y="179"/>
                    <a:pt x="577" y="179"/>
                    <a:pt x="577" y="179"/>
                  </a:cubicBezTo>
                  <a:cubicBezTo>
                    <a:pt x="577" y="178"/>
                    <a:pt x="577" y="177"/>
                    <a:pt x="577" y="175"/>
                  </a:cubicBezTo>
                  <a:cubicBezTo>
                    <a:pt x="577" y="174"/>
                    <a:pt x="578" y="173"/>
                    <a:pt x="579" y="174"/>
                  </a:cubicBezTo>
                  <a:cubicBezTo>
                    <a:pt x="580" y="174"/>
                    <a:pt x="583" y="171"/>
                    <a:pt x="585" y="167"/>
                  </a:cubicBezTo>
                  <a:cubicBezTo>
                    <a:pt x="588" y="164"/>
                    <a:pt x="590" y="160"/>
                    <a:pt x="590" y="160"/>
                  </a:cubicBezTo>
                  <a:cubicBezTo>
                    <a:pt x="590" y="159"/>
                    <a:pt x="591" y="157"/>
                    <a:pt x="592" y="156"/>
                  </a:cubicBezTo>
                  <a:cubicBezTo>
                    <a:pt x="593" y="154"/>
                    <a:pt x="594" y="151"/>
                    <a:pt x="595" y="148"/>
                  </a:cubicBezTo>
                  <a:cubicBezTo>
                    <a:pt x="596" y="145"/>
                    <a:pt x="602" y="141"/>
                    <a:pt x="608" y="139"/>
                  </a:cubicBezTo>
                  <a:cubicBezTo>
                    <a:pt x="613" y="137"/>
                    <a:pt x="619" y="133"/>
                    <a:pt x="621" y="130"/>
                  </a:cubicBezTo>
                  <a:cubicBezTo>
                    <a:pt x="622" y="126"/>
                    <a:pt x="626" y="124"/>
                    <a:pt x="628" y="124"/>
                  </a:cubicBezTo>
                  <a:cubicBezTo>
                    <a:pt x="631" y="124"/>
                    <a:pt x="635" y="123"/>
                    <a:pt x="637" y="123"/>
                  </a:cubicBezTo>
                  <a:cubicBezTo>
                    <a:pt x="639" y="122"/>
                    <a:pt x="640" y="121"/>
                    <a:pt x="640" y="119"/>
                  </a:cubicBezTo>
                  <a:cubicBezTo>
                    <a:pt x="639" y="118"/>
                    <a:pt x="639" y="116"/>
                    <a:pt x="639" y="115"/>
                  </a:cubicBezTo>
                  <a:cubicBezTo>
                    <a:pt x="639" y="115"/>
                    <a:pt x="638" y="114"/>
                    <a:pt x="638" y="114"/>
                  </a:cubicBezTo>
                  <a:cubicBezTo>
                    <a:pt x="638" y="114"/>
                    <a:pt x="638" y="114"/>
                    <a:pt x="638" y="114"/>
                  </a:cubicBezTo>
                  <a:cubicBezTo>
                    <a:pt x="638" y="114"/>
                    <a:pt x="638" y="114"/>
                    <a:pt x="639" y="114"/>
                  </a:cubicBezTo>
                  <a:cubicBezTo>
                    <a:pt x="639" y="114"/>
                    <a:pt x="639" y="114"/>
                    <a:pt x="639" y="114"/>
                  </a:cubicBezTo>
                  <a:cubicBezTo>
                    <a:pt x="639" y="114"/>
                    <a:pt x="641" y="114"/>
                    <a:pt x="643" y="113"/>
                  </a:cubicBezTo>
                  <a:cubicBezTo>
                    <a:pt x="643" y="113"/>
                    <a:pt x="643" y="113"/>
                    <a:pt x="649" y="111"/>
                  </a:cubicBezTo>
                  <a:cubicBezTo>
                    <a:pt x="650" y="110"/>
                    <a:pt x="650" y="110"/>
                    <a:pt x="651" y="110"/>
                  </a:cubicBezTo>
                  <a:cubicBezTo>
                    <a:pt x="651" y="110"/>
                    <a:pt x="651" y="110"/>
                    <a:pt x="651" y="110"/>
                  </a:cubicBezTo>
                  <a:cubicBezTo>
                    <a:pt x="651" y="110"/>
                    <a:pt x="651" y="110"/>
                    <a:pt x="652" y="109"/>
                  </a:cubicBezTo>
                  <a:cubicBezTo>
                    <a:pt x="652" y="109"/>
                    <a:pt x="652" y="109"/>
                    <a:pt x="652" y="110"/>
                  </a:cubicBezTo>
                  <a:cubicBezTo>
                    <a:pt x="652" y="110"/>
                    <a:pt x="652" y="110"/>
                    <a:pt x="652" y="110"/>
                  </a:cubicBezTo>
                  <a:cubicBezTo>
                    <a:pt x="652" y="110"/>
                    <a:pt x="652" y="110"/>
                    <a:pt x="652" y="110"/>
                  </a:cubicBezTo>
                  <a:cubicBezTo>
                    <a:pt x="652" y="110"/>
                    <a:pt x="653" y="110"/>
                    <a:pt x="652" y="110"/>
                  </a:cubicBezTo>
                  <a:cubicBezTo>
                    <a:pt x="652" y="110"/>
                    <a:pt x="652" y="111"/>
                    <a:pt x="652" y="111"/>
                  </a:cubicBezTo>
                  <a:cubicBezTo>
                    <a:pt x="653" y="112"/>
                    <a:pt x="653" y="113"/>
                    <a:pt x="653" y="113"/>
                  </a:cubicBezTo>
                  <a:cubicBezTo>
                    <a:pt x="653" y="113"/>
                    <a:pt x="653" y="113"/>
                    <a:pt x="653" y="113"/>
                  </a:cubicBezTo>
                  <a:cubicBezTo>
                    <a:pt x="653" y="113"/>
                    <a:pt x="653" y="114"/>
                    <a:pt x="653" y="114"/>
                  </a:cubicBezTo>
                  <a:cubicBezTo>
                    <a:pt x="653" y="114"/>
                    <a:pt x="653" y="116"/>
                    <a:pt x="654" y="117"/>
                  </a:cubicBezTo>
                  <a:cubicBezTo>
                    <a:pt x="654" y="117"/>
                    <a:pt x="654" y="117"/>
                    <a:pt x="653" y="119"/>
                  </a:cubicBezTo>
                  <a:cubicBezTo>
                    <a:pt x="653" y="119"/>
                    <a:pt x="653" y="119"/>
                    <a:pt x="653" y="119"/>
                  </a:cubicBezTo>
                  <a:cubicBezTo>
                    <a:pt x="653" y="120"/>
                    <a:pt x="654" y="123"/>
                    <a:pt x="654" y="125"/>
                  </a:cubicBezTo>
                  <a:cubicBezTo>
                    <a:pt x="654" y="127"/>
                    <a:pt x="654" y="128"/>
                    <a:pt x="654" y="128"/>
                  </a:cubicBezTo>
                  <a:cubicBezTo>
                    <a:pt x="653" y="128"/>
                    <a:pt x="653" y="129"/>
                    <a:pt x="653" y="129"/>
                  </a:cubicBezTo>
                  <a:cubicBezTo>
                    <a:pt x="653" y="130"/>
                    <a:pt x="656" y="131"/>
                    <a:pt x="659" y="132"/>
                  </a:cubicBezTo>
                  <a:cubicBezTo>
                    <a:pt x="662" y="133"/>
                    <a:pt x="670" y="134"/>
                    <a:pt x="678" y="134"/>
                  </a:cubicBezTo>
                  <a:cubicBezTo>
                    <a:pt x="685" y="133"/>
                    <a:pt x="692" y="133"/>
                    <a:pt x="695" y="133"/>
                  </a:cubicBezTo>
                  <a:cubicBezTo>
                    <a:pt x="697" y="133"/>
                    <a:pt x="701" y="132"/>
                    <a:pt x="703" y="130"/>
                  </a:cubicBezTo>
                  <a:cubicBezTo>
                    <a:pt x="705" y="128"/>
                    <a:pt x="704" y="126"/>
                    <a:pt x="700" y="126"/>
                  </a:cubicBezTo>
                  <a:cubicBezTo>
                    <a:pt x="697" y="126"/>
                    <a:pt x="688" y="120"/>
                    <a:pt x="681" y="113"/>
                  </a:cubicBezTo>
                  <a:cubicBezTo>
                    <a:pt x="681" y="113"/>
                    <a:pt x="681" y="113"/>
                    <a:pt x="679" y="113"/>
                  </a:cubicBezTo>
                  <a:cubicBezTo>
                    <a:pt x="678" y="113"/>
                    <a:pt x="678" y="113"/>
                    <a:pt x="678" y="113"/>
                  </a:cubicBezTo>
                  <a:cubicBezTo>
                    <a:pt x="678" y="113"/>
                    <a:pt x="678" y="113"/>
                    <a:pt x="678" y="113"/>
                  </a:cubicBezTo>
                  <a:cubicBezTo>
                    <a:pt x="678" y="113"/>
                    <a:pt x="678" y="113"/>
                    <a:pt x="678" y="113"/>
                  </a:cubicBezTo>
                  <a:cubicBezTo>
                    <a:pt x="675" y="113"/>
                    <a:pt x="670" y="111"/>
                    <a:pt x="669" y="111"/>
                  </a:cubicBezTo>
                  <a:cubicBezTo>
                    <a:pt x="669" y="111"/>
                    <a:pt x="669" y="111"/>
                    <a:pt x="669" y="111"/>
                  </a:cubicBezTo>
                  <a:cubicBezTo>
                    <a:pt x="669" y="111"/>
                    <a:pt x="669" y="111"/>
                    <a:pt x="669" y="111"/>
                  </a:cubicBezTo>
                  <a:cubicBezTo>
                    <a:pt x="669" y="111"/>
                    <a:pt x="669" y="111"/>
                    <a:pt x="669" y="111"/>
                  </a:cubicBezTo>
                  <a:cubicBezTo>
                    <a:pt x="669" y="111"/>
                    <a:pt x="670" y="109"/>
                    <a:pt x="672" y="108"/>
                  </a:cubicBezTo>
                  <a:cubicBezTo>
                    <a:pt x="673" y="106"/>
                    <a:pt x="678" y="103"/>
                    <a:pt x="682" y="102"/>
                  </a:cubicBezTo>
                  <a:cubicBezTo>
                    <a:pt x="686" y="100"/>
                    <a:pt x="690" y="97"/>
                    <a:pt x="691" y="94"/>
                  </a:cubicBezTo>
                  <a:cubicBezTo>
                    <a:pt x="692" y="92"/>
                    <a:pt x="694" y="87"/>
                    <a:pt x="696" y="83"/>
                  </a:cubicBezTo>
                  <a:cubicBezTo>
                    <a:pt x="698" y="79"/>
                    <a:pt x="702" y="76"/>
                    <a:pt x="704" y="76"/>
                  </a:cubicBezTo>
                  <a:cubicBezTo>
                    <a:pt x="707" y="76"/>
                    <a:pt x="709" y="76"/>
                    <a:pt x="711" y="75"/>
                  </a:cubicBezTo>
                  <a:cubicBezTo>
                    <a:pt x="712" y="75"/>
                    <a:pt x="713" y="74"/>
                    <a:pt x="713" y="74"/>
                  </a:cubicBezTo>
                  <a:cubicBezTo>
                    <a:pt x="713" y="74"/>
                    <a:pt x="713" y="73"/>
                    <a:pt x="714" y="72"/>
                  </a:cubicBezTo>
                  <a:cubicBezTo>
                    <a:pt x="714" y="71"/>
                    <a:pt x="714" y="70"/>
                    <a:pt x="714" y="69"/>
                  </a:cubicBezTo>
                  <a:cubicBezTo>
                    <a:pt x="713" y="68"/>
                    <a:pt x="709" y="67"/>
                    <a:pt x="705" y="67"/>
                  </a:cubicBezTo>
                  <a:cubicBezTo>
                    <a:pt x="701" y="67"/>
                    <a:pt x="698" y="67"/>
                    <a:pt x="698" y="67"/>
                  </a:cubicBezTo>
                  <a:cubicBezTo>
                    <a:pt x="697" y="68"/>
                    <a:pt x="697" y="68"/>
                    <a:pt x="697" y="68"/>
                  </a:cubicBezTo>
                  <a:cubicBezTo>
                    <a:pt x="697" y="69"/>
                    <a:pt x="696" y="67"/>
                    <a:pt x="694" y="65"/>
                  </a:cubicBezTo>
                  <a:cubicBezTo>
                    <a:pt x="693" y="63"/>
                    <a:pt x="692" y="61"/>
                    <a:pt x="692" y="60"/>
                  </a:cubicBezTo>
                  <a:cubicBezTo>
                    <a:pt x="692" y="60"/>
                    <a:pt x="692" y="60"/>
                    <a:pt x="692" y="60"/>
                  </a:cubicBezTo>
                  <a:cubicBezTo>
                    <a:pt x="692" y="60"/>
                    <a:pt x="692" y="60"/>
                    <a:pt x="692" y="60"/>
                  </a:cubicBezTo>
                  <a:cubicBezTo>
                    <a:pt x="692" y="60"/>
                    <a:pt x="692" y="60"/>
                    <a:pt x="692" y="60"/>
                  </a:cubicBezTo>
                  <a:cubicBezTo>
                    <a:pt x="692" y="60"/>
                    <a:pt x="693" y="58"/>
                    <a:pt x="695" y="56"/>
                  </a:cubicBezTo>
                  <a:cubicBezTo>
                    <a:pt x="696" y="54"/>
                    <a:pt x="701" y="52"/>
                    <a:pt x="705" y="51"/>
                  </a:cubicBezTo>
                  <a:cubicBezTo>
                    <a:pt x="708" y="50"/>
                    <a:pt x="716" y="51"/>
                    <a:pt x="722" y="54"/>
                  </a:cubicBezTo>
                  <a:cubicBezTo>
                    <a:pt x="727" y="56"/>
                    <a:pt x="736" y="59"/>
                    <a:pt x="740" y="60"/>
                  </a:cubicBezTo>
                  <a:cubicBezTo>
                    <a:pt x="745" y="61"/>
                    <a:pt x="751" y="64"/>
                    <a:pt x="755" y="66"/>
                  </a:cubicBezTo>
                  <a:cubicBezTo>
                    <a:pt x="759" y="68"/>
                    <a:pt x="763" y="71"/>
                    <a:pt x="764" y="72"/>
                  </a:cubicBezTo>
                  <a:cubicBezTo>
                    <a:pt x="764" y="74"/>
                    <a:pt x="765" y="75"/>
                    <a:pt x="765" y="76"/>
                  </a:cubicBezTo>
                  <a:cubicBezTo>
                    <a:pt x="765" y="76"/>
                    <a:pt x="766" y="76"/>
                    <a:pt x="766" y="76"/>
                  </a:cubicBezTo>
                  <a:cubicBezTo>
                    <a:pt x="767" y="76"/>
                    <a:pt x="767" y="76"/>
                    <a:pt x="767" y="76"/>
                  </a:cubicBezTo>
                  <a:cubicBezTo>
                    <a:pt x="767" y="76"/>
                    <a:pt x="767" y="76"/>
                    <a:pt x="767" y="76"/>
                  </a:cubicBezTo>
                  <a:cubicBezTo>
                    <a:pt x="767" y="76"/>
                    <a:pt x="766" y="78"/>
                    <a:pt x="764" y="81"/>
                  </a:cubicBezTo>
                  <a:cubicBezTo>
                    <a:pt x="764" y="81"/>
                    <a:pt x="764" y="81"/>
                    <a:pt x="763" y="83"/>
                  </a:cubicBezTo>
                  <a:cubicBezTo>
                    <a:pt x="763" y="84"/>
                    <a:pt x="763" y="84"/>
                    <a:pt x="763" y="84"/>
                  </a:cubicBezTo>
                  <a:cubicBezTo>
                    <a:pt x="761" y="89"/>
                    <a:pt x="760" y="95"/>
                    <a:pt x="759" y="99"/>
                  </a:cubicBezTo>
                  <a:cubicBezTo>
                    <a:pt x="758" y="102"/>
                    <a:pt x="757" y="108"/>
                    <a:pt x="755" y="112"/>
                  </a:cubicBezTo>
                  <a:cubicBezTo>
                    <a:pt x="753" y="116"/>
                    <a:pt x="749" y="119"/>
                    <a:pt x="746" y="119"/>
                  </a:cubicBezTo>
                  <a:cubicBezTo>
                    <a:pt x="742" y="119"/>
                    <a:pt x="739" y="118"/>
                    <a:pt x="739" y="117"/>
                  </a:cubicBezTo>
                  <a:cubicBezTo>
                    <a:pt x="739" y="115"/>
                    <a:pt x="738" y="114"/>
                    <a:pt x="737" y="114"/>
                  </a:cubicBezTo>
                  <a:cubicBezTo>
                    <a:pt x="736" y="114"/>
                    <a:pt x="735" y="115"/>
                    <a:pt x="734" y="116"/>
                  </a:cubicBezTo>
                  <a:cubicBezTo>
                    <a:pt x="733" y="116"/>
                    <a:pt x="733" y="117"/>
                    <a:pt x="733" y="118"/>
                  </a:cubicBezTo>
                  <a:cubicBezTo>
                    <a:pt x="733" y="118"/>
                    <a:pt x="738" y="119"/>
                    <a:pt x="745" y="119"/>
                  </a:cubicBezTo>
                  <a:cubicBezTo>
                    <a:pt x="751" y="120"/>
                    <a:pt x="758" y="121"/>
                    <a:pt x="761" y="123"/>
                  </a:cubicBezTo>
                  <a:cubicBezTo>
                    <a:pt x="763" y="124"/>
                    <a:pt x="766" y="127"/>
                    <a:pt x="766" y="129"/>
                  </a:cubicBezTo>
                  <a:cubicBezTo>
                    <a:pt x="767" y="132"/>
                    <a:pt x="773" y="136"/>
                    <a:pt x="779" y="139"/>
                  </a:cubicBezTo>
                  <a:cubicBezTo>
                    <a:pt x="785" y="142"/>
                    <a:pt x="791" y="146"/>
                    <a:pt x="792" y="148"/>
                  </a:cubicBezTo>
                  <a:cubicBezTo>
                    <a:pt x="793" y="150"/>
                    <a:pt x="796" y="153"/>
                    <a:pt x="798" y="154"/>
                  </a:cubicBezTo>
                  <a:cubicBezTo>
                    <a:pt x="800" y="154"/>
                    <a:pt x="803" y="152"/>
                    <a:pt x="804" y="149"/>
                  </a:cubicBezTo>
                  <a:cubicBezTo>
                    <a:pt x="805" y="145"/>
                    <a:pt x="810" y="143"/>
                    <a:pt x="815" y="143"/>
                  </a:cubicBezTo>
                  <a:cubicBezTo>
                    <a:pt x="821" y="143"/>
                    <a:pt x="827" y="141"/>
                    <a:pt x="830" y="139"/>
                  </a:cubicBezTo>
                  <a:cubicBezTo>
                    <a:pt x="832" y="137"/>
                    <a:pt x="833" y="133"/>
                    <a:pt x="832" y="132"/>
                  </a:cubicBezTo>
                  <a:cubicBezTo>
                    <a:pt x="830" y="130"/>
                    <a:pt x="824" y="123"/>
                    <a:pt x="817" y="117"/>
                  </a:cubicBezTo>
                  <a:cubicBezTo>
                    <a:pt x="817" y="117"/>
                    <a:pt x="817" y="117"/>
                    <a:pt x="814" y="116"/>
                  </a:cubicBezTo>
                  <a:cubicBezTo>
                    <a:pt x="810" y="115"/>
                    <a:pt x="810" y="115"/>
                    <a:pt x="810" y="115"/>
                  </a:cubicBezTo>
                  <a:cubicBezTo>
                    <a:pt x="811" y="114"/>
                    <a:pt x="813" y="111"/>
                    <a:pt x="813" y="109"/>
                  </a:cubicBezTo>
                  <a:cubicBezTo>
                    <a:pt x="814" y="108"/>
                    <a:pt x="815" y="106"/>
                    <a:pt x="815" y="106"/>
                  </a:cubicBezTo>
                  <a:cubicBezTo>
                    <a:pt x="815" y="106"/>
                    <a:pt x="815" y="106"/>
                    <a:pt x="815" y="106"/>
                  </a:cubicBezTo>
                  <a:cubicBezTo>
                    <a:pt x="815" y="106"/>
                    <a:pt x="816" y="107"/>
                    <a:pt x="817" y="108"/>
                  </a:cubicBezTo>
                  <a:cubicBezTo>
                    <a:pt x="818" y="109"/>
                    <a:pt x="823" y="114"/>
                    <a:pt x="829" y="119"/>
                  </a:cubicBezTo>
                  <a:cubicBezTo>
                    <a:pt x="829" y="119"/>
                    <a:pt x="829" y="119"/>
                    <a:pt x="834" y="122"/>
                  </a:cubicBezTo>
                  <a:cubicBezTo>
                    <a:pt x="835" y="123"/>
                    <a:pt x="835" y="123"/>
                    <a:pt x="835" y="123"/>
                  </a:cubicBezTo>
                  <a:cubicBezTo>
                    <a:pt x="836" y="123"/>
                    <a:pt x="837" y="123"/>
                    <a:pt x="837" y="123"/>
                  </a:cubicBezTo>
                  <a:cubicBezTo>
                    <a:pt x="837" y="123"/>
                    <a:pt x="837" y="123"/>
                    <a:pt x="837" y="123"/>
                  </a:cubicBezTo>
                  <a:cubicBezTo>
                    <a:pt x="837" y="123"/>
                    <a:pt x="837" y="123"/>
                    <a:pt x="837" y="123"/>
                  </a:cubicBezTo>
                  <a:cubicBezTo>
                    <a:pt x="837" y="123"/>
                    <a:pt x="837" y="123"/>
                    <a:pt x="837" y="123"/>
                  </a:cubicBezTo>
                  <a:cubicBezTo>
                    <a:pt x="837" y="123"/>
                    <a:pt x="837" y="123"/>
                    <a:pt x="837" y="123"/>
                  </a:cubicBezTo>
                  <a:cubicBezTo>
                    <a:pt x="837" y="123"/>
                    <a:pt x="837" y="123"/>
                    <a:pt x="837" y="123"/>
                  </a:cubicBezTo>
                  <a:cubicBezTo>
                    <a:pt x="837" y="123"/>
                    <a:pt x="838" y="122"/>
                    <a:pt x="838" y="122"/>
                  </a:cubicBezTo>
                  <a:cubicBezTo>
                    <a:pt x="839" y="121"/>
                    <a:pt x="843" y="115"/>
                    <a:pt x="849" y="108"/>
                  </a:cubicBezTo>
                  <a:cubicBezTo>
                    <a:pt x="849" y="108"/>
                    <a:pt x="849" y="108"/>
                    <a:pt x="850" y="108"/>
                  </a:cubicBezTo>
                  <a:cubicBezTo>
                    <a:pt x="852" y="108"/>
                    <a:pt x="852" y="108"/>
                    <a:pt x="852" y="108"/>
                  </a:cubicBezTo>
                  <a:cubicBezTo>
                    <a:pt x="856" y="106"/>
                    <a:pt x="860" y="102"/>
                    <a:pt x="860" y="100"/>
                  </a:cubicBezTo>
                  <a:cubicBezTo>
                    <a:pt x="860" y="97"/>
                    <a:pt x="856" y="95"/>
                    <a:pt x="852" y="95"/>
                  </a:cubicBezTo>
                  <a:cubicBezTo>
                    <a:pt x="848" y="95"/>
                    <a:pt x="844" y="94"/>
                    <a:pt x="843" y="93"/>
                  </a:cubicBezTo>
                  <a:cubicBezTo>
                    <a:pt x="841" y="91"/>
                    <a:pt x="839" y="90"/>
                    <a:pt x="837" y="90"/>
                  </a:cubicBezTo>
                  <a:cubicBezTo>
                    <a:pt x="834" y="90"/>
                    <a:pt x="827" y="89"/>
                    <a:pt x="820" y="87"/>
                  </a:cubicBezTo>
                  <a:cubicBezTo>
                    <a:pt x="813" y="85"/>
                    <a:pt x="807" y="83"/>
                    <a:pt x="807" y="83"/>
                  </a:cubicBezTo>
                  <a:cubicBezTo>
                    <a:pt x="807" y="82"/>
                    <a:pt x="807" y="80"/>
                    <a:pt x="807" y="79"/>
                  </a:cubicBezTo>
                  <a:cubicBezTo>
                    <a:pt x="807" y="77"/>
                    <a:pt x="809" y="75"/>
                    <a:pt x="811" y="74"/>
                  </a:cubicBezTo>
                  <a:cubicBezTo>
                    <a:pt x="813" y="73"/>
                    <a:pt x="816" y="72"/>
                    <a:pt x="817" y="71"/>
                  </a:cubicBezTo>
                  <a:cubicBezTo>
                    <a:pt x="818" y="71"/>
                    <a:pt x="818" y="70"/>
                    <a:pt x="818" y="70"/>
                  </a:cubicBezTo>
                  <a:cubicBezTo>
                    <a:pt x="818" y="70"/>
                    <a:pt x="818" y="70"/>
                    <a:pt x="818" y="70"/>
                  </a:cubicBezTo>
                  <a:cubicBezTo>
                    <a:pt x="818" y="70"/>
                    <a:pt x="818" y="70"/>
                    <a:pt x="818" y="70"/>
                  </a:cubicBezTo>
                  <a:cubicBezTo>
                    <a:pt x="818" y="70"/>
                    <a:pt x="818" y="69"/>
                    <a:pt x="819" y="68"/>
                  </a:cubicBezTo>
                  <a:cubicBezTo>
                    <a:pt x="819" y="67"/>
                    <a:pt x="819" y="67"/>
                    <a:pt x="819" y="67"/>
                  </a:cubicBezTo>
                  <a:cubicBezTo>
                    <a:pt x="819" y="67"/>
                    <a:pt x="818" y="67"/>
                    <a:pt x="818" y="67"/>
                  </a:cubicBezTo>
                  <a:cubicBezTo>
                    <a:pt x="818" y="68"/>
                    <a:pt x="817" y="64"/>
                    <a:pt x="816" y="58"/>
                  </a:cubicBezTo>
                  <a:cubicBezTo>
                    <a:pt x="816" y="53"/>
                    <a:pt x="812" y="46"/>
                    <a:pt x="809" y="44"/>
                  </a:cubicBezTo>
                  <a:cubicBezTo>
                    <a:pt x="806" y="41"/>
                    <a:pt x="798" y="39"/>
                    <a:pt x="791" y="38"/>
                  </a:cubicBezTo>
                  <a:cubicBezTo>
                    <a:pt x="784" y="38"/>
                    <a:pt x="776" y="38"/>
                    <a:pt x="773" y="37"/>
                  </a:cubicBezTo>
                  <a:cubicBezTo>
                    <a:pt x="771" y="37"/>
                    <a:pt x="762" y="33"/>
                    <a:pt x="755" y="28"/>
                  </a:cubicBezTo>
                  <a:cubicBezTo>
                    <a:pt x="747" y="23"/>
                    <a:pt x="728" y="19"/>
                    <a:pt x="720" y="19"/>
                  </a:cubicBezTo>
                  <a:cubicBezTo>
                    <a:pt x="713" y="19"/>
                    <a:pt x="706" y="18"/>
                    <a:pt x="705" y="16"/>
                  </a:cubicBezTo>
                  <a:cubicBezTo>
                    <a:pt x="704" y="14"/>
                    <a:pt x="702" y="12"/>
                    <a:pt x="701" y="12"/>
                  </a:cubicBezTo>
                  <a:cubicBezTo>
                    <a:pt x="701" y="12"/>
                    <a:pt x="700" y="13"/>
                    <a:pt x="700" y="14"/>
                  </a:cubicBezTo>
                  <a:cubicBezTo>
                    <a:pt x="700" y="15"/>
                    <a:pt x="696" y="16"/>
                    <a:pt x="691" y="17"/>
                  </a:cubicBezTo>
                  <a:cubicBezTo>
                    <a:pt x="686" y="18"/>
                    <a:pt x="682" y="21"/>
                    <a:pt x="682" y="23"/>
                  </a:cubicBezTo>
                  <a:cubicBezTo>
                    <a:pt x="682" y="25"/>
                    <a:pt x="682" y="29"/>
                    <a:pt x="682" y="31"/>
                  </a:cubicBezTo>
                  <a:cubicBezTo>
                    <a:pt x="682" y="33"/>
                    <a:pt x="681" y="34"/>
                    <a:pt x="682" y="34"/>
                  </a:cubicBezTo>
                  <a:cubicBezTo>
                    <a:pt x="682" y="34"/>
                    <a:pt x="682" y="35"/>
                    <a:pt x="682" y="35"/>
                  </a:cubicBezTo>
                  <a:cubicBezTo>
                    <a:pt x="682" y="35"/>
                    <a:pt x="682" y="35"/>
                    <a:pt x="681" y="35"/>
                  </a:cubicBezTo>
                  <a:cubicBezTo>
                    <a:pt x="681" y="35"/>
                    <a:pt x="681" y="35"/>
                    <a:pt x="681" y="35"/>
                  </a:cubicBezTo>
                  <a:cubicBezTo>
                    <a:pt x="681" y="35"/>
                    <a:pt x="680" y="35"/>
                    <a:pt x="680" y="35"/>
                  </a:cubicBezTo>
                  <a:cubicBezTo>
                    <a:pt x="680" y="35"/>
                    <a:pt x="678" y="35"/>
                    <a:pt x="677" y="36"/>
                  </a:cubicBezTo>
                  <a:cubicBezTo>
                    <a:pt x="677" y="36"/>
                    <a:pt x="677" y="36"/>
                    <a:pt x="676" y="36"/>
                  </a:cubicBezTo>
                  <a:cubicBezTo>
                    <a:pt x="676" y="36"/>
                    <a:pt x="676" y="36"/>
                    <a:pt x="676" y="36"/>
                  </a:cubicBezTo>
                  <a:cubicBezTo>
                    <a:pt x="676" y="36"/>
                    <a:pt x="675" y="34"/>
                    <a:pt x="675" y="32"/>
                  </a:cubicBezTo>
                  <a:cubicBezTo>
                    <a:pt x="675" y="32"/>
                    <a:pt x="675" y="32"/>
                    <a:pt x="675" y="30"/>
                  </a:cubicBezTo>
                  <a:cubicBezTo>
                    <a:pt x="675" y="30"/>
                    <a:pt x="675" y="30"/>
                    <a:pt x="675" y="29"/>
                  </a:cubicBezTo>
                  <a:cubicBezTo>
                    <a:pt x="675" y="28"/>
                    <a:pt x="675" y="28"/>
                    <a:pt x="675" y="28"/>
                  </a:cubicBezTo>
                  <a:cubicBezTo>
                    <a:pt x="675" y="29"/>
                    <a:pt x="675" y="27"/>
                    <a:pt x="676" y="24"/>
                  </a:cubicBezTo>
                  <a:cubicBezTo>
                    <a:pt x="676" y="22"/>
                    <a:pt x="676" y="20"/>
                    <a:pt x="676" y="20"/>
                  </a:cubicBezTo>
                  <a:cubicBezTo>
                    <a:pt x="676" y="19"/>
                    <a:pt x="674" y="19"/>
                    <a:pt x="672" y="19"/>
                  </a:cubicBezTo>
                  <a:cubicBezTo>
                    <a:pt x="669" y="19"/>
                    <a:pt x="667" y="18"/>
                    <a:pt x="667" y="17"/>
                  </a:cubicBezTo>
                  <a:cubicBezTo>
                    <a:pt x="666" y="15"/>
                    <a:pt x="664" y="14"/>
                    <a:pt x="661" y="14"/>
                  </a:cubicBezTo>
                  <a:cubicBezTo>
                    <a:pt x="659" y="14"/>
                    <a:pt x="656" y="16"/>
                    <a:pt x="654" y="18"/>
                  </a:cubicBezTo>
                  <a:cubicBezTo>
                    <a:pt x="654" y="18"/>
                    <a:pt x="654" y="18"/>
                    <a:pt x="653" y="19"/>
                  </a:cubicBezTo>
                  <a:cubicBezTo>
                    <a:pt x="652" y="20"/>
                    <a:pt x="652" y="22"/>
                    <a:pt x="652" y="24"/>
                  </a:cubicBezTo>
                  <a:cubicBezTo>
                    <a:pt x="652" y="25"/>
                    <a:pt x="652" y="25"/>
                    <a:pt x="652" y="25"/>
                  </a:cubicBezTo>
                  <a:cubicBezTo>
                    <a:pt x="652" y="24"/>
                    <a:pt x="652" y="26"/>
                    <a:pt x="652" y="27"/>
                  </a:cubicBezTo>
                  <a:cubicBezTo>
                    <a:pt x="652" y="27"/>
                    <a:pt x="652" y="27"/>
                    <a:pt x="651" y="28"/>
                  </a:cubicBezTo>
                  <a:cubicBezTo>
                    <a:pt x="651" y="29"/>
                    <a:pt x="651" y="29"/>
                    <a:pt x="651" y="29"/>
                  </a:cubicBezTo>
                  <a:cubicBezTo>
                    <a:pt x="650" y="32"/>
                    <a:pt x="648" y="36"/>
                    <a:pt x="648" y="36"/>
                  </a:cubicBezTo>
                  <a:cubicBezTo>
                    <a:pt x="647" y="36"/>
                    <a:pt x="647" y="36"/>
                    <a:pt x="647" y="36"/>
                  </a:cubicBezTo>
                  <a:cubicBezTo>
                    <a:pt x="647" y="36"/>
                    <a:pt x="648" y="36"/>
                    <a:pt x="650" y="37"/>
                  </a:cubicBezTo>
                  <a:cubicBezTo>
                    <a:pt x="650" y="37"/>
                    <a:pt x="650" y="37"/>
                    <a:pt x="651" y="38"/>
                  </a:cubicBezTo>
                  <a:cubicBezTo>
                    <a:pt x="653" y="39"/>
                    <a:pt x="655" y="41"/>
                    <a:pt x="656" y="43"/>
                  </a:cubicBezTo>
                  <a:cubicBezTo>
                    <a:pt x="656" y="43"/>
                    <a:pt x="657" y="44"/>
                    <a:pt x="657" y="44"/>
                  </a:cubicBezTo>
                  <a:cubicBezTo>
                    <a:pt x="657" y="44"/>
                    <a:pt x="658" y="45"/>
                    <a:pt x="658" y="45"/>
                  </a:cubicBezTo>
                  <a:cubicBezTo>
                    <a:pt x="658" y="46"/>
                    <a:pt x="658" y="46"/>
                    <a:pt x="658" y="46"/>
                  </a:cubicBezTo>
                  <a:cubicBezTo>
                    <a:pt x="658" y="46"/>
                    <a:pt x="659" y="46"/>
                    <a:pt x="659" y="46"/>
                  </a:cubicBezTo>
                  <a:cubicBezTo>
                    <a:pt x="659" y="46"/>
                    <a:pt x="659" y="47"/>
                    <a:pt x="659" y="47"/>
                  </a:cubicBezTo>
                  <a:cubicBezTo>
                    <a:pt x="659" y="47"/>
                    <a:pt x="659" y="47"/>
                    <a:pt x="659" y="47"/>
                  </a:cubicBezTo>
                  <a:cubicBezTo>
                    <a:pt x="659" y="47"/>
                    <a:pt x="660" y="47"/>
                    <a:pt x="660" y="47"/>
                  </a:cubicBezTo>
                  <a:cubicBezTo>
                    <a:pt x="660" y="47"/>
                    <a:pt x="660" y="47"/>
                    <a:pt x="660" y="47"/>
                  </a:cubicBezTo>
                  <a:cubicBezTo>
                    <a:pt x="660" y="47"/>
                    <a:pt x="660" y="47"/>
                    <a:pt x="660" y="47"/>
                  </a:cubicBezTo>
                  <a:cubicBezTo>
                    <a:pt x="659" y="47"/>
                    <a:pt x="659" y="47"/>
                    <a:pt x="659" y="47"/>
                  </a:cubicBezTo>
                  <a:cubicBezTo>
                    <a:pt x="659" y="48"/>
                    <a:pt x="659" y="48"/>
                    <a:pt x="659" y="48"/>
                  </a:cubicBezTo>
                  <a:cubicBezTo>
                    <a:pt x="659" y="48"/>
                    <a:pt x="659" y="48"/>
                    <a:pt x="660" y="48"/>
                  </a:cubicBezTo>
                  <a:cubicBezTo>
                    <a:pt x="661" y="48"/>
                    <a:pt x="662" y="48"/>
                    <a:pt x="662" y="48"/>
                  </a:cubicBezTo>
                  <a:cubicBezTo>
                    <a:pt x="662" y="48"/>
                    <a:pt x="661" y="48"/>
                    <a:pt x="661" y="47"/>
                  </a:cubicBezTo>
                  <a:cubicBezTo>
                    <a:pt x="661" y="47"/>
                    <a:pt x="661" y="47"/>
                    <a:pt x="661" y="47"/>
                  </a:cubicBezTo>
                  <a:cubicBezTo>
                    <a:pt x="661" y="47"/>
                    <a:pt x="661" y="47"/>
                    <a:pt x="661" y="47"/>
                  </a:cubicBezTo>
                  <a:cubicBezTo>
                    <a:pt x="661" y="47"/>
                    <a:pt x="661" y="47"/>
                    <a:pt x="662" y="47"/>
                  </a:cubicBezTo>
                  <a:cubicBezTo>
                    <a:pt x="662" y="47"/>
                    <a:pt x="662" y="48"/>
                    <a:pt x="662" y="47"/>
                  </a:cubicBezTo>
                  <a:cubicBezTo>
                    <a:pt x="662" y="47"/>
                    <a:pt x="662" y="47"/>
                    <a:pt x="662" y="47"/>
                  </a:cubicBezTo>
                  <a:cubicBezTo>
                    <a:pt x="662" y="48"/>
                    <a:pt x="664" y="48"/>
                    <a:pt x="666" y="48"/>
                  </a:cubicBezTo>
                  <a:cubicBezTo>
                    <a:pt x="667" y="49"/>
                    <a:pt x="670" y="50"/>
                    <a:pt x="671" y="52"/>
                  </a:cubicBezTo>
                  <a:cubicBezTo>
                    <a:pt x="673" y="54"/>
                    <a:pt x="675" y="55"/>
                    <a:pt x="678" y="55"/>
                  </a:cubicBezTo>
                  <a:cubicBezTo>
                    <a:pt x="680" y="56"/>
                    <a:pt x="683" y="59"/>
                    <a:pt x="684" y="62"/>
                  </a:cubicBezTo>
                  <a:cubicBezTo>
                    <a:pt x="684" y="62"/>
                    <a:pt x="684" y="62"/>
                    <a:pt x="684" y="63"/>
                  </a:cubicBezTo>
                  <a:cubicBezTo>
                    <a:pt x="684" y="64"/>
                    <a:pt x="684" y="64"/>
                    <a:pt x="684" y="64"/>
                  </a:cubicBezTo>
                  <a:cubicBezTo>
                    <a:pt x="680" y="67"/>
                    <a:pt x="676" y="71"/>
                    <a:pt x="676" y="72"/>
                  </a:cubicBezTo>
                  <a:cubicBezTo>
                    <a:pt x="676" y="72"/>
                    <a:pt x="676" y="72"/>
                    <a:pt x="676" y="75"/>
                  </a:cubicBezTo>
                  <a:cubicBezTo>
                    <a:pt x="676" y="76"/>
                    <a:pt x="676" y="76"/>
                    <a:pt x="676" y="76"/>
                  </a:cubicBezTo>
                  <a:cubicBezTo>
                    <a:pt x="675" y="76"/>
                    <a:pt x="673" y="76"/>
                    <a:pt x="672" y="76"/>
                  </a:cubicBezTo>
                  <a:cubicBezTo>
                    <a:pt x="672" y="77"/>
                    <a:pt x="671" y="77"/>
                    <a:pt x="671" y="77"/>
                  </a:cubicBezTo>
                  <a:cubicBezTo>
                    <a:pt x="671" y="77"/>
                    <a:pt x="670" y="78"/>
                    <a:pt x="670" y="79"/>
                  </a:cubicBezTo>
                  <a:cubicBezTo>
                    <a:pt x="670" y="80"/>
                    <a:pt x="671" y="81"/>
                    <a:pt x="671" y="81"/>
                  </a:cubicBezTo>
                  <a:cubicBezTo>
                    <a:pt x="671" y="81"/>
                    <a:pt x="671" y="81"/>
                    <a:pt x="670" y="81"/>
                  </a:cubicBezTo>
                  <a:cubicBezTo>
                    <a:pt x="670" y="81"/>
                    <a:pt x="670" y="81"/>
                    <a:pt x="670" y="81"/>
                  </a:cubicBezTo>
                  <a:cubicBezTo>
                    <a:pt x="670" y="81"/>
                    <a:pt x="670" y="81"/>
                    <a:pt x="670" y="81"/>
                  </a:cubicBezTo>
                  <a:cubicBezTo>
                    <a:pt x="670" y="81"/>
                    <a:pt x="668" y="81"/>
                    <a:pt x="666" y="80"/>
                  </a:cubicBezTo>
                  <a:cubicBezTo>
                    <a:pt x="663" y="80"/>
                    <a:pt x="660" y="78"/>
                    <a:pt x="658" y="75"/>
                  </a:cubicBezTo>
                  <a:cubicBezTo>
                    <a:pt x="656" y="72"/>
                    <a:pt x="653" y="69"/>
                    <a:pt x="652" y="68"/>
                  </a:cubicBezTo>
                  <a:cubicBezTo>
                    <a:pt x="652" y="67"/>
                    <a:pt x="646" y="66"/>
                    <a:pt x="640" y="66"/>
                  </a:cubicBezTo>
                  <a:cubicBezTo>
                    <a:pt x="634" y="65"/>
                    <a:pt x="628" y="63"/>
                    <a:pt x="627" y="61"/>
                  </a:cubicBezTo>
                  <a:cubicBezTo>
                    <a:pt x="626" y="60"/>
                    <a:pt x="622" y="55"/>
                    <a:pt x="618" y="52"/>
                  </a:cubicBezTo>
                  <a:cubicBezTo>
                    <a:pt x="614" y="48"/>
                    <a:pt x="611" y="43"/>
                    <a:pt x="611" y="41"/>
                  </a:cubicBezTo>
                  <a:cubicBezTo>
                    <a:pt x="611" y="38"/>
                    <a:pt x="610" y="36"/>
                    <a:pt x="609" y="35"/>
                  </a:cubicBezTo>
                  <a:cubicBezTo>
                    <a:pt x="607" y="35"/>
                    <a:pt x="606" y="34"/>
                    <a:pt x="606" y="34"/>
                  </a:cubicBezTo>
                  <a:cubicBezTo>
                    <a:pt x="605" y="33"/>
                    <a:pt x="605" y="32"/>
                    <a:pt x="605" y="31"/>
                  </a:cubicBezTo>
                  <a:cubicBezTo>
                    <a:pt x="604" y="30"/>
                    <a:pt x="605" y="29"/>
                    <a:pt x="605" y="28"/>
                  </a:cubicBezTo>
                  <a:cubicBezTo>
                    <a:pt x="606" y="27"/>
                    <a:pt x="608" y="26"/>
                    <a:pt x="608" y="25"/>
                  </a:cubicBezTo>
                  <a:cubicBezTo>
                    <a:pt x="609" y="25"/>
                    <a:pt x="611" y="24"/>
                    <a:pt x="613" y="23"/>
                  </a:cubicBezTo>
                  <a:cubicBezTo>
                    <a:pt x="614" y="22"/>
                    <a:pt x="616" y="21"/>
                    <a:pt x="617" y="21"/>
                  </a:cubicBezTo>
                  <a:cubicBezTo>
                    <a:pt x="617" y="21"/>
                    <a:pt x="620" y="19"/>
                    <a:pt x="624" y="18"/>
                  </a:cubicBezTo>
                  <a:cubicBezTo>
                    <a:pt x="627" y="17"/>
                    <a:pt x="629" y="15"/>
                    <a:pt x="629" y="14"/>
                  </a:cubicBezTo>
                  <a:cubicBezTo>
                    <a:pt x="629" y="13"/>
                    <a:pt x="629" y="11"/>
                    <a:pt x="629" y="11"/>
                  </a:cubicBezTo>
                  <a:cubicBezTo>
                    <a:pt x="629" y="10"/>
                    <a:pt x="626" y="10"/>
                    <a:pt x="625" y="10"/>
                  </a:cubicBezTo>
                  <a:cubicBezTo>
                    <a:pt x="624" y="10"/>
                    <a:pt x="623" y="9"/>
                    <a:pt x="623" y="8"/>
                  </a:cubicBezTo>
                  <a:cubicBezTo>
                    <a:pt x="623" y="7"/>
                    <a:pt x="619" y="7"/>
                    <a:pt x="614" y="8"/>
                  </a:cubicBezTo>
                  <a:cubicBezTo>
                    <a:pt x="609" y="9"/>
                    <a:pt x="604" y="10"/>
                    <a:pt x="603" y="10"/>
                  </a:cubicBezTo>
                  <a:cubicBezTo>
                    <a:pt x="602" y="11"/>
                    <a:pt x="600" y="12"/>
                    <a:pt x="598" y="13"/>
                  </a:cubicBezTo>
                  <a:cubicBezTo>
                    <a:pt x="596" y="13"/>
                    <a:pt x="596" y="18"/>
                    <a:pt x="597" y="22"/>
                  </a:cubicBezTo>
                  <a:cubicBezTo>
                    <a:pt x="599" y="26"/>
                    <a:pt x="600" y="35"/>
                    <a:pt x="600" y="40"/>
                  </a:cubicBezTo>
                  <a:cubicBezTo>
                    <a:pt x="600" y="46"/>
                    <a:pt x="600" y="54"/>
                    <a:pt x="602" y="56"/>
                  </a:cubicBezTo>
                  <a:cubicBezTo>
                    <a:pt x="603" y="59"/>
                    <a:pt x="605" y="63"/>
                    <a:pt x="607" y="64"/>
                  </a:cubicBezTo>
                  <a:cubicBezTo>
                    <a:pt x="609" y="65"/>
                    <a:pt x="610" y="67"/>
                    <a:pt x="610" y="69"/>
                  </a:cubicBezTo>
                  <a:cubicBezTo>
                    <a:pt x="609" y="70"/>
                    <a:pt x="607" y="73"/>
                    <a:pt x="605" y="74"/>
                  </a:cubicBezTo>
                  <a:cubicBezTo>
                    <a:pt x="603" y="75"/>
                    <a:pt x="598" y="76"/>
                    <a:pt x="594" y="76"/>
                  </a:cubicBezTo>
                  <a:cubicBezTo>
                    <a:pt x="591" y="76"/>
                    <a:pt x="588" y="76"/>
                    <a:pt x="588" y="76"/>
                  </a:cubicBezTo>
                  <a:cubicBezTo>
                    <a:pt x="588" y="76"/>
                    <a:pt x="588" y="74"/>
                    <a:pt x="588" y="72"/>
                  </a:cubicBezTo>
                  <a:cubicBezTo>
                    <a:pt x="588" y="70"/>
                    <a:pt x="587" y="67"/>
                    <a:pt x="586" y="65"/>
                  </a:cubicBezTo>
                  <a:cubicBezTo>
                    <a:pt x="586" y="65"/>
                    <a:pt x="586" y="65"/>
                    <a:pt x="584" y="63"/>
                  </a:cubicBezTo>
                  <a:cubicBezTo>
                    <a:pt x="583" y="63"/>
                    <a:pt x="583" y="63"/>
                    <a:pt x="583" y="63"/>
                  </a:cubicBezTo>
                  <a:cubicBezTo>
                    <a:pt x="583" y="62"/>
                    <a:pt x="581" y="62"/>
                    <a:pt x="581" y="62"/>
                  </a:cubicBezTo>
                  <a:cubicBezTo>
                    <a:pt x="581" y="61"/>
                    <a:pt x="577" y="62"/>
                    <a:pt x="573" y="64"/>
                  </a:cubicBezTo>
                  <a:cubicBezTo>
                    <a:pt x="573" y="64"/>
                    <a:pt x="573" y="64"/>
                    <a:pt x="572" y="64"/>
                  </a:cubicBezTo>
                  <a:cubicBezTo>
                    <a:pt x="571" y="65"/>
                    <a:pt x="571" y="65"/>
                    <a:pt x="571" y="65"/>
                  </a:cubicBezTo>
                  <a:cubicBezTo>
                    <a:pt x="570" y="67"/>
                    <a:pt x="570" y="70"/>
                    <a:pt x="570" y="70"/>
                  </a:cubicBezTo>
                  <a:cubicBezTo>
                    <a:pt x="571" y="71"/>
                    <a:pt x="572" y="71"/>
                    <a:pt x="573" y="72"/>
                  </a:cubicBezTo>
                  <a:cubicBezTo>
                    <a:pt x="575" y="72"/>
                    <a:pt x="576" y="73"/>
                    <a:pt x="576" y="74"/>
                  </a:cubicBezTo>
                  <a:cubicBezTo>
                    <a:pt x="576" y="76"/>
                    <a:pt x="576" y="77"/>
                    <a:pt x="576" y="77"/>
                  </a:cubicBezTo>
                  <a:cubicBezTo>
                    <a:pt x="576" y="77"/>
                    <a:pt x="576" y="77"/>
                    <a:pt x="576" y="77"/>
                  </a:cubicBezTo>
                  <a:cubicBezTo>
                    <a:pt x="576" y="77"/>
                    <a:pt x="574" y="77"/>
                    <a:pt x="572" y="77"/>
                  </a:cubicBezTo>
                  <a:cubicBezTo>
                    <a:pt x="570" y="76"/>
                    <a:pt x="567" y="76"/>
                    <a:pt x="566" y="76"/>
                  </a:cubicBezTo>
                  <a:cubicBezTo>
                    <a:pt x="565" y="76"/>
                    <a:pt x="564" y="77"/>
                    <a:pt x="564" y="77"/>
                  </a:cubicBezTo>
                  <a:cubicBezTo>
                    <a:pt x="564" y="77"/>
                    <a:pt x="564" y="77"/>
                    <a:pt x="564" y="77"/>
                  </a:cubicBezTo>
                  <a:cubicBezTo>
                    <a:pt x="564" y="77"/>
                    <a:pt x="561" y="77"/>
                    <a:pt x="558" y="78"/>
                  </a:cubicBezTo>
                  <a:cubicBezTo>
                    <a:pt x="555" y="79"/>
                    <a:pt x="552" y="80"/>
                    <a:pt x="551" y="81"/>
                  </a:cubicBezTo>
                  <a:cubicBezTo>
                    <a:pt x="551" y="82"/>
                    <a:pt x="550" y="83"/>
                    <a:pt x="550" y="83"/>
                  </a:cubicBezTo>
                  <a:cubicBezTo>
                    <a:pt x="550" y="83"/>
                    <a:pt x="550" y="83"/>
                    <a:pt x="549" y="83"/>
                  </a:cubicBezTo>
                  <a:cubicBezTo>
                    <a:pt x="549" y="83"/>
                    <a:pt x="548" y="83"/>
                    <a:pt x="547" y="83"/>
                  </a:cubicBezTo>
                  <a:cubicBezTo>
                    <a:pt x="547" y="83"/>
                    <a:pt x="546" y="83"/>
                    <a:pt x="546" y="83"/>
                  </a:cubicBezTo>
                  <a:cubicBezTo>
                    <a:pt x="545" y="83"/>
                    <a:pt x="544" y="82"/>
                    <a:pt x="543" y="82"/>
                  </a:cubicBezTo>
                  <a:cubicBezTo>
                    <a:pt x="541" y="81"/>
                    <a:pt x="539" y="80"/>
                    <a:pt x="539" y="79"/>
                  </a:cubicBezTo>
                  <a:cubicBezTo>
                    <a:pt x="538" y="77"/>
                    <a:pt x="538" y="76"/>
                    <a:pt x="538" y="76"/>
                  </a:cubicBezTo>
                  <a:cubicBezTo>
                    <a:pt x="538" y="75"/>
                    <a:pt x="538" y="75"/>
                    <a:pt x="538" y="75"/>
                  </a:cubicBezTo>
                  <a:cubicBezTo>
                    <a:pt x="538" y="75"/>
                    <a:pt x="536" y="74"/>
                    <a:pt x="532" y="73"/>
                  </a:cubicBezTo>
                  <a:cubicBezTo>
                    <a:pt x="529" y="73"/>
                    <a:pt x="527" y="72"/>
                    <a:pt x="526" y="72"/>
                  </a:cubicBezTo>
                  <a:cubicBezTo>
                    <a:pt x="526" y="72"/>
                    <a:pt x="526" y="73"/>
                    <a:pt x="526" y="73"/>
                  </a:cubicBezTo>
                  <a:cubicBezTo>
                    <a:pt x="526" y="73"/>
                    <a:pt x="525" y="73"/>
                    <a:pt x="525" y="73"/>
                  </a:cubicBezTo>
                  <a:cubicBezTo>
                    <a:pt x="525" y="73"/>
                    <a:pt x="525" y="73"/>
                    <a:pt x="525" y="73"/>
                  </a:cubicBezTo>
                  <a:cubicBezTo>
                    <a:pt x="525" y="74"/>
                    <a:pt x="527" y="76"/>
                    <a:pt x="527" y="76"/>
                  </a:cubicBezTo>
                  <a:cubicBezTo>
                    <a:pt x="527" y="76"/>
                    <a:pt x="527" y="76"/>
                    <a:pt x="527" y="76"/>
                  </a:cubicBezTo>
                  <a:cubicBezTo>
                    <a:pt x="527" y="76"/>
                    <a:pt x="526" y="76"/>
                    <a:pt x="526" y="76"/>
                  </a:cubicBezTo>
                  <a:cubicBezTo>
                    <a:pt x="525" y="76"/>
                    <a:pt x="524" y="77"/>
                    <a:pt x="525" y="79"/>
                  </a:cubicBezTo>
                  <a:cubicBezTo>
                    <a:pt x="525" y="80"/>
                    <a:pt x="525" y="81"/>
                    <a:pt x="525" y="81"/>
                  </a:cubicBezTo>
                  <a:cubicBezTo>
                    <a:pt x="516" y="81"/>
                    <a:pt x="516" y="81"/>
                    <a:pt x="516" y="81"/>
                  </a:cubicBezTo>
                  <a:cubicBezTo>
                    <a:pt x="512" y="81"/>
                    <a:pt x="506" y="81"/>
                    <a:pt x="502" y="80"/>
                  </a:cubicBezTo>
                  <a:cubicBezTo>
                    <a:pt x="499" y="80"/>
                    <a:pt x="496" y="80"/>
                    <a:pt x="496" y="80"/>
                  </a:cubicBezTo>
                  <a:cubicBezTo>
                    <a:pt x="495" y="80"/>
                    <a:pt x="493" y="80"/>
                    <a:pt x="490" y="81"/>
                  </a:cubicBezTo>
                  <a:cubicBezTo>
                    <a:pt x="487" y="82"/>
                    <a:pt x="484" y="85"/>
                    <a:pt x="483" y="87"/>
                  </a:cubicBezTo>
                  <a:cubicBezTo>
                    <a:pt x="482" y="90"/>
                    <a:pt x="481" y="91"/>
                    <a:pt x="481" y="91"/>
                  </a:cubicBezTo>
                  <a:cubicBezTo>
                    <a:pt x="480" y="91"/>
                    <a:pt x="480" y="91"/>
                    <a:pt x="479" y="90"/>
                  </a:cubicBezTo>
                  <a:cubicBezTo>
                    <a:pt x="479" y="90"/>
                    <a:pt x="477" y="89"/>
                    <a:pt x="475" y="87"/>
                  </a:cubicBezTo>
                  <a:cubicBezTo>
                    <a:pt x="472" y="86"/>
                    <a:pt x="471" y="84"/>
                    <a:pt x="471" y="84"/>
                  </a:cubicBezTo>
                  <a:cubicBezTo>
                    <a:pt x="471" y="84"/>
                    <a:pt x="470" y="84"/>
                    <a:pt x="470" y="84"/>
                  </a:cubicBezTo>
                  <a:cubicBezTo>
                    <a:pt x="470" y="84"/>
                    <a:pt x="470" y="84"/>
                    <a:pt x="470" y="84"/>
                  </a:cubicBezTo>
                  <a:cubicBezTo>
                    <a:pt x="470" y="84"/>
                    <a:pt x="470" y="84"/>
                    <a:pt x="470" y="84"/>
                  </a:cubicBezTo>
                  <a:cubicBezTo>
                    <a:pt x="469" y="83"/>
                    <a:pt x="469" y="83"/>
                    <a:pt x="469" y="83"/>
                  </a:cubicBezTo>
                  <a:cubicBezTo>
                    <a:pt x="469" y="83"/>
                    <a:pt x="469" y="83"/>
                    <a:pt x="469" y="83"/>
                  </a:cubicBezTo>
                  <a:cubicBezTo>
                    <a:pt x="469" y="83"/>
                    <a:pt x="469" y="83"/>
                    <a:pt x="469" y="83"/>
                  </a:cubicBezTo>
                  <a:cubicBezTo>
                    <a:pt x="469" y="83"/>
                    <a:pt x="469" y="83"/>
                    <a:pt x="468" y="82"/>
                  </a:cubicBezTo>
                  <a:cubicBezTo>
                    <a:pt x="468" y="82"/>
                    <a:pt x="468" y="82"/>
                    <a:pt x="468" y="82"/>
                  </a:cubicBezTo>
                  <a:cubicBezTo>
                    <a:pt x="468" y="82"/>
                    <a:pt x="468" y="82"/>
                    <a:pt x="468" y="82"/>
                  </a:cubicBezTo>
                  <a:cubicBezTo>
                    <a:pt x="468" y="82"/>
                    <a:pt x="467" y="81"/>
                    <a:pt x="465" y="80"/>
                  </a:cubicBezTo>
                  <a:cubicBezTo>
                    <a:pt x="465" y="80"/>
                    <a:pt x="465" y="80"/>
                    <a:pt x="464" y="79"/>
                  </a:cubicBezTo>
                  <a:cubicBezTo>
                    <a:pt x="464" y="79"/>
                    <a:pt x="464" y="79"/>
                    <a:pt x="463" y="79"/>
                  </a:cubicBezTo>
                  <a:cubicBezTo>
                    <a:pt x="463" y="79"/>
                    <a:pt x="463" y="79"/>
                    <a:pt x="463" y="79"/>
                  </a:cubicBezTo>
                  <a:cubicBezTo>
                    <a:pt x="463" y="79"/>
                    <a:pt x="463" y="79"/>
                    <a:pt x="463" y="79"/>
                  </a:cubicBezTo>
                  <a:cubicBezTo>
                    <a:pt x="463" y="79"/>
                    <a:pt x="462" y="79"/>
                    <a:pt x="462" y="78"/>
                  </a:cubicBezTo>
                  <a:cubicBezTo>
                    <a:pt x="462" y="78"/>
                    <a:pt x="462" y="78"/>
                    <a:pt x="462" y="78"/>
                  </a:cubicBezTo>
                  <a:cubicBezTo>
                    <a:pt x="459" y="78"/>
                    <a:pt x="459" y="78"/>
                    <a:pt x="459" y="78"/>
                  </a:cubicBezTo>
                  <a:cubicBezTo>
                    <a:pt x="459" y="82"/>
                    <a:pt x="453" y="86"/>
                    <a:pt x="446" y="86"/>
                  </a:cubicBezTo>
                  <a:cubicBezTo>
                    <a:pt x="439" y="86"/>
                    <a:pt x="434" y="86"/>
                    <a:pt x="434" y="85"/>
                  </a:cubicBezTo>
                  <a:cubicBezTo>
                    <a:pt x="434" y="85"/>
                    <a:pt x="434" y="85"/>
                    <a:pt x="433" y="85"/>
                  </a:cubicBezTo>
                  <a:cubicBezTo>
                    <a:pt x="433" y="85"/>
                    <a:pt x="433" y="85"/>
                    <a:pt x="433" y="85"/>
                  </a:cubicBezTo>
                  <a:cubicBezTo>
                    <a:pt x="433" y="84"/>
                    <a:pt x="433" y="83"/>
                    <a:pt x="433" y="83"/>
                  </a:cubicBezTo>
                  <a:cubicBezTo>
                    <a:pt x="433" y="83"/>
                    <a:pt x="433" y="82"/>
                    <a:pt x="433" y="82"/>
                  </a:cubicBezTo>
                  <a:cubicBezTo>
                    <a:pt x="433" y="81"/>
                    <a:pt x="433" y="80"/>
                    <a:pt x="433" y="79"/>
                  </a:cubicBezTo>
                  <a:cubicBezTo>
                    <a:pt x="433" y="78"/>
                    <a:pt x="436" y="75"/>
                    <a:pt x="440" y="74"/>
                  </a:cubicBezTo>
                  <a:cubicBezTo>
                    <a:pt x="443" y="72"/>
                    <a:pt x="447" y="70"/>
                    <a:pt x="448" y="69"/>
                  </a:cubicBezTo>
                  <a:cubicBezTo>
                    <a:pt x="449" y="67"/>
                    <a:pt x="452" y="67"/>
                    <a:pt x="456" y="67"/>
                  </a:cubicBezTo>
                  <a:cubicBezTo>
                    <a:pt x="459" y="67"/>
                    <a:pt x="462" y="67"/>
                    <a:pt x="463" y="68"/>
                  </a:cubicBezTo>
                  <a:cubicBezTo>
                    <a:pt x="464" y="69"/>
                    <a:pt x="465" y="70"/>
                    <a:pt x="465" y="71"/>
                  </a:cubicBezTo>
                  <a:cubicBezTo>
                    <a:pt x="466" y="72"/>
                    <a:pt x="469" y="74"/>
                    <a:pt x="472" y="76"/>
                  </a:cubicBezTo>
                  <a:cubicBezTo>
                    <a:pt x="472" y="76"/>
                    <a:pt x="472" y="76"/>
                    <a:pt x="472" y="77"/>
                  </a:cubicBezTo>
                  <a:cubicBezTo>
                    <a:pt x="473" y="78"/>
                    <a:pt x="473" y="78"/>
                    <a:pt x="473" y="78"/>
                  </a:cubicBezTo>
                  <a:cubicBezTo>
                    <a:pt x="477" y="77"/>
                    <a:pt x="481" y="77"/>
                    <a:pt x="482" y="76"/>
                  </a:cubicBezTo>
                  <a:cubicBezTo>
                    <a:pt x="483" y="76"/>
                    <a:pt x="484" y="75"/>
                    <a:pt x="484" y="75"/>
                  </a:cubicBezTo>
                  <a:cubicBezTo>
                    <a:pt x="485" y="75"/>
                    <a:pt x="487" y="72"/>
                    <a:pt x="489" y="70"/>
                  </a:cubicBezTo>
                  <a:cubicBezTo>
                    <a:pt x="490" y="68"/>
                    <a:pt x="499" y="67"/>
                    <a:pt x="507" y="67"/>
                  </a:cubicBezTo>
                  <a:cubicBezTo>
                    <a:pt x="515" y="67"/>
                    <a:pt x="524" y="67"/>
                    <a:pt x="526" y="68"/>
                  </a:cubicBezTo>
                  <a:cubicBezTo>
                    <a:pt x="529" y="68"/>
                    <a:pt x="531" y="69"/>
                    <a:pt x="532" y="69"/>
                  </a:cubicBezTo>
                  <a:cubicBezTo>
                    <a:pt x="533" y="70"/>
                    <a:pt x="534" y="70"/>
                    <a:pt x="534" y="70"/>
                  </a:cubicBezTo>
                  <a:cubicBezTo>
                    <a:pt x="534" y="70"/>
                    <a:pt x="534" y="70"/>
                    <a:pt x="534" y="70"/>
                  </a:cubicBezTo>
                  <a:cubicBezTo>
                    <a:pt x="534" y="70"/>
                    <a:pt x="535" y="69"/>
                    <a:pt x="536" y="69"/>
                  </a:cubicBezTo>
                  <a:cubicBezTo>
                    <a:pt x="537" y="68"/>
                    <a:pt x="538" y="66"/>
                    <a:pt x="539" y="65"/>
                  </a:cubicBezTo>
                  <a:cubicBezTo>
                    <a:pt x="540" y="64"/>
                    <a:pt x="540" y="59"/>
                    <a:pt x="540" y="55"/>
                  </a:cubicBezTo>
                  <a:cubicBezTo>
                    <a:pt x="540" y="50"/>
                    <a:pt x="536" y="43"/>
                    <a:pt x="530" y="38"/>
                  </a:cubicBezTo>
                  <a:cubicBezTo>
                    <a:pt x="525" y="33"/>
                    <a:pt x="519" y="25"/>
                    <a:pt x="519" y="20"/>
                  </a:cubicBezTo>
                  <a:cubicBezTo>
                    <a:pt x="518" y="15"/>
                    <a:pt x="516" y="10"/>
                    <a:pt x="514" y="10"/>
                  </a:cubicBezTo>
                  <a:cubicBezTo>
                    <a:pt x="512" y="10"/>
                    <a:pt x="511" y="12"/>
                    <a:pt x="511" y="14"/>
                  </a:cubicBezTo>
                  <a:cubicBezTo>
                    <a:pt x="511" y="16"/>
                    <a:pt x="508" y="18"/>
                    <a:pt x="505" y="18"/>
                  </a:cubicBezTo>
                  <a:cubicBezTo>
                    <a:pt x="502" y="19"/>
                    <a:pt x="499" y="21"/>
                    <a:pt x="499" y="23"/>
                  </a:cubicBezTo>
                  <a:cubicBezTo>
                    <a:pt x="499" y="24"/>
                    <a:pt x="498" y="27"/>
                    <a:pt x="496" y="28"/>
                  </a:cubicBezTo>
                  <a:cubicBezTo>
                    <a:pt x="494" y="29"/>
                    <a:pt x="492" y="29"/>
                    <a:pt x="492" y="30"/>
                  </a:cubicBezTo>
                  <a:cubicBezTo>
                    <a:pt x="492" y="30"/>
                    <a:pt x="492" y="30"/>
                    <a:pt x="492" y="30"/>
                  </a:cubicBezTo>
                  <a:cubicBezTo>
                    <a:pt x="492" y="30"/>
                    <a:pt x="492" y="30"/>
                    <a:pt x="492" y="30"/>
                  </a:cubicBezTo>
                  <a:cubicBezTo>
                    <a:pt x="491" y="30"/>
                    <a:pt x="490" y="28"/>
                    <a:pt x="488" y="25"/>
                  </a:cubicBezTo>
                  <a:cubicBezTo>
                    <a:pt x="487" y="22"/>
                    <a:pt x="485" y="20"/>
                    <a:pt x="485" y="20"/>
                  </a:cubicBezTo>
                  <a:cubicBezTo>
                    <a:pt x="485" y="20"/>
                    <a:pt x="474" y="20"/>
                    <a:pt x="461" y="19"/>
                  </a:cubicBezTo>
                  <a:cubicBezTo>
                    <a:pt x="448" y="19"/>
                    <a:pt x="435" y="19"/>
                    <a:pt x="431" y="19"/>
                  </a:cubicBezTo>
                  <a:cubicBezTo>
                    <a:pt x="428" y="19"/>
                    <a:pt x="425" y="19"/>
                    <a:pt x="425" y="19"/>
                  </a:cubicBezTo>
                  <a:cubicBezTo>
                    <a:pt x="425" y="18"/>
                    <a:pt x="425" y="18"/>
                    <a:pt x="425" y="18"/>
                  </a:cubicBezTo>
                  <a:cubicBezTo>
                    <a:pt x="424" y="18"/>
                    <a:pt x="424" y="16"/>
                    <a:pt x="424" y="15"/>
                  </a:cubicBezTo>
                  <a:cubicBezTo>
                    <a:pt x="424" y="13"/>
                    <a:pt x="423" y="12"/>
                    <a:pt x="423" y="12"/>
                  </a:cubicBezTo>
                  <a:cubicBezTo>
                    <a:pt x="423" y="12"/>
                    <a:pt x="423" y="11"/>
                    <a:pt x="423" y="11"/>
                  </a:cubicBezTo>
                  <a:cubicBezTo>
                    <a:pt x="422" y="11"/>
                    <a:pt x="422" y="11"/>
                    <a:pt x="422" y="11"/>
                  </a:cubicBezTo>
                  <a:cubicBezTo>
                    <a:pt x="422" y="10"/>
                    <a:pt x="422" y="10"/>
                    <a:pt x="422" y="10"/>
                  </a:cubicBezTo>
                  <a:cubicBezTo>
                    <a:pt x="422" y="10"/>
                    <a:pt x="423" y="9"/>
                    <a:pt x="424" y="8"/>
                  </a:cubicBezTo>
                  <a:cubicBezTo>
                    <a:pt x="425" y="7"/>
                    <a:pt x="426" y="6"/>
                    <a:pt x="426" y="6"/>
                  </a:cubicBezTo>
                  <a:cubicBezTo>
                    <a:pt x="426" y="5"/>
                    <a:pt x="426" y="5"/>
                    <a:pt x="425" y="4"/>
                  </a:cubicBezTo>
                  <a:cubicBezTo>
                    <a:pt x="425" y="4"/>
                    <a:pt x="422" y="3"/>
                    <a:pt x="420" y="2"/>
                  </a:cubicBezTo>
                  <a:cubicBezTo>
                    <a:pt x="418" y="1"/>
                    <a:pt x="410" y="0"/>
                    <a:pt x="402" y="0"/>
                  </a:cubicBezTo>
                  <a:cubicBezTo>
                    <a:pt x="395" y="0"/>
                    <a:pt x="385" y="1"/>
                    <a:pt x="380" y="3"/>
                  </a:cubicBezTo>
                  <a:cubicBezTo>
                    <a:pt x="375" y="4"/>
                    <a:pt x="371" y="5"/>
                    <a:pt x="371" y="6"/>
                  </a:cubicBezTo>
                  <a:cubicBezTo>
                    <a:pt x="370" y="7"/>
                    <a:pt x="370" y="8"/>
                    <a:pt x="369" y="8"/>
                  </a:cubicBezTo>
                  <a:cubicBezTo>
                    <a:pt x="369" y="9"/>
                    <a:pt x="367" y="12"/>
                    <a:pt x="366" y="14"/>
                  </a:cubicBezTo>
                  <a:cubicBezTo>
                    <a:pt x="364" y="17"/>
                    <a:pt x="362" y="19"/>
                    <a:pt x="359" y="19"/>
                  </a:cubicBezTo>
                  <a:cubicBezTo>
                    <a:pt x="357" y="19"/>
                    <a:pt x="356" y="19"/>
                    <a:pt x="356" y="20"/>
                  </a:cubicBezTo>
                  <a:cubicBezTo>
                    <a:pt x="356" y="20"/>
                    <a:pt x="357" y="21"/>
                    <a:pt x="357" y="22"/>
                  </a:cubicBezTo>
                  <a:cubicBezTo>
                    <a:pt x="358" y="23"/>
                    <a:pt x="360" y="24"/>
                    <a:pt x="362" y="25"/>
                  </a:cubicBezTo>
                  <a:cubicBezTo>
                    <a:pt x="364" y="26"/>
                    <a:pt x="368" y="29"/>
                    <a:pt x="372" y="30"/>
                  </a:cubicBezTo>
                  <a:cubicBezTo>
                    <a:pt x="375" y="32"/>
                    <a:pt x="381" y="33"/>
                    <a:pt x="385" y="33"/>
                  </a:cubicBezTo>
                  <a:cubicBezTo>
                    <a:pt x="389" y="33"/>
                    <a:pt x="393" y="33"/>
                    <a:pt x="395" y="32"/>
                  </a:cubicBezTo>
                  <a:cubicBezTo>
                    <a:pt x="397" y="31"/>
                    <a:pt x="398" y="28"/>
                    <a:pt x="398" y="26"/>
                  </a:cubicBezTo>
                  <a:cubicBezTo>
                    <a:pt x="397" y="23"/>
                    <a:pt x="398" y="20"/>
                    <a:pt x="399" y="20"/>
                  </a:cubicBezTo>
                  <a:cubicBezTo>
                    <a:pt x="400" y="20"/>
                    <a:pt x="403" y="19"/>
                    <a:pt x="405" y="19"/>
                  </a:cubicBezTo>
                  <a:cubicBezTo>
                    <a:pt x="408" y="19"/>
                    <a:pt x="410" y="20"/>
                    <a:pt x="410" y="21"/>
                  </a:cubicBezTo>
                  <a:cubicBezTo>
                    <a:pt x="410" y="22"/>
                    <a:pt x="411" y="24"/>
                    <a:pt x="413" y="25"/>
                  </a:cubicBezTo>
                  <a:cubicBezTo>
                    <a:pt x="414" y="26"/>
                    <a:pt x="416" y="29"/>
                    <a:pt x="418" y="31"/>
                  </a:cubicBezTo>
                  <a:cubicBezTo>
                    <a:pt x="420" y="33"/>
                    <a:pt x="422" y="36"/>
                    <a:pt x="423" y="39"/>
                  </a:cubicBezTo>
                  <a:cubicBezTo>
                    <a:pt x="424" y="41"/>
                    <a:pt x="424" y="43"/>
                    <a:pt x="424" y="42"/>
                  </a:cubicBezTo>
                  <a:cubicBezTo>
                    <a:pt x="424" y="42"/>
                    <a:pt x="429" y="41"/>
                    <a:pt x="434" y="40"/>
                  </a:cubicBezTo>
                  <a:cubicBezTo>
                    <a:pt x="439" y="40"/>
                    <a:pt x="443" y="39"/>
                    <a:pt x="443" y="39"/>
                  </a:cubicBezTo>
                  <a:cubicBezTo>
                    <a:pt x="443" y="39"/>
                    <a:pt x="440" y="39"/>
                    <a:pt x="437" y="39"/>
                  </a:cubicBezTo>
                  <a:cubicBezTo>
                    <a:pt x="434" y="39"/>
                    <a:pt x="430" y="40"/>
                    <a:pt x="429" y="40"/>
                  </a:cubicBezTo>
                  <a:cubicBezTo>
                    <a:pt x="427" y="40"/>
                    <a:pt x="427" y="40"/>
                    <a:pt x="429" y="40"/>
                  </a:cubicBezTo>
                  <a:cubicBezTo>
                    <a:pt x="431" y="39"/>
                    <a:pt x="435" y="39"/>
                    <a:pt x="438" y="39"/>
                  </a:cubicBezTo>
                  <a:cubicBezTo>
                    <a:pt x="441" y="39"/>
                    <a:pt x="443" y="38"/>
                    <a:pt x="443" y="38"/>
                  </a:cubicBezTo>
                  <a:cubicBezTo>
                    <a:pt x="443" y="38"/>
                    <a:pt x="443" y="38"/>
                    <a:pt x="444" y="38"/>
                  </a:cubicBezTo>
                  <a:cubicBezTo>
                    <a:pt x="444" y="38"/>
                    <a:pt x="446" y="40"/>
                    <a:pt x="448" y="41"/>
                  </a:cubicBezTo>
                  <a:cubicBezTo>
                    <a:pt x="450" y="42"/>
                    <a:pt x="452" y="44"/>
                    <a:pt x="452" y="44"/>
                  </a:cubicBezTo>
                  <a:cubicBezTo>
                    <a:pt x="452" y="44"/>
                    <a:pt x="451" y="45"/>
                    <a:pt x="450" y="47"/>
                  </a:cubicBezTo>
                  <a:cubicBezTo>
                    <a:pt x="449" y="49"/>
                    <a:pt x="448" y="50"/>
                    <a:pt x="448" y="51"/>
                  </a:cubicBezTo>
                  <a:cubicBezTo>
                    <a:pt x="448" y="51"/>
                    <a:pt x="447" y="51"/>
                    <a:pt x="447" y="52"/>
                  </a:cubicBezTo>
                  <a:cubicBezTo>
                    <a:pt x="447" y="52"/>
                    <a:pt x="447" y="52"/>
                    <a:pt x="447" y="52"/>
                  </a:cubicBezTo>
                  <a:cubicBezTo>
                    <a:pt x="447" y="52"/>
                    <a:pt x="447" y="52"/>
                    <a:pt x="447" y="52"/>
                  </a:cubicBezTo>
                  <a:cubicBezTo>
                    <a:pt x="447" y="52"/>
                    <a:pt x="445" y="51"/>
                    <a:pt x="444" y="51"/>
                  </a:cubicBezTo>
                  <a:cubicBezTo>
                    <a:pt x="442" y="51"/>
                    <a:pt x="439" y="52"/>
                    <a:pt x="437" y="52"/>
                  </a:cubicBezTo>
                  <a:cubicBezTo>
                    <a:pt x="434" y="52"/>
                    <a:pt x="432" y="55"/>
                    <a:pt x="431" y="59"/>
                  </a:cubicBezTo>
                  <a:cubicBezTo>
                    <a:pt x="430" y="63"/>
                    <a:pt x="429" y="67"/>
                    <a:pt x="429" y="67"/>
                  </a:cubicBezTo>
                  <a:cubicBezTo>
                    <a:pt x="429" y="67"/>
                    <a:pt x="429" y="67"/>
                    <a:pt x="429" y="67"/>
                  </a:cubicBezTo>
                  <a:cubicBezTo>
                    <a:pt x="429" y="67"/>
                    <a:pt x="425" y="67"/>
                    <a:pt x="421" y="68"/>
                  </a:cubicBezTo>
                  <a:cubicBezTo>
                    <a:pt x="417" y="69"/>
                    <a:pt x="413" y="70"/>
                    <a:pt x="413" y="70"/>
                  </a:cubicBezTo>
                  <a:cubicBezTo>
                    <a:pt x="413" y="70"/>
                    <a:pt x="413" y="70"/>
                    <a:pt x="412" y="69"/>
                  </a:cubicBezTo>
                  <a:cubicBezTo>
                    <a:pt x="412" y="68"/>
                    <a:pt x="409" y="67"/>
                    <a:pt x="404" y="67"/>
                  </a:cubicBezTo>
                  <a:cubicBezTo>
                    <a:pt x="400" y="67"/>
                    <a:pt x="396" y="64"/>
                    <a:pt x="395" y="62"/>
                  </a:cubicBezTo>
                  <a:cubicBezTo>
                    <a:pt x="395" y="59"/>
                    <a:pt x="394" y="57"/>
                    <a:pt x="393" y="57"/>
                  </a:cubicBezTo>
                  <a:cubicBezTo>
                    <a:pt x="393" y="57"/>
                    <a:pt x="393" y="57"/>
                    <a:pt x="393" y="58"/>
                  </a:cubicBezTo>
                  <a:cubicBezTo>
                    <a:pt x="393" y="58"/>
                    <a:pt x="387" y="58"/>
                    <a:pt x="380" y="57"/>
                  </a:cubicBezTo>
                  <a:cubicBezTo>
                    <a:pt x="372" y="56"/>
                    <a:pt x="365" y="54"/>
                    <a:pt x="364" y="53"/>
                  </a:cubicBezTo>
                  <a:cubicBezTo>
                    <a:pt x="362" y="51"/>
                    <a:pt x="359" y="50"/>
                    <a:pt x="357" y="50"/>
                  </a:cubicBezTo>
                  <a:cubicBezTo>
                    <a:pt x="354" y="50"/>
                    <a:pt x="352" y="50"/>
                    <a:pt x="351" y="49"/>
                  </a:cubicBezTo>
                  <a:cubicBezTo>
                    <a:pt x="351" y="49"/>
                    <a:pt x="349" y="48"/>
                    <a:pt x="349" y="47"/>
                  </a:cubicBezTo>
                  <a:cubicBezTo>
                    <a:pt x="348" y="47"/>
                    <a:pt x="344" y="46"/>
                    <a:pt x="340" y="46"/>
                  </a:cubicBezTo>
                  <a:cubicBezTo>
                    <a:pt x="336" y="47"/>
                    <a:pt x="333" y="49"/>
                    <a:pt x="333" y="51"/>
                  </a:cubicBezTo>
                  <a:cubicBezTo>
                    <a:pt x="333" y="54"/>
                    <a:pt x="330" y="56"/>
                    <a:pt x="327" y="57"/>
                  </a:cubicBezTo>
                  <a:cubicBezTo>
                    <a:pt x="324" y="58"/>
                    <a:pt x="321" y="59"/>
                    <a:pt x="321" y="59"/>
                  </a:cubicBezTo>
                  <a:cubicBezTo>
                    <a:pt x="321" y="60"/>
                    <a:pt x="321" y="61"/>
                    <a:pt x="321" y="63"/>
                  </a:cubicBezTo>
                  <a:cubicBezTo>
                    <a:pt x="321" y="65"/>
                    <a:pt x="318" y="67"/>
                    <a:pt x="314" y="67"/>
                  </a:cubicBezTo>
                  <a:cubicBezTo>
                    <a:pt x="310" y="67"/>
                    <a:pt x="307" y="65"/>
                    <a:pt x="307" y="62"/>
                  </a:cubicBezTo>
                  <a:cubicBezTo>
                    <a:pt x="306" y="60"/>
                    <a:pt x="305" y="57"/>
                    <a:pt x="303" y="56"/>
                  </a:cubicBezTo>
                  <a:cubicBezTo>
                    <a:pt x="302" y="56"/>
                    <a:pt x="301" y="56"/>
                    <a:pt x="302" y="56"/>
                  </a:cubicBezTo>
                  <a:cubicBezTo>
                    <a:pt x="302" y="57"/>
                    <a:pt x="302" y="57"/>
                    <a:pt x="302" y="57"/>
                  </a:cubicBezTo>
                  <a:cubicBezTo>
                    <a:pt x="302" y="57"/>
                    <a:pt x="302" y="57"/>
                    <a:pt x="302" y="57"/>
                  </a:cubicBezTo>
                  <a:cubicBezTo>
                    <a:pt x="302" y="57"/>
                    <a:pt x="302" y="57"/>
                    <a:pt x="302" y="58"/>
                  </a:cubicBezTo>
                  <a:cubicBezTo>
                    <a:pt x="302" y="58"/>
                    <a:pt x="302" y="58"/>
                    <a:pt x="302" y="58"/>
                  </a:cubicBezTo>
                  <a:cubicBezTo>
                    <a:pt x="302" y="58"/>
                    <a:pt x="299" y="60"/>
                    <a:pt x="295" y="62"/>
                  </a:cubicBezTo>
                  <a:cubicBezTo>
                    <a:pt x="291" y="65"/>
                    <a:pt x="283" y="67"/>
                    <a:pt x="278" y="67"/>
                  </a:cubicBezTo>
                  <a:cubicBezTo>
                    <a:pt x="273" y="67"/>
                    <a:pt x="269" y="65"/>
                    <a:pt x="268" y="64"/>
                  </a:cubicBezTo>
                  <a:cubicBezTo>
                    <a:pt x="268" y="62"/>
                    <a:pt x="262" y="61"/>
                    <a:pt x="256" y="61"/>
                  </a:cubicBezTo>
                  <a:cubicBezTo>
                    <a:pt x="249" y="61"/>
                    <a:pt x="243" y="61"/>
                    <a:pt x="242" y="61"/>
                  </a:cubicBezTo>
                  <a:cubicBezTo>
                    <a:pt x="240" y="60"/>
                    <a:pt x="237" y="59"/>
                    <a:pt x="234" y="59"/>
                  </a:cubicBezTo>
                  <a:cubicBezTo>
                    <a:pt x="232" y="58"/>
                    <a:pt x="222" y="57"/>
                    <a:pt x="214" y="57"/>
                  </a:cubicBezTo>
                  <a:cubicBezTo>
                    <a:pt x="205" y="57"/>
                    <a:pt x="198" y="55"/>
                    <a:pt x="198" y="52"/>
                  </a:cubicBezTo>
                  <a:cubicBezTo>
                    <a:pt x="198" y="50"/>
                    <a:pt x="195" y="48"/>
                    <a:pt x="192" y="48"/>
                  </a:cubicBezTo>
                  <a:cubicBezTo>
                    <a:pt x="189" y="48"/>
                    <a:pt x="185" y="47"/>
                    <a:pt x="185" y="45"/>
                  </a:cubicBezTo>
                  <a:cubicBezTo>
                    <a:pt x="184" y="44"/>
                    <a:pt x="177" y="43"/>
                    <a:pt x="169" y="42"/>
                  </a:cubicBezTo>
                  <a:cubicBezTo>
                    <a:pt x="160" y="42"/>
                    <a:pt x="147" y="43"/>
                    <a:pt x="139" y="43"/>
                  </a:cubicBezTo>
                  <a:cubicBezTo>
                    <a:pt x="131" y="44"/>
                    <a:pt x="119" y="44"/>
                    <a:pt x="113" y="44"/>
                  </a:cubicBezTo>
                  <a:cubicBezTo>
                    <a:pt x="107" y="43"/>
                    <a:pt x="98" y="43"/>
                    <a:pt x="92" y="43"/>
                  </a:cubicBezTo>
                  <a:cubicBezTo>
                    <a:pt x="69" y="43"/>
                    <a:pt x="69" y="43"/>
                    <a:pt x="69" y="43"/>
                  </a:cubicBezTo>
                  <a:cubicBezTo>
                    <a:pt x="66" y="43"/>
                    <a:pt x="60" y="44"/>
                    <a:pt x="55" y="46"/>
                  </a:cubicBezTo>
                  <a:cubicBezTo>
                    <a:pt x="51" y="48"/>
                    <a:pt x="45" y="52"/>
                    <a:pt x="42" y="56"/>
                  </a:cubicBezTo>
                  <a:cubicBezTo>
                    <a:pt x="39" y="59"/>
                    <a:pt x="35" y="65"/>
                    <a:pt x="33" y="69"/>
                  </a:cubicBezTo>
                  <a:cubicBezTo>
                    <a:pt x="31" y="74"/>
                    <a:pt x="32" y="79"/>
                    <a:pt x="35" y="81"/>
                  </a:cubicBezTo>
                  <a:cubicBezTo>
                    <a:pt x="38" y="84"/>
                    <a:pt x="41" y="87"/>
                    <a:pt x="42" y="88"/>
                  </a:cubicBezTo>
                  <a:cubicBezTo>
                    <a:pt x="43" y="89"/>
                    <a:pt x="43" y="90"/>
                    <a:pt x="43" y="90"/>
                  </a:cubicBezTo>
                  <a:cubicBezTo>
                    <a:pt x="43" y="90"/>
                    <a:pt x="43" y="91"/>
                    <a:pt x="43" y="93"/>
                  </a:cubicBezTo>
                  <a:cubicBezTo>
                    <a:pt x="43" y="94"/>
                    <a:pt x="43" y="95"/>
                    <a:pt x="43" y="95"/>
                  </a:cubicBezTo>
                  <a:cubicBezTo>
                    <a:pt x="20" y="95"/>
                    <a:pt x="20" y="95"/>
                    <a:pt x="20" y="95"/>
                  </a:cubicBezTo>
                  <a:cubicBezTo>
                    <a:pt x="8" y="95"/>
                    <a:pt x="0" y="96"/>
                    <a:pt x="1" y="97"/>
                  </a:cubicBezTo>
                  <a:cubicBezTo>
                    <a:pt x="3" y="98"/>
                    <a:pt x="6" y="101"/>
                    <a:pt x="9" y="104"/>
                  </a:cubicBezTo>
                  <a:cubicBezTo>
                    <a:pt x="12" y="107"/>
                    <a:pt x="22" y="109"/>
                    <a:pt x="32" y="109"/>
                  </a:cubicBezTo>
                  <a:cubicBezTo>
                    <a:pt x="42" y="109"/>
                    <a:pt x="50" y="111"/>
                    <a:pt x="50" y="114"/>
                  </a:cubicBezTo>
                  <a:cubicBezTo>
                    <a:pt x="50" y="117"/>
                    <a:pt x="48" y="120"/>
                    <a:pt x="45" y="121"/>
                  </a:cubicBezTo>
                  <a:cubicBezTo>
                    <a:pt x="43" y="122"/>
                    <a:pt x="40" y="123"/>
                    <a:pt x="40" y="124"/>
                  </a:cubicBezTo>
                  <a:cubicBezTo>
                    <a:pt x="39" y="124"/>
                    <a:pt x="38" y="124"/>
                    <a:pt x="38" y="124"/>
                  </a:cubicBezTo>
                  <a:cubicBezTo>
                    <a:pt x="38" y="124"/>
                    <a:pt x="34" y="126"/>
                    <a:pt x="29" y="128"/>
                  </a:cubicBezTo>
                  <a:cubicBezTo>
                    <a:pt x="24" y="130"/>
                    <a:pt x="19" y="133"/>
                    <a:pt x="18" y="134"/>
                  </a:cubicBezTo>
                  <a:cubicBezTo>
                    <a:pt x="16" y="136"/>
                    <a:pt x="16" y="138"/>
                    <a:pt x="18" y="138"/>
                  </a:cubicBezTo>
                  <a:cubicBezTo>
                    <a:pt x="19" y="138"/>
                    <a:pt x="20" y="141"/>
                    <a:pt x="20" y="144"/>
                  </a:cubicBezTo>
                  <a:cubicBezTo>
                    <a:pt x="20" y="148"/>
                    <a:pt x="24" y="152"/>
                    <a:pt x="28" y="154"/>
                  </a:cubicBezTo>
                  <a:cubicBezTo>
                    <a:pt x="33" y="155"/>
                    <a:pt x="38" y="157"/>
                    <a:pt x="41" y="157"/>
                  </a:cubicBezTo>
                  <a:cubicBezTo>
                    <a:pt x="44" y="157"/>
                    <a:pt x="48" y="159"/>
                    <a:pt x="50" y="162"/>
                  </a:cubicBezTo>
                  <a:cubicBezTo>
                    <a:pt x="52" y="164"/>
                    <a:pt x="56" y="166"/>
                    <a:pt x="58" y="166"/>
                  </a:cubicBezTo>
                  <a:cubicBezTo>
                    <a:pt x="61" y="166"/>
                    <a:pt x="65" y="169"/>
                    <a:pt x="66" y="171"/>
                  </a:cubicBezTo>
                  <a:cubicBezTo>
                    <a:pt x="68" y="174"/>
                    <a:pt x="68" y="177"/>
                    <a:pt x="68" y="177"/>
                  </a:cubicBezTo>
                  <a:cubicBezTo>
                    <a:pt x="68" y="178"/>
                    <a:pt x="67" y="179"/>
                    <a:pt x="67" y="180"/>
                  </a:cubicBezTo>
                  <a:cubicBezTo>
                    <a:pt x="66" y="181"/>
                    <a:pt x="65" y="184"/>
                    <a:pt x="63" y="186"/>
                  </a:cubicBezTo>
                  <a:cubicBezTo>
                    <a:pt x="62" y="188"/>
                    <a:pt x="57" y="192"/>
                    <a:pt x="53" y="194"/>
                  </a:cubicBezTo>
                  <a:cubicBezTo>
                    <a:pt x="48" y="197"/>
                    <a:pt x="46" y="201"/>
                    <a:pt x="47" y="202"/>
                  </a:cubicBezTo>
                  <a:cubicBezTo>
                    <a:pt x="49" y="204"/>
                    <a:pt x="50" y="205"/>
                    <a:pt x="50" y="203"/>
                  </a:cubicBezTo>
                  <a:cubicBezTo>
                    <a:pt x="50" y="202"/>
                    <a:pt x="54" y="200"/>
                    <a:pt x="58" y="199"/>
                  </a:cubicBezTo>
                  <a:cubicBezTo>
                    <a:pt x="62" y="199"/>
                    <a:pt x="69" y="198"/>
                    <a:pt x="73" y="198"/>
                  </a:cubicBezTo>
                  <a:cubicBezTo>
                    <a:pt x="76" y="198"/>
                    <a:pt x="80" y="195"/>
                    <a:pt x="80" y="192"/>
                  </a:cubicBezTo>
                  <a:cubicBezTo>
                    <a:pt x="80" y="190"/>
                    <a:pt x="80" y="187"/>
                    <a:pt x="80" y="187"/>
                  </a:cubicBezTo>
                  <a:cubicBezTo>
                    <a:pt x="80" y="187"/>
                    <a:pt x="81" y="187"/>
                    <a:pt x="81" y="187"/>
                  </a:cubicBezTo>
                  <a:cubicBezTo>
                    <a:pt x="81" y="187"/>
                    <a:pt x="83" y="187"/>
                    <a:pt x="86" y="186"/>
                  </a:cubicBezTo>
                  <a:cubicBezTo>
                    <a:pt x="88" y="186"/>
                    <a:pt x="92" y="185"/>
                    <a:pt x="93" y="185"/>
                  </a:cubicBezTo>
                  <a:cubicBezTo>
                    <a:pt x="94" y="185"/>
                    <a:pt x="97" y="188"/>
                    <a:pt x="99" y="190"/>
                  </a:cubicBezTo>
                  <a:cubicBezTo>
                    <a:pt x="100" y="193"/>
                    <a:pt x="103" y="195"/>
                    <a:pt x="105" y="195"/>
                  </a:cubicBezTo>
                  <a:cubicBezTo>
                    <a:pt x="107" y="195"/>
                    <a:pt x="109" y="193"/>
                    <a:pt x="109" y="192"/>
                  </a:cubicBezTo>
                  <a:cubicBezTo>
                    <a:pt x="109" y="190"/>
                    <a:pt x="107" y="187"/>
                    <a:pt x="103" y="185"/>
                  </a:cubicBezTo>
                  <a:cubicBezTo>
                    <a:pt x="100" y="183"/>
                    <a:pt x="98" y="181"/>
                    <a:pt x="98" y="181"/>
                  </a:cubicBezTo>
                  <a:cubicBezTo>
                    <a:pt x="99" y="181"/>
                    <a:pt x="99" y="180"/>
                    <a:pt x="98" y="180"/>
                  </a:cubicBezTo>
                  <a:cubicBezTo>
                    <a:pt x="98" y="180"/>
                    <a:pt x="98" y="180"/>
                    <a:pt x="98" y="180"/>
                  </a:cubicBezTo>
                  <a:cubicBezTo>
                    <a:pt x="97" y="180"/>
                    <a:pt x="97" y="180"/>
                    <a:pt x="97" y="180"/>
                  </a:cubicBezTo>
                  <a:cubicBezTo>
                    <a:pt x="97" y="180"/>
                    <a:pt x="99" y="179"/>
                    <a:pt x="100" y="178"/>
                  </a:cubicBezTo>
                  <a:cubicBezTo>
                    <a:pt x="102" y="177"/>
                    <a:pt x="107" y="172"/>
                    <a:pt x="111" y="166"/>
                  </a:cubicBezTo>
                  <a:cubicBezTo>
                    <a:pt x="115" y="161"/>
                    <a:pt x="137" y="157"/>
                    <a:pt x="159" y="157"/>
                  </a:cubicBezTo>
                  <a:cubicBezTo>
                    <a:pt x="182" y="157"/>
                    <a:pt x="208" y="161"/>
                    <a:pt x="217" y="166"/>
                  </a:cubicBezTo>
                  <a:cubicBezTo>
                    <a:pt x="227" y="172"/>
                    <a:pt x="241" y="176"/>
                    <a:pt x="249" y="176"/>
                  </a:cubicBezTo>
                  <a:cubicBezTo>
                    <a:pt x="257" y="176"/>
                    <a:pt x="263" y="181"/>
                    <a:pt x="263" y="187"/>
                  </a:cubicBezTo>
                  <a:cubicBezTo>
                    <a:pt x="263" y="193"/>
                    <a:pt x="265" y="195"/>
                    <a:pt x="267" y="192"/>
                  </a:cubicBezTo>
                  <a:cubicBezTo>
                    <a:pt x="270" y="188"/>
                    <a:pt x="272" y="186"/>
                    <a:pt x="272" y="186"/>
                  </a:cubicBezTo>
                  <a:cubicBezTo>
                    <a:pt x="272" y="186"/>
                    <a:pt x="272" y="186"/>
                    <a:pt x="272" y="186"/>
                  </a:cubicBezTo>
                  <a:cubicBezTo>
                    <a:pt x="272" y="186"/>
                    <a:pt x="275" y="190"/>
                    <a:pt x="279" y="196"/>
                  </a:cubicBezTo>
                  <a:cubicBezTo>
                    <a:pt x="282" y="201"/>
                    <a:pt x="290" y="211"/>
                    <a:pt x="297" y="217"/>
                  </a:cubicBezTo>
                  <a:cubicBezTo>
                    <a:pt x="303" y="223"/>
                    <a:pt x="311" y="234"/>
                    <a:pt x="315" y="240"/>
                  </a:cubicBezTo>
                  <a:cubicBezTo>
                    <a:pt x="318" y="247"/>
                    <a:pt x="325" y="255"/>
                    <a:pt x="330" y="257"/>
                  </a:cubicBezTo>
                  <a:cubicBezTo>
                    <a:pt x="335" y="259"/>
                    <a:pt x="340" y="265"/>
                    <a:pt x="340" y="271"/>
                  </a:cubicBezTo>
                  <a:cubicBezTo>
                    <a:pt x="340" y="276"/>
                    <a:pt x="347" y="280"/>
                    <a:pt x="357" y="280"/>
                  </a:cubicBezTo>
                  <a:cubicBezTo>
                    <a:pt x="366" y="280"/>
                    <a:pt x="374" y="281"/>
                    <a:pt x="374" y="283"/>
                  </a:cubicBezTo>
                  <a:cubicBezTo>
                    <a:pt x="373" y="284"/>
                    <a:pt x="373" y="285"/>
                    <a:pt x="374" y="285"/>
                  </a:cubicBezTo>
                  <a:cubicBezTo>
                    <a:pt x="374" y="285"/>
                    <a:pt x="372" y="289"/>
                    <a:pt x="370" y="293"/>
                  </a:cubicBezTo>
                  <a:cubicBezTo>
                    <a:pt x="369" y="298"/>
                    <a:pt x="366" y="306"/>
                    <a:pt x="365" y="312"/>
                  </a:cubicBezTo>
                  <a:cubicBezTo>
                    <a:pt x="365" y="312"/>
                    <a:pt x="365" y="312"/>
                    <a:pt x="365" y="321"/>
                  </a:cubicBezTo>
                  <a:cubicBezTo>
                    <a:pt x="365" y="348"/>
                    <a:pt x="372" y="386"/>
                    <a:pt x="380" y="391"/>
                  </a:cubicBezTo>
                  <a:cubicBezTo>
                    <a:pt x="390" y="397"/>
                    <a:pt x="400" y="409"/>
                    <a:pt x="400" y="409"/>
                  </a:cubicBezTo>
                  <a:cubicBezTo>
                    <a:pt x="418" y="431"/>
                    <a:pt x="439" y="460"/>
                    <a:pt x="447" y="474"/>
                  </a:cubicBezTo>
                  <a:cubicBezTo>
                    <a:pt x="455" y="487"/>
                    <a:pt x="463" y="499"/>
                    <a:pt x="463" y="501"/>
                  </a:cubicBezTo>
                  <a:cubicBezTo>
                    <a:pt x="464" y="502"/>
                    <a:pt x="465" y="504"/>
                    <a:pt x="466" y="504"/>
                  </a:cubicBezTo>
                  <a:cubicBezTo>
                    <a:pt x="467" y="504"/>
                    <a:pt x="467" y="503"/>
                    <a:pt x="466" y="502"/>
                  </a:cubicBezTo>
                  <a:cubicBezTo>
                    <a:pt x="465" y="501"/>
                    <a:pt x="464" y="498"/>
                    <a:pt x="464" y="496"/>
                  </a:cubicBezTo>
                  <a:cubicBezTo>
                    <a:pt x="464" y="495"/>
                    <a:pt x="464" y="489"/>
                    <a:pt x="466" y="485"/>
                  </a:cubicBezTo>
                  <a:cubicBezTo>
                    <a:pt x="466" y="485"/>
                    <a:pt x="466" y="485"/>
                    <a:pt x="464" y="483"/>
                  </a:cubicBezTo>
                  <a:cubicBezTo>
                    <a:pt x="463" y="482"/>
                    <a:pt x="463" y="482"/>
                    <a:pt x="463" y="482"/>
                  </a:cubicBezTo>
                  <a:cubicBezTo>
                    <a:pt x="464" y="478"/>
                    <a:pt x="464" y="471"/>
                    <a:pt x="464" y="467"/>
                  </a:cubicBezTo>
                  <a:cubicBezTo>
                    <a:pt x="464" y="458"/>
                    <a:pt x="464" y="458"/>
                    <a:pt x="464" y="458"/>
                  </a:cubicBezTo>
                  <a:cubicBezTo>
                    <a:pt x="464" y="457"/>
                    <a:pt x="465" y="457"/>
                    <a:pt x="467" y="457"/>
                  </a:cubicBezTo>
                  <a:cubicBezTo>
                    <a:pt x="468" y="457"/>
                    <a:pt x="470" y="458"/>
                    <a:pt x="470" y="458"/>
                  </a:cubicBezTo>
                  <a:cubicBezTo>
                    <a:pt x="470" y="457"/>
                    <a:pt x="471" y="458"/>
                    <a:pt x="472" y="460"/>
                  </a:cubicBezTo>
                  <a:cubicBezTo>
                    <a:pt x="473" y="462"/>
                    <a:pt x="476" y="465"/>
                    <a:pt x="477" y="466"/>
                  </a:cubicBezTo>
                  <a:cubicBezTo>
                    <a:pt x="479" y="467"/>
                    <a:pt x="480" y="468"/>
                    <a:pt x="480" y="469"/>
                  </a:cubicBezTo>
                  <a:cubicBezTo>
                    <a:pt x="480" y="469"/>
                    <a:pt x="483" y="471"/>
                    <a:pt x="487" y="475"/>
                  </a:cubicBezTo>
                  <a:cubicBezTo>
                    <a:pt x="491" y="478"/>
                    <a:pt x="495" y="481"/>
                    <a:pt x="496" y="482"/>
                  </a:cubicBezTo>
                  <a:cubicBezTo>
                    <a:pt x="497" y="483"/>
                    <a:pt x="505" y="497"/>
                    <a:pt x="514" y="512"/>
                  </a:cubicBezTo>
                  <a:cubicBezTo>
                    <a:pt x="514" y="512"/>
                    <a:pt x="514" y="512"/>
                    <a:pt x="515" y="514"/>
                  </a:cubicBezTo>
                  <a:cubicBezTo>
                    <a:pt x="515" y="514"/>
                    <a:pt x="515" y="513"/>
                    <a:pt x="515" y="513"/>
                  </a:cubicBezTo>
                  <a:cubicBezTo>
                    <a:pt x="516" y="514"/>
                    <a:pt x="516" y="514"/>
                    <a:pt x="516" y="514"/>
                  </a:cubicBezTo>
                  <a:cubicBezTo>
                    <a:pt x="516" y="515"/>
                    <a:pt x="516" y="516"/>
                    <a:pt x="516" y="516"/>
                  </a:cubicBezTo>
                  <a:cubicBezTo>
                    <a:pt x="516" y="516"/>
                    <a:pt x="516" y="515"/>
                    <a:pt x="516" y="514"/>
                  </a:cubicBezTo>
                  <a:cubicBezTo>
                    <a:pt x="516" y="514"/>
                    <a:pt x="516" y="514"/>
                    <a:pt x="515" y="513"/>
                  </a:cubicBezTo>
                  <a:cubicBezTo>
                    <a:pt x="516" y="515"/>
                    <a:pt x="516" y="515"/>
                    <a:pt x="516" y="515"/>
                  </a:cubicBezTo>
                  <a:cubicBezTo>
                    <a:pt x="517" y="518"/>
                    <a:pt x="517" y="521"/>
                    <a:pt x="516" y="521"/>
                  </a:cubicBezTo>
                  <a:cubicBezTo>
                    <a:pt x="516" y="521"/>
                    <a:pt x="516" y="522"/>
                    <a:pt x="516" y="522"/>
                  </a:cubicBezTo>
                  <a:cubicBezTo>
                    <a:pt x="516" y="522"/>
                    <a:pt x="516" y="523"/>
                    <a:pt x="516" y="523"/>
                  </a:cubicBezTo>
                  <a:cubicBezTo>
                    <a:pt x="516" y="523"/>
                    <a:pt x="515" y="523"/>
                    <a:pt x="515" y="522"/>
                  </a:cubicBezTo>
                  <a:cubicBezTo>
                    <a:pt x="515" y="522"/>
                    <a:pt x="514" y="522"/>
                    <a:pt x="513" y="523"/>
                  </a:cubicBezTo>
                  <a:cubicBezTo>
                    <a:pt x="512" y="523"/>
                    <a:pt x="512" y="523"/>
                    <a:pt x="512" y="523"/>
                  </a:cubicBezTo>
                  <a:cubicBezTo>
                    <a:pt x="512" y="523"/>
                    <a:pt x="512" y="525"/>
                    <a:pt x="512" y="527"/>
                  </a:cubicBezTo>
                  <a:cubicBezTo>
                    <a:pt x="512" y="529"/>
                    <a:pt x="512" y="530"/>
                    <a:pt x="512" y="530"/>
                  </a:cubicBezTo>
                  <a:cubicBezTo>
                    <a:pt x="512" y="530"/>
                    <a:pt x="512" y="531"/>
                    <a:pt x="512" y="531"/>
                  </a:cubicBezTo>
                  <a:cubicBezTo>
                    <a:pt x="512" y="531"/>
                    <a:pt x="515" y="533"/>
                    <a:pt x="518" y="535"/>
                  </a:cubicBezTo>
                  <a:cubicBezTo>
                    <a:pt x="521" y="537"/>
                    <a:pt x="525" y="540"/>
                    <a:pt x="526" y="540"/>
                  </a:cubicBezTo>
                  <a:cubicBezTo>
                    <a:pt x="527" y="541"/>
                    <a:pt x="527" y="541"/>
                    <a:pt x="525" y="540"/>
                  </a:cubicBezTo>
                  <a:cubicBezTo>
                    <a:pt x="524" y="539"/>
                    <a:pt x="524" y="539"/>
                    <a:pt x="526" y="540"/>
                  </a:cubicBezTo>
                  <a:cubicBezTo>
                    <a:pt x="526" y="540"/>
                    <a:pt x="527" y="541"/>
                    <a:pt x="528" y="541"/>
                  </a:cubicBezTo>
                  <a:cubicBezTo>
                    <a:pt x="528" y="541"/>
                    <a:pt x="528" y="541"/>
                    <a:pt x="528" y="541"/>
                  </a:cubicBezTo>
                  <a:cubicBezTo>
                    <a:pt x="528" y="541"/>
                    <a:pt x="528" y="541"/>
                    <a:pt x="528" y="542"/>
                  </a:cubicBezTo>
                  <a:cubicBezTo>
                    <a:pt x="528" y="542"/>
                    <a:pt x="528" y="542"/>
                    <a:pt x="528" y="542"/>
                  </a:cubicBezTo>
                  <a:cubicBezTo>
                    <a:pt x="528" y="542"/>
                    <a:pt x="528" y="542"/>
                    <a:pt x="528" y="542"/>
                  </a:cubicBezTo>
                  <a:cubicBezTo>
                    <a:pt x="529" y="542"/>
                    <a:pt x="529" y="542"/>
                    <a:pt x="529" y="542"/>
                  </a:cubicBezTo>
                  <a:cubicBezTo>
                    <a:pt x="529" y="542"/>
                    <a:pt x="529" y="542"/>
                    <a:pt x="529" y="542"/>
                  </a:cubicBezTo>
                  <a:cubicBezTo>
                    <a:pt x="529" y="542"/>
                    <a:pt x="529" y="542"/>
                    <a:pt x="529" y="542"/>
                  </a:cubicBezTo>
                  <a:cubicBezTo>
                    <a:pt x="529" y="542"/>
                    <a:pt x="532" y="544"/>
                    <a:pt x="535" y="546"/>
                  </a:cubicBezTo>
                  <a:cubicBezTo>
                    <a:pt x="535" y="546"/>
                    <a:pt x="535" y="546"/>
                    <a:pt x="535" y="549"/>
                  </a:cubicBezTo>
                  <a:cubicBezTo>
                    <a:pt x="535" y="549"/>
                    <a:pt x="535" y="549"/>
                    <a:pt x="535" y="549"/>
                  </a:cubicBezTo>
                  <a:cubicBezTo>
                    <a:pt x="535" y="549"/>
                    <a:pt x="535" y="549"/>
                    <a:pt x="535" y="549"/>
                  </a:cubicBezTo>
                  <a:cubicBezTo>
                    <a:pt x="534" y="549"/>
                    <a:pt x="534" y="549"/>
                    <a:pt x="534" y="549"/>
                  </a:cubicBezTo>
                  <a:cubicBezTo>
                    <a:pt x="533" y="549"/>
                    <a:pt x="533" y="549"/>
                    <a:pt x="533" y="549"/>
                  </a:cubicBezTo>
                  <a:cubicBezTo>
                    <a:pt x="533" y="549"/>
                    <a:pt x="533" y="549"/>
                    <a:pt x="533" y="549"/>
                  </a:cubicBezTo>
                  <a:cubicBezTo>
                    <a:pt x="533" y="549"/>
                    <a:pt x="532" y="551"/>
                    <a:pt x="531" y="553"/>
                  </a:cubicBezTo>
                  <a:cubicBezTo>
                    <a:pt x="530" y="555"/>
                    <a:pt x="529" y="557"/>
                    <a:pt x="529" y="557"/>
                  </a:cubicBezTo>
                  <a:cubicBezTo>
                    <a:pt x="529" y="557"/>
                    <a:pt x="529" y="557"/>
                    <a:pt x="529" y="557"/>
                  </a:cubicBezTo>
                  <a:cubicBezTo>
                    <a:pt x="529" y="557"/>
                    <a:pt x="529" y="557"/>
                    <a:pt x="529" y="557"/>
                  </a:cubicBezTo>
                  <a:cubicBezTo>
                    <a:pt x="529" y="557"/>
                    <a:pt x="529" y="557"/>
                    <a:pt x="529" y="557"/>
                  </a:cubicBezTo>
                  <a:cubicBezTo>
                    <a:pt x="530" y="557"/>
                    <a:pt x="530" y="558"/>
                    <a:pt x="531" y="559"/>
                  </a:cubicBezTo>
                  <a:cubicBezTo>
                    <a:pt x="532" y="560"/>
                    <a:pt x="540" y="561"/>
                    <a:pt x="548" y="561"/>
                  </a:cubicBezTo>
                  <a:cubicBezTo>
                    <a:pt x="571" y="561"/>
                    <a:pt x="571" y="561"/>
                    <a:pt x="571" y="561"/>
                  </a:cubicBezTo>
                  <a:cubicBezTo>
                    <a:pt x="574" y="561"/>
                    <a:pt x="580" y="562"/>
                    <a:pt x="584" y="564"/>
                  </a:cubicBezTo>
                  <a:cubicBezTo>
                    <a:pt x="588" y="566"/>
                    <a:pt x="594" y="570"/>
                    <a:pt x="598" y="573"/>
                  </a:cubicBezTo>
                  <a:cubicBezTo>
                    <a:pt x="598" y="573"/>
                    <a:pt x="598" y="573"/>
                    <a:pt x="598" y="574"/>
                  </a:cubicBezTo>
                  <a:cubicBezTo>
                    <a:pt x="598" y="576"/>
                    <a:pt x="598" y="576"/>
                    <a:pt x="598" y="576"/>
                  </a:cubicBezTo>
                  <a:cubicBezTo>
                    <a:pt x="604" y="578"/>
                    <a:pt x="614" y="580"/>
                    <a:pt x="620" y="581"/>
                  </a:cubicBezTo>
                  <a:cubicBezTo>
                    <a:pt x="626" y="581"/>
                    <a:pt x="632" y="583"/>
                    <a:pt x="633" y="584"/>
                  </a:cubicBezTo>
                  <a:cubicBezTo>
                    <a:pt x="634" y="586"/>
                    <a:pt x="635" y="592"/>
                    <a:pt x="635" y="596"/>
                  </a:cubicBezTo>
                  <a:cubicBezTo>
                    <a:pt x="635" y="599"/>
                    <a:pt x="640" y="607"/>
                    <a:pt x="647" y="612"/>
                  </a:cubicBezTo>
                  <a:cubicBezTo>
                    <a:pt x="647" y="612"/>
                    <a:pt x="647" y="612"/>
                    <a:pt x="648" y="613"/>
                  </a:cubicBezTo>
                  <a:cubicBezTo>
                    <a:pt x="650" y="613"/>
                    <a:pt x="650" y="613"/>
                    <a:pt x="650" y="613"/>
                  </a:cubicBezTo>
                  <a:cubicBezTo>
                    <a:pt x="654" y="616"/>
                    <a:pt x="660" y="618"/>
                    <a:pt x="663" y="618"/>
                  </a:cubicBezTo>
                  <a:cubicBezTo>
                    <a:pt x="667" y="618"/>
                    <a:pt x="670" y="617"/>
                    <a:pt x="671" y="617"/>
                  </a:cubicBezTo>
                  <a:cubicBezTo>
                    <a:pt x="671" y="617"/>
                    <a:pt x="670" y="614"/>
                    <a:pt x="668" y="61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94" name="Freeform 168">
              <a:extLst>
                <a:ext uri="{FF2B5EF4-FFF2-40B4-BE49-F238E27FC236}">
                  <a16:creationId xmlns:a16="http://schemas.microsoft.com/office/drawing/2014/main" id="{0820CCD5-F7BD-49A9-9394-11B81BC8A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4988" y="495300"/>
              <a:ext cx="1" cy="6350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0 h 2"/>
                <a:gd name="T4" fmla="*/ 0 w 1"/>
                <a:gd name="T5" fmla="*/ 1 h 2"/>
                <a:gd name="T6" fmla="*/ 0 w 1"/>
                <a:gd name="T7" fmla="*/ 2 h 2"/>
                <a:gd name="T8" fmla="*/ 0 w 1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0" y="2"/>
                  </a:moveTo>
                  <a:cubicBezTo>
                    <a:pt x="0" y="2"/>
                    <a:pt x="0" y="2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95" name="Freeform 169">
              <a:extLst>
                <a:ext uri="{FF2B5EF4-FFF2-40B4-BE49-F238E27FC236}">
                  <a16:creationId xmlns:a16="http://schemas.microsoft.com/office/drawing/2014/main" id="{5A9C2F48-8E7D-4FD3-A61C-859BD85957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6250" y="722313"/>
              <a:ext cx="3175" cy="1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1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96" name="Freeform 170">
              <a:extLst>
                <a:ext uri="{FF2B5EF4-FFF2-40B4-BE49-F238E27FC236}">
                  <a16:creationId xmlns:a16="http://schemas.microsoft.com/office/drawing/2014/main" id="{D3954CD5-AA2B-4FF9-B89A-BEEC117F59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1463" y="874713"/>
              <a:ext cx="1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97" name="Freeform 171">
              <a:extLst>
                <a:ext uri="{FF2B5EF4-FFF2-40B4-BE49-F238E27FC236}">
                  <a16:creationId xmlns:a16="http://schemas.microsoft.com/office/drawing/2014/main" id="{075F1FDA-996C-4B43-A8F1-FF9633FF5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3625" y="47466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98" name="Freeform 172">
              <a:extLst>
                <a:ext uri="{FF2B5EF4-FFF2-40B4-BE49-F238E27FC236}">
                  <a16:creationId xmlns:a16="http://schemas.microsoft.com/office/drawing/2014/main" id="{FDA34DA9-93E8-4194-B218-84ADB2D0C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0" y="890588"/>
              <a:ext cx="1" cy="6350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1 h 2"/>
                <a:gd name="T4" fmla="*/ 0 w 1"/>
                <a:gd name="T5" fmla="*/ 1 h 2"/>
                <a:gd name="T6" fmla="*/ 0 w 1"/>
                <a:gd name="T7" fmla="*/ 2 h 2"/>
                <a:gd name="T8" fmla="*/ 0 w 1"/>
                <a:gd name="T9" fmla="*/ 1 h 2"/>
                <a:gd name="T10" fmla="*/ 0 w 1"/>
                <a:gd name="T11" fmla="*/ 0 h 2"/>
                <a:gd name="T12" fmla="*/ 0 w 1"/>
                <a:gd name="T13" fmla="*/ 0 h 2"/>
                <a:gd name="T14" fmla="*/ 0 w 1"/>
                <a:gd name="T15" fmla="*/ 0 h 2"/>
                <a:gd name="T16" fmla="*/ 0 w 1"/>
                <a:gd name="T17" fmla="*/ 1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"/>
                <a:gd name="T29" fmla="*/ 1 w 1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99" name="Freeform 173">
              <a:extLst>
                <a:ext uri="{FF2B5EF4-FFF2-40B4-BE49-F238E27FC236}">
                  <a16:creationId xmlns:a16="http://schemas.microsoft.com/office/drawing/2014/main" id="{2D840488-941A-4157-9E18-58740DF979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213" y="573088"/>
              <a:ext cx="4763" cy="3175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1 w 2"/>
                <a:gd name="T5" fmla="*/ 0 h 1"/>
                <a:gd name="T6" fmla="*/ 2 w 2"/>
                <a:gd name="T7" fmla="*/ 1 h 1"/>
                <a:gd name="T8" fmla="*/ 1 w 2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1"/>
                <a:gd name="T17" fmla="*/ 2 w 2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700" name="Freeform 174">
              <a:extLst>
                <a:ext uri="{FF2B5EF4-FFF2-40B4-BE49-F238E27FC236}">
                  <a16:creationId xmlns:a16="http://schemas.microsoft.com/office/drawing/2014/main" id="{56C9AF46-1E29-4A78-9A3F-92A43E80B9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4988" y="2066925"/>
              <a:ext cx="1" cy="317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0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701" name="Freeform 175">
              <a:extLst>
                <a:ext uri="{FF2B5EF4-FFF2-40B4-BE49-F238E27FC236}">
                  <a16:creationId xmlns:a16="http://schemas.microsoft.com/office/drawing/2014/main" id="{5B658DDB-217E-41B2-A2A3-09C2B27473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2300" y="3309938"/>
              <a:ext cx="15875" cy="23813"/>
            </a:xfrm>
            <a:custGeom>
              <a:avLst/>
              <a:gdLst>
                <a:gd name="T0" fmla="*/ 2 w 6"/>
                <a:gd name="T1" fmla="*/ 5 h 9"/>
                <a:gd name="T2" fmla="*/ 2 w 6"/>
                <a:gd name="T3" fmla="*/ 6 h 9"/>
                <a:gd name="T4" fmla="*/ 6 w 6"/>
                <a:gd name="T5" fmla="*/ 1 h 9"/>
                <a:gd name="T6" fmla="*/ 2 w 6"/>
                <a:gd name="T7" fmla="*/ 5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9"/>
                <a:gd name="T14" fmla="*/ 6 w 6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9">
                  <a:moveTo>
                    <a:pt x="2" y="5"/>
                  </a:moveTo>
                  <a:cubicBezTo>
                    <a:pt x="0" y="8"/>
                    <a:pt x="0" y="9"/>
                    <a:pt x="2" y="6"/>
                  </a:cubicBezTo>
                  <a:cubicBezTo>
                    <a:pt x="4" y="4"/>
                    <a:pt x="6" y="2"/>
                    <a:pt x="6" y="1"/>
                  </a:cubicBezTo>
                  <a:cubicBezTo>
                    <a:pt x="6" y="0"/>
                    <a:pt x="4" y="2"/>
                    <a:pt x="2" y="5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702" name="Freeform 176">
              <a:extLst>
                <a:ext uri="{FF2B5EF4-FFF2-40B4-BE49-F238E27FC236}">
                  <a16:creationId xmlns:a16="http://schemas.microsoft.com/office/drawing/2014/main" id="{935DF002-1CF1-4EB8-9F2A-B42AB12961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6600" y="3473450"/>
              <a:ext cx="112713" cy="47625"/>
            </a:xfrm>
            <a:custGeom>
              <a:avLst/>
              <a:gdLst>
                <a:gd name="T0" fmla="*/ 37 w 42"/>
                <a:gd name="T1" fmla="*/ 9 h 18"/>
                <a:gd name="T2" fmla="*/ 33 w 42"/>
                <a:gd name="T3" fmla="*/ 6 h 18"/>
                <a:gd name="T4" fmla="*/ 29 w 42"/>
                <a:gd name="T5" fmla="*/ 2 h 18"/>
                <a:gd name="T6" fmla="*/ 26 w 42"/>
                <a:gd name="T7" fmla="*/ 0 h 18"/>
                <a:gd name="T8" fmla="*/ 14 w 42"/>
                <a:gd name="T9" fmla="*/ 0 h 18"/>
                <a:gd name="T10" fmla="*/ 1 w 42"/>
                <a:gd name="T11" fmla="*/ 4 h 18"/>
                <a:gd name="T12" fmla="*/ 1 w 42"/>
                <a:gd name="T13" fmla="*/ 7 h 18"/>
                <a:gd name="T14" fmla="*/ 0 w 42"/>
                <a:gd name="T15" fmla="*/ 8 h 18"/>
                <a:gd name="T16" fmla="*/ 1 w 42"/>
                <a:gd name="T17" fmla="*/ 10 h 18"/>
                <a:gd name="T18" fmla="*/ 2 w 42"/>
                <a:gd name="T19" fmla="*/ 11 h 18"/>
                <a:gd name="T20" fmla="*/ 2 w 42"/>
                <a:gd name="T21" fmla="*/ 11 h 18"/>
                <a:gd name="T22" fmla="*/ 2 w 42"/>
                <a:gd name="T23" fmla="*/ 11 h 18"/>
                <a:gd name="T24" fmla="*/ 7 w 42"/>
                <a:gd name="T25" fmla="*/ 14 h 18"/>
                <a:gd name="T26" fmla="*/ 8 w 42"/>
                <a:gd name="T27" fmla="*/ 14 h 18"/>
                <a:gd name="T28" fmla="*/ 9 w 42"/>
                <a:gd name="T29" fmla="*/ 14 h 18"/>
                <a:gd name="T30" fmla="*/ 9 w 42"/>
                <a:gd name="T31" fmla="*/ 18 h 18"/>
                <a:gd name="T32" fmla="*/ 22 w 42"/>
                <a:gd name="T33" fmla="*/ 18 h 18"/>
                <a:gd name="T34" fmla="*/ 36 w 42"/>
                <a:gd name="T35" fmla="*/ 15 h 18"/>
                <a:gd name="T36" fmla="*/ 36 w 42"/>
                <a:gd name="T37" fmla="*/ 13 h 18"/>
                <a:gd name="T38" fmla="*/ 36 w 42"/>
                <a:gd name="T39" fmla="*/ 12 h 18"/>
                <a:gd name="T40" fmla="*/ 39 w 42"/>
                <a:gd name="T41" fmla="*/ 11 h 18"/>
                <a:gd name="T42" fmla="*/ 42 w 42"/>
                <a:gd name="T43" fmla="*/ 10 h 18"/>
                <a:gd name="T44" fmla="*/ 37 w 42"/>
                <a:gd name="T45" fmla="*/ 9 h 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2"/>
                <a:gd name="T70" fmla="*/ 0 h 18"/>
                <a:gd name="T71" fmla="*/ 42 w 42"/>
                <a:gd name="T72" fmla="*/ 18 h 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2" h="18">
                  <a:moveTo>
                    <a:pt x="37" y="9"/>
                  </a:moveTo>
                  <a:cubicBezTo>
                    <a:pt x="35" y="9"/>
                    <a:pt x="34" y="8"/>
                    <a:pt x="33" y="6"/>
                  </a:cubicBezTo>
                  <a:cubicBezTo>
                    <a:pt x="33" y="4"/>
                    <a:pt x="31" y="2"/>
                    <a:pt x="29" y="2"/>
                  </a:cubicBezTo>
                  <a:cubicBezTo>
                    <a:pt x="27" y="1"/>
                    <a:pt x="26" y="0"/>
                    <a:pt x="26" y="0"/>
                  </a:cubicBezTo>
                  <a:cubicBezTo>
                    <a:pt x="26" y="0"/>
                    <a:pt x="20" y="0"/>
                    <a:pt x="14" y="0"/>
                  </a:cubicBezTo>
                  <a:cubicBezTo>
                    <a:pt x="7" y="0"/>
                    <a:pt x="1" y="2"/>
                    <a:pt x="1" y="4"/>
                  </a:cubicBezTo>
                  <a:cubicBezTo>
                    <a:pt x="1" y="4"/>
                    <a:pt x="1" y="4"/>
                    <a:pt x="1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10"/>
                    <a:pt x="1" y="10"/>
                  </a:cubicBezTo>
                  <a:cubicBezTo>
                    <a:pt x="1" y="10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4" y="14"/>
                    <a:pt x="7" y="14"/>
                  </a:cubicBezTo>
                  <a:cubicBezTo>
                    <a:pt x="7" y="14"/>
                    <a:pt x="7" y="14"/>
                    <a:pt x="8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8"/>
                    <a:pt x="9" y="18"/>
                  </a:cubicBezTo>
                  <a:cubicBezTo>
                    <a:pt x="9" y="18"/>
                    <a:pt x="15" y="18"/>
                    <a:pt x="22" y="18"/>
                  </a:cubicBezTo>
                  <a:cubicBezTo>
                    <a:pt x="30" y="18"/>
                    <a:pt x="36" y="17"/>
                    <a:pt x="36" y="15"/>
                  </a:cubicBezTo>
                  <a:cubicBezTo>
                    <a:pt x="36" y="14"/>
                    <a:pt x="36" y="13"/>
                    <a:pt x="36" y="13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8" y="12"/>
                    <a:pt x="39" y="11"/>
                  </a:cubicBezTo>
                  <a:cubicBezTo>
                    <a:pt x="41" y="11"/>
                    <a:pt x="42" y="10"/>
                    <a:pt x="42" y="10"/>
                  </a:cubicBezTo>
                  <a:cubicBezTo>
                    <a:pt x="41" y="10"/>
                    <a:pt x="39" y="9"/>
                    <a:pt x="37" y="9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sp>
        <p:nvSpPr>
          <p:cNvPr id="22704" name="文本框 1257">
            <a:extLst>
              <a:ext uri="{FF2B5EF4-FFF2-40B4-BE49-F238E27FC236}">
                <a16:creationId xmlns:a16="http://schemas.microsoft.com/office/drawing/2014/main" id="{C779EE70-210C-4A0D-97A8-CD98C45D7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0200" y="3546475"/>
            <a:ext cx="565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rPr>
              <a:t>60%</a:t>
            </a:r>
            <a:endParaRPr lang="zh-CN" altLang="en-US">
              <a:solidFill>
                <a:schemeClr val="bg1"/>
              </a:solidFill>
              <a:latin typeface="Aparajita" panose="020B0502040204020203" pitchFamily="18" charset="0"/>
              <a:sym typeface="Aparajita" panose="020B0502040204020203" pitchFamily="18" charset="0"/>
            </a:endParaRPr>
          </a:p>
        </p:txBody>
      </p:sp>
      <p:sp>
        <p:nvSpPr>
          <p:cNvPr id="22706" name="文本框 365">
            <a:extLst>
              <a:ext uri="{FF2B5EF4-FFF2-40B4-BE49-F238E27FC236}">
                <a16:creationId xmlns:a16="http://schemas.microsoft.com/office/drawing/2014/main" id="{413F4E8B-396E-4754-8061-F434435CE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9638" y="4318000"/>
            <a:ext cx="565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rPr>
              <a:t>20%</a:t>
            </a:r>
            <a:endParaRPr lang="zh-CN" altLang="en-US" sz="1400">
              <a:solidFill>
                <a:schemeClr val="bg1"/>
              </a:solidFill>
              <a:latin typeface="Aparajita" panose="020B0502040204020203" pitchFamily="18" charset="0"/>
              <a:sym typeface="Aparajita" panose="020B0502040204020203" pitchFamily="18" charset="0"/>
            </a:endParaRPr>
          </a:p>
        </p:txBody>
      </p:sp>
      <p:sp>
        <p:nvSpPr>
          <p:cNvPr id="22708" name="文本框 369">
            <a:extLst>
              <a:ext uri="{FF2B5EF4-FFF2-40B4-BE49-F238E27FC236}">
                <a16:creationId xmlns:a16="http://schemas.microsoft.com/office/drawing/2014/main" id="{FFF4FE2E-6C23-4713-92AC-1C3FB55DE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2867025"/>
            <a:ext cx="565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rPr>
              <a:t>20%</a:t>
            </a:r>
            <a:endParaRPr lang="zh-CN" altLang="en-US" sz="1400">
              <a:solidFill>
                <a:schemeClr val="bg1"/>
              </a:solidFill>
              <a:latin typeface="Aparajita" panose="020B0502040204020203" pitchFamily="18" charset="0"/>
              <a:sym typeface="Aparajita" panose="020B0502040204020203" pitchFamily="18" charset="0"/>
            </a:endParaRPr>
          </a:p>
        </p:txBody>
      </p:sp>
      <p:sp>
        <p:nvSpPr>
          <p:cNvPr id="22709" name="直接连接符 1260">
            <a:extLst>
              <a:ext uri="{FF2B5EF4-FFF2-40B4-BE49-F238E27FC236}">
                <a16:creationId xmlns:a16="http://schemas.microsoft.com/office/drawing/2014/main" id="{975CB501-A397-43A6-9674-BD56218C8899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1138" y="2857500"/>
            <a:ext cx="7712075" cy="0"/>
          </a:xfrm>
          <a:prstGeom prst="line">
            <a:avLst/>
          </a:prstGeom>
          <a:noFill/>
          <a:ln w="12700" cap="flat" cmpd="sng">
            <a:solidFill>
              <a:srgbClr val="068671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710" name="直接连接符 1263">
            <a:extLst>
              <a:ext uri="{FF2B5EF4-FFF2-40B4-BE49-F238E27FC236}">
                <a16:creationId xmlns:a16="http://schemas.microsoft.com/office/drawing/2014/main" id="{A82BF4FB-102B-40BF-A1AE-D0037BDE32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2775" y="3527425"/>
            <a:ext cx="2232025" cy="19050"/>
          </a:xfrm>
          <a:prstGeom prst="line">
            <a:avLst/>
          </a:prstGeom>
          <a:noFill/>
          <a:ln w="12700" cap="flat" cmpd="sng">
            <a:solidFill>
              <a:srgbClr val="068671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711" name="直接连接符 1265">
            <a:extLst>
              <a:ext uri="{FF2B5EF4-FFF2-40B4-BE49-F238E27FC236}">
                <a16:creationId xmlns:a16="http://schemas.microsoft.com/office/drawing/2014/main" id="{5CF10326-05AA-4F7D-9411-6D260250DFC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93213" y="2289175"/>
            <a:ext cx="1587" cy="568325"/>
          </a:xfrm>
          <a:prstGeom prst="line">
            <a:avLst/>
          </a:prstGeom>
          <a:noFill/>
          <a:ln w="19050" cap="flat" cmpd="sng">
            <a:solidFill>
              <a:srgbClr val="06867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712" name="直接连接符 377">
            <a:extLst>
              <a:ext uri="{FF2B5EF4-FFF2-40B4-BE49-F238E27FC236}">
                <a16:creationId xmlns:a16="http://schemas.microsoft.com/office/drawing/2014/main" id="{E1B87DDF-F66B-4EA5-9A07-E04F803508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93213" y="3232150"/>
            <a:ext cx="1587" cy="568325"/>
          </a:xfrm>
          <a:prstGeom prst="line">
            <a:avLst/>
          </a:prstGeom>
          <a:noFill/>
          <a:ln w="19050" cap="flat" cmpd="sng">
            <a:solidFill>
              <a:srgbClr val="06867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713" name="直接连接符 378">
            <a:extLst>
              <a:ext uri="{FF2B5EF4-FFF2-40B4-BE49-F238E27FC236}">
                <a16:creationId xmlns:a16="http://schemas.microsoft.com/office/drawing/2014/main" id="{58F3C5A2-C6CA-416B-AD37-D7090447CDE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5238" y="4314825"/>
            <a:ext cx="4125912" cy="0"/>
          </a:xfrm>
          <a:prstGeom prst="line">
            <a:avLst/>
          </a:prstGeom>
          <a:noFill/>
          <a:ln w="12700" cap="flat" cmpd="sng">
            <a:solidFill>
              <a:srgbClr val="068671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714" name="直接连接符 380">
            <a:extLst>
              <a:ext uri="{FF2B5EF4-FFF2-40B4-BE49-F238E27FC236}">
                <a16:creationId xmlns:a16="http://schemas.microsoft.com/office/drawing/2014/main" id="{33966249-7FDB-4AF0-8700-3EC1A1499E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99563" y="4306888"/>
            <a:ext cx="1587" cy="568325"/>
          </a:xfrm>
          <a:prstGeom prst="line">
            <a:avLst/>
          </a:prstGeom>
          <a:noFill/>
          <a:ln w="19050" cap="flat" cmpd="sng">
            <a:solidFill>
              <a:srgbClr val="06867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715" name="文本框 382">
            <a:extLst>
              <a:ext uri="{FF2B5EF4-FFF2-40B4-BE49-F238E27FC236}">
                <a16:creationId xmlns:a16="http://schemas.microsoft.com/office/drawing/2014/main" id="{5352D87B-E22C-4CC7-BECD-F68BCD3BF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6075" y="2297113"/>
            <a:ext cx="25908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>
              <a:lnSpc>
                <a:spcPts val="1500"/>
              </a:lnSpc>
            </a:pPr>
            <a:r>
              <a:rPr lang="en-US" altLang="zh-CN" sz="1600" i="1">
                <a:solidFill>
                  <a:srgbClr val="0C0C0C"/>
                </a:solidFill>
                <a:latin typeface="Aparajita" panose="020B0502040204020203" pitchFamily="18" charset="0"/>
                <a:sym typeface="Aparajita" panose="020B0502040204020203" pitchFamily="18" charset="0"/>
              </a:rPr>
              <a:t>I realised hen t-t i hadi a choice. I can choose to end my life or i can choose to live it.</a:t>
            </a:r>
            <a:endParaRPr lang="zh-CN" altLang="en-US"/>
          </a:p>
        </p:txBody>
      </p:sp>
      <p:sp>
        <p:nvSpPr>
          <p:cNvPr id="22716" name="文本框 383">
            <a:extLst>
              <a:ext uri="{FF2B5EF4-FFF2-40B4-BE49-F238E27FC236}">
                <a16:creationId xmlns:a16="http://schemas.microsoft.com/office/drawing/2014/main" id="{8135ADE5-11C1-4FAA-B690-1966D993E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6075" y="3232150"/>
            <a:ext cx="25908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>
              <a:lnSpc>
                <a:spcPts val="1500"/>
              </a:lnSpc>
            </a:pPr>
            <a:r>
              <a:rPr lang="en-US" altLang="zh-CN" sz="1600" i="1">
                <a:solidFill>
                  <a:srgbClr val="0C0C0C"/>
                </a:solidFill>
                <a:latin typeface="Aparajita" panose="020B0502040204020203" pitchFamily="18" charset="0"/>
                <a:sym typeface="Aparajita" panose="020B0502040204020203" pitchFamily="18" charset="0"/>
              </a:rPr>
              <a:t>I realised hen t-t i hadi a choice. I can choose to end my life or i can choose to live it.</a:t>
            </a:r>
            <a:endParaRPr lang="zh-CN" altLang="en-US"/>
          </a:p>
        </p:txBody>
      </p:sp>
      <p:sp>
        <p:nvSpPr>
          <p:cNvPr id="22717" name="文本框 384">
            <a:extLst>
              <a:ext uri="{FF2B5EF4-FFF2-40B4-BE49-F238E27FC236}">
                <a16:creationId xmlns:a16="http://schemas.microsoft.com/office/drawing/2014/main" id="{08B1161A-80AF-44B5-83D2-6BB5BC82A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6075" y="4306888"/>
            <a:ext cx="25908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>
              <a:lnSpc>
                <a:spcPts val="1500"/>
              </a:lnSpc>
            </a:pPr>
            <a:r>
              <a:rPr lang="en-US" altLang="zh-CN" sz="1600" i="1">
                <a:solidFill>
                  <a:srgbClr val="0C0C0C"/>
                </a:solidFill>
                <a:latin typeface="Aparajita" panose="020B0502040204020203" pitchFamily="18" charset="0"/>
                <a:sym typeface="Aparajita" panose="020B0502040204020203" pitchFamily="18" charset="0"/>
              </a:rPr>
              <a:t>I realised hen t-t i hadi a choice. I can choose to end my life or i can choose to live it.</a:t>
            </a:r>
            <a:endParaRPr lang="zh-CN" altLang="en-US"/>
          </a:p>
        </p:txBody>
      </p:sp>
      <p:grpSp>
        <p:nvGrpSpPr>
          <p:cNvPr id="22718" name="Group 190">
            <a:extLst>
              <a:ext uri="{FF2B5EF4-FFF2-40B4-BE49-F238E27FC236}">
                <a16:creationId xmlns:a16="http://schemas.microsoft.com/office/drawing/2014/main" id="{56C1CE88-0E46-45C5-80A4-B66BEB4B347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849438" cy="1287463"/>
            <a:chOff x="0" y="0"/>
            <a:chExt cx="1849400" cy="1287459"/>
          </a:xfrm>
        </p:grpSpPr>
        <p:sp>
          <p:nvSpPr>
            <p:cNvPr id="22719" name="文本框 386">
              <a:extLst>
                <a:ext uri="{FF2B5EF4-FFF2-40B4-BE49-F238E27FC236}">
                  <a16:creationId xmlns:a16="http://schemas.microsoft.com/office/drawing/2014/main" id="{69D019C5-DE1D-4D93-A92D-66E03DFD04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494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5400">
                  <a:solidFill>
                    <a:srgbClr val="078B75"/>
                  </a:solidFill>
                  <a:latin typeface="Dotum" panose="020B0600000101010101" pitchFamily="34" charset="-127"/>
                  <a:ea typeface="Dotum" panose="020B0600000101010101" pitchFamily="34" charset="-127"/>
                  <a:sym typeface="Times New Roman" panose="02020603050405020304" pitchFamily="18" charset="0"/>
                </a:rPr>
                <a:t>02</a:t>
              </a:r>
              <a:endParaRPr lang="zh-CN" altLang="en-US" sz="5400">
                <a:solidFill>
                  <a:srgbClr val="078B75"/>
                </a:solidFill>
                <a:latin typeface="Dotum" panose="020B0600000101010101" pitchFamily="34" charset="-127"/>
                <a:ea typeface="Dotum" panose="020B0600000101010101" pitchFamily="34" charset="-127"/>
                <a:sym typeface="Times New Roman" panose="02020603050405020304" pitchFamily="18" charset="0"/>
              </a:endParaRPr>
            </a:p>
          </p:txBody>
        </p:sp>
        <p:sp>
          <p:nvSpPr>
            <p:cNvPr id="22720" name="直接连接符 387">
              <a:extLst>
                <a:ext uri="{FF2B5EF4-FFF2-40B4-BE49-F238E27FC236}">
                  <a16:creationId xmlns:a16="http://schemas.microsoft.com/office/drawing/2014/main" id="{69C17F8F-8F91-4473-B388-BA880BFBDA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700" y="806744"/>
              <a:ext cx="1332000" cy="1"/>
            </a:xfrm>
            <a:prstGeom prst="line">
              <a:avLst/>
            </a:prstGeom>
            <a:noFill/>
            <a:ln w="6350" cap="flat" cmpd="sng">
              <a:solidFill>
                <a:srgbClr val="10B59A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721" name="文本框 388">
              <a:extLst>
                <a:ext uri="{FF2B5EF4-FFF2-40B4-BE49-F238E27FC236}">
                  <a16:creationId xmlns:a16="http://schemas.microsoft.com/office/drawing/2014/main" id="{66CCD16F-B932-4B65-BEA1-165419CD01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13" y="825794"/>
              <a:ext cx="16287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2400">
                  <a:solidFill>
                    <a:srgbClr val="078B75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PART TWO</a:t>
              </a:r>
              <a:endParaRPr lang="zh-CN" altLang="en-US" sz="2400">
                <a:solidFill>
                  <a:srgbClr val="078B75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</p:grpSp>
      <p:grpSp>
        <p:nvGrpSpPr>
          <p:cNvPr id="22722" name="Group 194">
            <a:extLst>
              <a:ext uri="{FF2B5EF4-FFF2-40B4-BE49-F238E27FC236}">
                <a16:creationId xmlns:a16="http://schemas.microsoft.com/office/drawing/2014/main" id="{3ABFF84E-D421-4A02-9B72-01FB407CCA2E}"/>
              </a:ext>
            </a:extLst>
          </p:cNvPr>
          <p:cNvGrpSpPr>
            <a:grpSpLocks/>
          </p:cNvGrpSpPr>
          <p:nvPr/>
        </p:nvGrpSpPr>
        <p:grpSpPr bwMode="auto">
          <a:xfrm>
            <a:off x="9788525" y="6434138"/>
            <a:ext cx="3281363" cy="400050"/>
            <a:chOff x="0" y="0"/>
            <a:chExt cx="3280587" cy="400110"/>
          </a:xfrm>
        </p:grpSpPr>
        <p:sp>
          <p:nvSpPr>
            <p:cNvPr id="22723" name="直接连接符 390">
              <a:extLst>
                <a:ext uri="{FF2B5EF4-FFF2-40B4-BE49-F238E27FC236}">
                  <a16:creationId xmlns:a16="http://schemas.microsoft.com/office/drawing/2014/main" id="{4D6625EB-A87E-4763-98C3-4B81274D54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7081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rgbClr val="0AB79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724" name="直接连接符 391">
              <a:extLst>
                <a:ext uri="{FF2B5EF4-FFF2-40B4-BE49-F238E27FC236}">
                  <a16:creationId xmlns:a16="http://schemas.microsoft.com/office/drawing/2014/main" id="{CAE067B5-E34A-47E6-AF39-26ED566050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6606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rgbClr val="0AB79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725" name="直接连接符 392">
              <a:extLst>
                <a:ext uri="{FF2B5EF4-FFF2-40B4-BE49-F238E27FC236}">
                  <a16:creationId xmlns:a16="http://schemas.microsoft.com/office/drawing/2014/main" id="{49E4296A-96E8-483D-B231-012ABEF19B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6131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rgbClr val="0AB79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726" name="文本框 393">
              <a:extLst>
                <a:ext uri="{FF2B5EF4-FFF2-40B4-BE49-F238E27FC236}">
                  <a16:creationId xmlns:a16="http://schemas.microsoft.com/office/drawing/2014/main" id="{5C146420-95D6-41BA-B7CC-13E96F482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707" y="0"/>
              <a:ext cx="284988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000">
                  <a:solidFill>
                    <a:srgbClr val="0AB79B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YOUR LOGO HERE</a:t>
              </a:r>
              <a:endParaRPr lang="zh-CN" altLang="en-US" sz="2000">
                <a:solidFill>
                  <a:srgbClr val="0AB79B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灯片编号占位符 4">
            <a:extLst>
              <a:ext uri="{FF2B5EF4-FFF2-40B4-BE49-F238E27FC236}">
                <a16:creationId xmlns:a16="http://schemas.microsoft.com/office/drawing/2014/main" id="{FC4C69DF-B5DC-4750-A325-3FDA0137D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F634B-7F69-43C3-82BC-0F8E9CD8E179}" type="slidenum">
              <a:rPr lang="zh-CN" altLang="en-US"/>
              <a:pPr/>
              <a:t>17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pic>
        <p:nvPicPr>
          <p:cNvPr id="23554" name="图片 4">
            <a:extLst>
              <a:ext uri="{FF2B5EF4-FFF2-40B4-BE49-F238E27FC236}">
                <a16:creationId xmlns:a16="http://schemas.microsoft.com/office/drawing/2014/main" id="{24CD73C9-1013-4EE9-962C-45FB37BAB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31"/>
          <a:stretch>
            <a:fillRect/>
          </a:stretch>
        </p:blipFill>
        <p:spPr bwMode="auto">
          <a:xfrm flipH="1">
            <a:off x="0" y="0"/>
            <a:ext cx="1222375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矩形 2">
            <a:extLst>
              <a:ext uri="{FF2B5EF4-FFF2-40B4-BE49-F238E27FC236}">
                <a16:creationId xmlns:a16="http://schemas.microsoft.com/office/drawing/2014/main" id="{D5CD0744-9E70-4DF3-9ACF-36BA34082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223750" cy="6888163"/>
          </a:xfrm>
          <a:prstGeom prst="rect">
            <a:avLst/>
          </a:prstGeom>
          <a:solidFill>
            <a:srgbClr val="0AB79B">
              <a:alpha val="93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3556" name="椭圆 5">
            <a:extLst>
              <a:ext uri="{FF2B5EF4-FFF2-40B4-BE49-F238E27FC236}">
                <a16:creationId xmlns:a16="http://schemas.microsoft.com/office/drawing/2014/main" id="{8BACE0E6-B3CD-4339-A688-C2FA96C97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2041525"/>
            <a:ext cx="1098550" cy="1098550"/>
          </a:xfrm>
          <a:prstGeom prst="ellipse">
            <a:avLst/>
          </a:prstGeom>
          <a:noFill/>
          <a:ln w="9525" cap="flat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3557" name="Freeform 20">
            <a:extLst>
              <a:ext uri="{FF2B5EF4-FFF2-40B4-BE49-F238E27FC236}">
                <a16:creationId xmlns:a16="http://schemas.microsoft.com/office/drawing/2014/main" id="{F428116E-424E-447F-B8F5-4254C230CF64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629275" y="2108200"/>
            <a:ext cx="963613" cy="963613"/>
          </a:xfrm>
          <a:custGeom>
            <a:avLst/>
            <a:gdLst>
              <a:gd name="T0" fmla="*/ 370 w 394"/>
              <a:gd name="T1" fmla="*/ 104 h 395"/>
              <a:gd name="T2" fmla="*/ 189 w 394"/>
              <a:gd name="T3" fmla="*/ 0 h 395"/>
              <a:gd name="T4" fmla="*/ 96 w 394"/>
              <a:gd name="T5" fmla="*/ 29 h 395"/>
              <a:gd name="T6" fmla="*/ 23 w 394"/>
              <a:gd name="T7" fmla="*/ 106 h 395"/>
              <a:gd name="T8" fmla="*/ 0 w 394"/>
              <a:gd name="T9" fmla="*/ 198 h 395"/>
              <a:gd name="T10" fmla="*/ 21 w 394"/>
              <a:gd name="T11" fmla="*/ 285 h 395"/>
              <a:gd name="T12" fmla="*/ 94 w 394"/>
              <a:gd name="T13" fmla="*/ 365 h 395"/>
              <a:gd name="T14" fmla="*/ 204 w 394"/>
              <a:gd name="T15" fmla="*/ 395 h 395"/>
              <a:gd name="T16" fmla="*/ 373 w 394"/>
              <a:gd name="T17" fmla="*/ 285 h 395"/>
              <a:gd name="T18" fmla="*/ 393 w 394"/>
              <a:gd name="T19" fmla="*/ 197 h 395"/>
              <a:gd name="T20" fmla="*/ 125 w 394"/>
              <a:gd name="T21" fmla="*/ 325 h 395"/>
              <a:gd name="T22" fmla="*/ 191 w 394"/>
              <a:gd name="T23" fmla="*/ 310 h 395"/>
              <a:gd name="T24" fmla="*/ 96 w 394"/>
              <a:gd name="T25" fmla="*/ 203 h 395"/>
              <a:gd name="T26" fmla="*/ 190 w 394"/>
              <a:gd name="T27" fmla="*/ 189 h 395"/>
              <a:gd name="T28" fmla="*/ 190 w 394"/>
              <a:gd name="T29" fmla="*/ 135 h 395"/>
              <a:gd name="T30" fmla="*/ 106 w 394"/>
              <a:gd name="T31" fmla="*/ 117 h 395"/>
              <a:gd name="T32" fmla="*/ 190 w 394"/>
              <a:gd name="T33" fmla="*/ 79 h 395"/>
              <a:gd name="T34" fmla="*/ 190 w 394"/>
              <a:gd name="T35" fmla="*/ 66 h 395"/>
              <a:gd name="T36" fmla="*/ 145 w 394"/>
              <a:gd name="T37" fmla="*/ 21 h 395"/>
              <a:gd name="T38" fmla="*/ 145 w 394"/>
              <a:gd name="T39" fmla="*/ 21 h 395"/>
              <a:gd name="T40" fmla="*/ 115 w 394"/>
              <a:gd name="T41" fmla="*/ 60 h 395"/>
              <a:gd name="T42" fmla="*/ 39 w 394"/>
              <a:gd name="T43" fmla="*/ 104 h 395"/>
              <a:gd name="T44" fmla="*/ 90 w 394"/>
              <a:gd name="T45" fmla="*/ 128 h 395"/>
              <a:gd name="T46" fmla="*/ 33 w 394"/>
              <a:gd name="T47" fmla="*/ 115 h 395"/>
              <a:gd name="T48" fmla="*/ 89 w 394"/>
              <a:gd name="T49" fmla="*/ 263 h 395"/>
              <a:gd name="T50" fmla="*/ 92 w 394"/>
              <a:gd name="T51" fmla="*/ 348 h 395"/>
              <a:gd name="T52" fmla="*/ 114 w 394"/>
              <a:gd name="T53" fmla="*/ 331 h 395"/>
              <a:gd name="T54" fmla="*/ 103 w 394"/>
              <a:gd name="T55" fmla="*/ 355 h 395"/>
              <a:gd name="T56" fmla="*/ 103 w 394"/>
              <a:gd name="T57" fmla="*/ 355 h 395"/>
              <a:gd name="T58" fmla="*/ 191 w 394"/>
              <a:gd name="T59" fmla="*/ 381 h 395"/>
              <a:gd name="T60" fmla="*/ 311 w 394"/>
              <a:gd name="T61" fmla="*/ 189 h 395"/>
              <a:gd name="T62" fmla="*/ 380 w 394"/>
              <a:gd name="T63" fmla="*/ 189 h 395"/>
              <a:gd name="T64" fmla="*/ 300 w 394"/>
              <a:gd name="T65" fmla="*/ 114 h 395"/>
              <a:gd name="T66" fmla="*/ 287 w 394"/>
              <a:gd name="T67" fmla="*/ 53 h 395"/>
              <a:gd name="T68" fmla="*/ 271 w 394"/>
              <a:gd name="T69" fmla="*/ 48 h 395"/>
              <a:gd name="T70" fmla="*/ 203 w 394"/>
              <a:gd name="T71" fmla="*/ 14 h 395"/>
              <a:gd name="T72" fmla="*/ 203 w 394"/>
              <a:gd name="T73" fmla="*/ 14 h 395"/>
              <a:gd name="T74" fmla="*/ 266 w 394"/>
              <a:gd name="T75" fmla="*/ 66 h 395"/>
              <a:gd name="T76" fmla="*/ 203 w 394"/>
              <a:gd name="T77" fmla="*/ 79 h 395"/>
              <a:gd name="T78" fmla="*/ 297 w 394"/>
              <a:gd name="T79" fmla="*/ 189 h 395"/>
              <a:gd name="T80" fmla="*/ 203 w 394"/>
              <a:gd name="T81" fmla="*/ 203 h 395"/>
              <a:gd name="T82" fmla="*/ 204 w 394"/>
              <a:gd name="T83" fmla="*/ 254 h 395"/>
              <a:gd name="T84" fmla="*/ 289 w 394"/>
              <a:gd name="T85" fmla="*/ 273 h 395"/>
              <a:gd name="T86" fmla="*/ 204 w 394"/>
              <a:gd name="T87" fmla="*/ 267 h 395"/>
              <a:gd name="T88" fmla="*/ 263 w 394"/>
              <a:gd name="T89" fmla="*/ 336 h 395"/>
              <a:gd name="T90" fmla="*/ 275 w 394"/>
              <a:gd name="T91" fmla="*/ 342 h 395"/>
              <a:gd name="T92" fmla="*/ 303 w 394"/>
              <a:gd name="T93" fmla="*/ 347 h 395"/>
              <a:gd name="T94" fmla="*/ 302 w 394"/>
              <a:gd name="T95" fmla="*/ 275 h 395"/>
              <a:gd name="T96" fmla="*/ 363 w 394"/>
              <a:gd name="T97" fmla="*/ 274 h 395"/>
              <a:gd name="T98" fmla="*/ 380 w 394"/>
              <a:gd name="T99" fmla="*/ 202 h 3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94"/>
              <a:gd name="T151" fmla="*/ 0 h 395"/>
              <a:gd name="T152" fmla="*/ 394 w 394"/>
              <a:gd name="T153" fmla="*/ 395 h 3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94" h="395">
                <a:moveTo>
                  <a:pt x="393" y="192"/>
                </a:moveTo>
                <a:cubicBezTo>
                  <a:pt x="393" y="161"/>
                  <a:pt x="384" y="131"/>
                  <a:pt x="370" y="105"/>
                </a:cubicBezTo>
                <a:cubicBezTo>
                  <a:pt x="370" y="104"/>
                  <a:pt x="370" y="104"/>
                  <a:pt x="370" y="104"/>
                </a:cubicBezTo>
                <a:cubicBezTo>
                  <a:pt x="338" y="44"/>
                  <a:pt x="275" y="3"/>
                  <a:pt x="203" y="1"/>
                </a:cubicBezTo>
                <a:cubicBezTo>
                  <a:pt x="203" y="0"/>
                  <a:pt x="203" y="0"/>
                  <a:pt x="203" y="0"/>
                </a:cubicBezTo>
                <a:cubicBezTo>
                  <a:pt x="189" y="0"/>
                  <a:pt x="189" y="0"/>
                  <a:pt x="189" y="0"/>
                </a:cubicBezTo>
                <a:cubicBezTo>
                  <a:pt x="189" y="1"/>
                  <a:pt x="189" y="1"/>
                  <a:pt x="189" y="1"/>
                </a:cubicBezTo>
                <a:cubicBezTo>
                  <a:pt x="155" y="2"/>
                  <a:pt x="123" y="12"/>
                  <a:pt x="96" y="29"/>
                </a:cubicBezTo>
                <a:cubicBezTo>
                  <a:pt x="96" y="29"/>
                  <a:pt x="96" y="29"/>
                  <a:pt x="96" y="29"/>
                </a:cubicBezTo>
                <a:cubicBezTo>
                  <a:pt x="67" y="46"/>
                  <a:pt x="43" y="71"/>
                  <a:pt x="26" y="100"/>
                </a:cubicBezTo>
                <a:cubicBezTo>
                  <a:pt x="26" y="100"/>
                  <a:pt x="26" y="100"/>
                  <a:pt x="26" y="100"/>
                </a:cubicBezTo>
                <a:cubicBezTo>
                  <a:pt x="25" y="102"/>
                  <a:pt x="24" y="104"/>
                  <a:pt x="23" y="106"/>
                </a:cubicBezTo>
                <a:cubicBezTo>
                  <a:pt x="23" y="106"/>
                  <a:pt x="23" y="106"/>
                  <a:pt x="23" y="106"/>
                </a:cubicBezTo>
                <a:cubicBezTo>
                  <a:pt x="9" y="132"/>
                  <a:pt x="1" y="162"/>
                  <a:pt x="0" y="194"/>
                </a:cubicBezTo>
                <a:cubicBezTo>
                  <a:pt x="0" y="195"/>
                  <a:pt x="0" y="197"/>
                  <a:pt x="0" y="198"/>
                </a:cubicBezTo>
                <a:cubicBezTo>
                  <a:pt x="0" y="227"/>
                  <a:pt x="7" y="255"/>
                  <a:pt x="18" y="280"/>
                </a:cubicBezTo>
                <a:cubicBezTo>
                  <a:pt x="18" y="280"/>
                  <a:pt x="18" y="280"/>
                  <a:pt x="18" y="280"/>
                </a:cubicBezTo>
                <a:cubicBezTo>
                  <a:pt x="19" y="281"/>
                  <a:pt x="20" y="283"/>
                  <a:pt x="21" y="285"/>
                </a:cubicBezTo>
                <a:cubicBezTo>
                  <a:pt x="21" y="285"/>
                  <a:pt x="21" y="286"/>
                  <a:pt x="21" y="286"/>
                </a:cubicBezTo>
                <a:cubicBezTo>
                  <a:pt x="38" y="318"/>
                  <a:pt x="63" y="346"/>
                  <a:pt x="94" y="365"/>
                </a:cubicBezTo>
                <a:cubicBezTo>
                  <a:pt x="94" y="365"/>
                  <a:pt x="94" y="365"/>
                  <a:pt x="94" y="365"/>
                </a:cubicBezTo>
                <a:cubicBezTo>
                  <a:pt x="122" y="382"/>
                  <a:pt x="156" y="393"/>
                  <a:pt x="191" y="394"/>
                </a:cubicBezTo>
                <a:cubicBezTo>
                  <a:pt x="191" y="395"/>
                  <a:pt x="191" y="395"/>
                  <a:pt x="191" y="395"/>
                </a:cubicBezTo>
                <a:cubicBezTo>
                  <a:pt x="204" y="395"/>
                  <a:pt x="204" y="395"/>
                  <a:pt x="204" y="395"/>
                </a:cubicBezTo>
                <a:cubicBezTo>
                  <a:pt x="204" y="394"/>
                  <a:pt x="204" y="394"/>
                  <a:pt x="204" y="394"/>
                </a:cubicBezTo>
                <a:cubicBezTo>
                  <a:pt x="244" y="392"/>
                  <a:pt x="282" y="379"/>
                  <a:pt x="312" y="357"/>
                </a:cubicBezTo>
                <a:cubicBezTo>
                  <a:pt x="338" y="338"/>
                  <a:pt x="359" y="313"/>
                  <a:pt x="373" y="285"/>
                </a:cubicBezTo>
                <a:cubicBezTo>
                  <a:pt x="373" y="284"/>
                  <a:pt x="373" y="284"/>
                  <a:pt x="374" y="284"/>
                </a:cubicBezTo>
                <a:cubicBezTo>
                  <a:pt x="374" y="282"/>
                  <a:pt x="375" y="280"/>
                  <a:pt x="376" y="278"/>
                </a:cubicBezTo>
                <a:cubicBezTo>
                  <a:pt x="387" y="253"/>
                  <a:pt x="394" y="226"/>
                  <a:pt x="393" y="197"/>
                </a:cubicBezTo>
                <a:cubicBezTo>
                  <a:pt x="393" y="195"/>
                  <a:pt x="393" y="194"/>
                  <a:pt x="393" y="192"/>
                </a:cubicBezTo>
                <a:close/>
                <a:moveTo>
                  <a:pt x="191" y="310"/>
                </a:moveTo>
                <a:cubicBezTo>
                  <a:pt x="167" y="311"/>
                  <a:pt x="145" y="316"/>
                  <a:pt x="125" y="325"/>
                </a:cubicBezTo>
                <a:cubicBezTo>
                  <a:pt x="117" y="310"/>
                  <a:pt x="110" y="292"/>
                  <a:pt x="105" y="273"/>
                </a:cubicBezTo>
                <a:cubicBezTo>
                  <a:pt x="132" y="270"/>
                  <a:pt x="161" y="267"/>
                  <a:pt x="191" y="267"/>
                </a:cubicBezTo>
                <a:lnTo>
                  <a:pt x="191" y="310"/>
                </a:lnTo>
                <a:close/>
                <a:moveTo>
                  <a:pt x="190" y="254"/>
                </a:moveTo>
                <a:cubicBezTo>
                  <a:pt x="160" y="254"/>
                  <a:pt x="130" y="257"/>
                  <a:pt x="102" y="261"/>
                </a:cubicBezTo>
                <a:cubicBezTo>
                  <a:pt x="99" y="242"/>
                  <a:pt x="97" y="223"/>
                  <a:pt x="96" y="203"/>
                </a:cubicBezTo>
                <a:cubicBezTo>
                  <a:pt x="190" y="203"/>
                  <a:pt x="190" y="203"/>
                  <a:pt x="190" y="203"/>
                </a:cubicBezTo>
                <a:lnTo>
                  <a:pt x="190" y="254"/>
                </a:lnTo>
                <a:close/>
                <a:moveTo>
                  <a:pt x="190" y="189"/>
                </a:moveTo>
                <a:cubicBezTo>
                  <a:pt x="96" y="190"/>
                  <a:pt x="96" y="190"/>
                  <a:pt x="96" y="190"/>
                </a:cubicBezTo>
                <a:cubicBezTo>
                  <a:pt x="97" y="169"/>
                  <a:pt x="99" y="149"/>
                  <a:pt x="103" y="129"/>
                </a:cubicBezTo>
                <a:cubicBezTo>
                  <a:pt x="131" y="133"/>
                  <a:pt x="160" y="135"/>
                  <a:pt x="190" y="135"/>
                </a:cubicBezTo>
                <a:lnTo>
                  <a:pt x="190" y="189"/>
                </a:lnTo>
                <a:close/>
                <a:moveTo>
                  <a:pt x="190" y="122"/>
                </a:moveTo>
                <a:cubicBezTo>
                  <a:pt x="161" y="122"/>
                  <a:pt x="133" y="120"/>
                  <a:pt x="106" y="117"/>
                </a:cubicBezTo>
                <a:cubicBezTo>
                  <a:pt x="111" y="98"/>
                  <a:pt x="118" y="81"/>
                  <a:pt x="126" y="67"/>
                </a:cubicBezTo>
                <a:cubicBezTo>
                  <a:pt x="126" y="66"/>
                  <a:pt x="127" y="66"/>
                  <a:pt x="127" y="65"/>
                </a:cubicBezTo>
                <a:cubicBezTo>
                  <a:pt x="146" y="74"/>
                  <a:pt x="167" y="78"/>
                  <a:pt x="190" y="79"/>
                </a:cubicBezTo>
                <a:lnTo>
                  <a:pt x="190" y="122"/>
                </a:lnTo>
                <a:close/>
                <a:moveTo>
                  <a:pt x="189" y="14"/>
                </a:moveTo>
                <a:cubicBezTo>
                  <a:pt x="190" y="66"/>
                  <a:pt x="190" y="66"/>
                  <a:pt x="190" y="66"/>
                </a:cubicBezTo>
                <a:cubicBezTo>
                  <a:pt x="169" y="65"/>
                  <a:pt x="150" y="61"/>
                  <a:pt x="134" y="54"/>
                </a:cubicBezTo>
                <a:cubicBezTo>
                  <a:pt x="150" y="31"/>
                  <a:pt x="169" y="17"/>
                  <a:pt x="189" y="14"/>
                </a:cubicBezTo>
                <a:close/>
                <a:moveTo>
                  <a:pt x="145" y="21"/>
                </a:moveTo>
                <a:cubicBezTo>
                  <a:pt x="137" y="28"/>
                  <a:pt x="129" y="38"/>
                  <a:pt x="122" y="49"/>
                </a:cubicBezTo>
                <a:cubicBezTo>
                  <a:pt x="116" y="45"/>
                  <a:pt x="111" y="42"/>
                  <a:pt x="106" y="38"/>
                </a:cubicBezTo>
                <a:cubicBezTo>
                  <a:pt x="118" y="31"/>
                  <a:pt x="131" y="25"/>
                  <a:pt x="145" y="21"/>
                </a:cubicBezTo>
                <a:close/>
                <a:moveTo>
                  <a:pt x="94" y="45"/>
                </a:moveTo>
                <a:cubicBezTo>
                  <a:pt x="97" y="48"/>
                  <a:pt x="101" y="51"/>
                  <a:pt x="105" y="54"/>
                </a:cubicBezTo>
                <a:cubicBezTo>
                  <a:pt x="108" y="56"/>
                  <a:pt x="112" y="58"/>
                  <a:pt x="115" y="60"/>
                </a:cubicBezTo>
                <a:cubicBezTo>
                  <a:pt x="115" y="60"/>
                  <a:pt x="115" y="60"/>
                  <a:pt x="115" y="60"/>
                </a:cubicBezTo>
                <a:cubicBezTo>
                  <a:pt x="106" y="76"/>
                  <a:pt x="98" y="95"/>
                  <a:pt x="93" y="115"/>
                </a:cubicBezTo>
                <a:cubicBezTo>
                  <a:pt x="74" y="112"/>
                  <a:pt x="56" y="108"/>
                  <a:pt x="39" y="104"/>
                </a:cubicBezTo>
                <a:cubicBezTo>
                  <a:pt x="53" y="80"/>
                  <a:pt x="72" y="61"/>
                  <a:pt x="94" y="45"/>
                </a:cubicBezTo>
                <a:close/>
                <a:moveTo>
                  <a:pt x="33" y="115"/>
                </a:moveTo>
                <a:cubicBezTo>
                  <a:pt x="51" y="120"/>
                  <a:pt x="70" y="124"/>
                  <a:pt x="90" y="128"/>
                </a:cubicBezTo>
                <a:cubicBezTo>
                  <a:pt x="86" y="147"/>
                  <a:pt x="83" y="168"/>
                  <a:pt x="83" y="190"/>
                </a:cubicBezTo>
                <a:cubicBezTo>
                  <a:pt x="13" y="190"/>
                  <a:pt x="13" y="190"/>
                  <a:pt x="13" y="190"/>
                </a:cubicBezTo>
                <a:cubicBezTo>
                  <a:pt x="14" y="163"/>
                  <a:pt x="21" y="138"/>
                  <a:pt x="33" y="115"/>
                </a:cubicBezTo>
                <a:close/>
                <a:moveTo>
                  <a:pt x="13" y="203"/>
                </a:moveTo>
                <a:cubicBezTo>
                  <a:pt x="83" y="203"/>
                  <a:pt x="83" y="203"/>
                  <a:pt x="83" y="203"/>
                </a:cubicBezTo>
                <a:cubicBezTo>
                  <a:pt x="83" y="224"/>
                  <a:pt x="86" y="244"/>
                  <a:pt x="89" y="263"/>
                </a:cubicBezTo>
                <a:cubicBezTo>
                  <a:pt x="69" y="266"/>
                  <a:pt x="49" y="270"/>
                  <a:pt x="31" y="276"/>
                </a:cubicBezTo>
                <a:cubicBezTo>
                  <a:pt x="20" y="254"/>
                  <a:pt x="14" y="229"/>
                  <a:pt x="13" y="203"/>
                </a:cubicBezTo>
                <a:close/>
                <a:moveTo>
                  <a:pt x="92" y="348"/>
                </a:moveTo>
                <a:cubicBezTo>
                  <a:pt x="69" y="332"/>
                  <a:pt x="51" y="311"/>
                  <a:pt x="37" y="288"/>
                </a:cubicBezTo>
                <a:cubicBezTo>
                  <a:pt x="54" y="283"/>
                  <a:pt x="73" y="279"/>
                  <a:pt x="92" y="275"/>
                </a:cubicBezTo>
                <a:cubicBezTo>
                  <a:pt x="98" y="296"/>
                  <a:pt x="105" y="315"/>
                  <a:pt x="114" y="331"/>
                </a:cubicBezTo>
                <a:cubicBezTo>
                  <a:pt x="111" y="333"/>
                  <a:pt x="109" y="334"/>
                  <a:pt x="106" y="336"/>
                </a:cubicBezTo>
                <a:cubicBezTo>
                  <a:pt x="101" y="340"/>
                  <a:pt x="96" y="344"/>
                  <a:pt x="92" y="348"/>
                </a:cubicBezTo>
                <a:close/>
                <a:moveTo>
                  <a:pt x="103" y="355"/>
                </a:moveTo>
                <a:cubicBezTo>
                  <a:pt x="108" y="351"/>
                  <a:pt x="114" y="346"/>
                  <a:pt x="120" y="343"/>
                </a:cubicBezTo>
                <a:cubicBezTo>
                  <a:pt x="128" y="355"/>
                  <a:pt x="137" y="366"/>
                  <a:pt x="147" y="374"/>
                </a:cubicBezTo>
                <a:cubicBezTo>
                  <a:pt x="131" y="370"/>
                  <a:pt x="117" y="363"/>
                  <a:pt x="103" y="355"/>
                </a:cubicBezTo>
                <a:close/>
                <a:moveTo>
                  <a:pt x="132" y="337"/>
                </a:moveTo>
                <a:cubicBezTo>
                  <a:pt x="149" y="329"/>
                  <a:pt x="169" y="324"/>
                  <a:pt x="191" y="323"/>
                </a:cubicBezTo>
                <a:cubicBezTo>
                  <a:pt x="191" y="381"/>
                  <a:pt x="191" y="381"/>
                  <a:pt x="191" y="381"/>
                </a:cubicBezTo>
                <a:cubicBezTo>
                  <a:pt x="169" y="378"/>
                  <a:pt x="149" y="363"/>
                  <a:pt x="132" y="337"/>
                </a:cubicBezTo>
                <a:close/>
                <a:moveTo>
                  <a:pt x="380" y="189"/>
                </a:moveTo>
                <a:cubicBezTo>
                  <a:pt x="311" y="189"/>
                  <a:pt x="311" y="189"/>
                  <a:pt x="311" y="189"/>
                </a:cubicBezTo>
                <a:cubicBezTo>
                  <a:pt x="310" y="167"/>
                  <a:pt x="307" y="146"/>
                  <a:pt x="303" y="127"/>
                </a:cubicBezTo>
                <a:cubicBezTo>
                  <a:pt x="323" y="123"/>
                  <a:pt x="342" y="119"/>
                  <a:pt x="360" y="114"/>
                </a:cubicBezTo>
                <a:cubicBezTo>
                  <a:pt x="372" y="137"/>
                  <a:pt x="379" y="162"/>
                  <a:pt x="380" y="189"/>
                </a:cubicBezTo>
                <a:close/>
                <a:moveTo>
                  <a:pt x="298" y="45"/>
                </a:moveTo>
                <a:cubicBezTo>
                  <a:pt x="321" y="59"/>
                  <a:pt x="340" y="79"/>
                  <a:pt x="354" y="102"/>
                </a:cubicBezTo>
                <a:cubicBezTo>
                  <a:pt x="337" y="107"/>
                  <a:pt x="319" y="111"/>
                  <a:pt x="300" y="114"/>
                </a:cubicBezTo>
                <a:cubicBezTo>
                  <a:pt x="294" y="94"/>
                  <a:pt x="287" y="76"/>
                  <a:pt x="278" y="59"/>
                </a:cubicBezTo>
                <a:cubicBezTo>
                  <a:pt x="278" y="59"/>
                  <a:pt x="278" y="59"/>
                  <a:pt x="278" y="59"/>
                </a:cubicBezTo>
                <a:cubicBezTo>
                  <a:pt x="281" y="57"/>
                  <a:pt x="284" y="55"/>
                  <a:pt x="287" y="53"/>
                </a:cubicBezTo>
                <a:cubicBezTo>
                  <a:pt x="291" y="50"/>
                  <a:pt x="295" y="48"/>
                  <a:pt x="298" y="45"/>
                </a:cubicBezTo>
                <a:close/>
                <a:moveTo>
                  <a:pt x="287" y="37"/>
                </a:moveTo>
                <a:cubicBezTo>
                  <a:pt x="282" y="41"/>
                  <a:pt x="276" y="45"/>
                  <a:pt x="271" y="48"/>
                </a:cubicBezTo>
                <a:cubicBezTo>
                  <a:pt x="263" y="37"/>
                  <a:pt x="255" y="28"/>
                  <a:pt x="247" y="21"/>
                </a:cubicBezTo>
                <a:cubicBezTo>
                  <a:pt x="261" y="25"/>
                  <a:pt x="274" y="30"/>
                  <a:pt x="287" y="37"/>
                </a:cubicBezTo>
                <a:close/>
                <a:moveTo>
                  <a:pt x="203" y="14"/>
                </a:moveTo>
                <a:cubicBezTo>
                  <a:pt x="223" y="17"/>
                  <a:pt x="242" y="30"/>
                  <a:pt x="259" y="54"/>
                </a:cubicBezTo>
                <a:cubicBezTo>
                  <a:pt x="242" y="61"/>
                  <a:pt x="223" y="65"/>
                  <a:pt x="203" y="66"/>
                </a:cubicBezTo>
                <a:lnTo>
                  <a:pt x="203" y="14"/>
                </a:lnTo>
                <a:close/>
                <a:moveTo>
                  <a:pt x="203" y="79"/>
                </a:moveTo>
                <a:cubicBezTo>
                  <a:pt x="225" y="78"/>
                  <a:pt x="247" y="73"/>
                  <a:pt x="266" y="65"/>
                </a:cubicBezTo>
                <a:cubicBezTo>
                  <a:pt x="266" y="65"/>
                  <a:pt x="266" y="66"/>
                  <a:pt x="266" y="66"/>
                </a:cubicBezTo>
                <a:cubicBezTo>
                  <a:pt x="275" y="81"/>
                  <a:pt x="282" y="98"/>
                  <a:pt x="287" y="116"/>
                </a:cubicBezTo>
                <a:cubicBezTo>
                  <a:pt x="260" y="120"/>
                  <a:pt x="232" y="122"/>
                  <a:pt x="203" y="122"/>
                </a:cubicBezTo>
                <a:lnTo>
                  <a:pt x="203" y="79"/>
                </a:lnTo>
                <a:close/>
                <a:moveTo>
                  <a:pt x="203" y="135"/>
                </a:moveTo>
                <a:cubicBezTo>
                  <a:pt x="233" y="135"/>
                  <a:pt x="262" y="133"/>
                  <a:pt x="290" y="129"/>
                </a:cubicBezTo>
                <a:cubicBezTo>
                  <a:pt x="294" y="148"/>
                  <a:pt x="297" y="168"/>
                  <a:pt x="297" y="189"/>
                </a:cubicBezTo>
                <a:cubicBezTo>
                  <a:pt x="203" y="189"/>
                  <a:pt x="203" y="189"/>
                  <a:pt x="203" y="189"/>
                </a:cubicBezTo>
                <a:lnTo>
                  <a:pt x="203" y="135"/>
                </a:lnTo>
                <a:close/>
                <a:moveTo>
                  <a:pt x="203" y="203"/>
                </a:moveTo>
                <a:cubicBezTo>
                  <a:pt x="298" y="202"/>
                  <a:pt x="298" y="202"/>
                  <a:pt x="298" y="202"/>
                </a:cubicBezTo>
                <a:cubicBezTo>
                  <a:pt x="297" y="222"/>
                  <a:pt x="295" y="241"/>
                  <a:pt x="292" y="260"/>
                </a:cubicBezTo>
                <a:cubicBezTo>
                  <a:pt x="264" y="256"/>
                  <a:pt x="234" y="254"/>
                  <a:pt x="204" y="254"/>
                </a:cubicBezTo>
                <a:lnTo>
                  <a:pt x="203" y="203"/>
                </a:lnTo>
                <a:close/>
                <a:moveTo>
                  <a:pt x="204" y="267"/>
                </a:moveTo>
                <a:cubicBezTo>
                  <a:pt x="233" y="267"/>
                  <a:pt x="262" y="269"/>
                  <a:pt x="289" y="273"/>
                </a:cubicBezTo>
                <a:cubicBezTo>
                  <a:pt x="284" y="292"/>
                  <a:pt x="278" y="309"/>
                  <a:pt x="269" y="325"/>
                </a:cubicBezTo>
                <a:cubicBezTo>
                  <a:pt x="250" y="316"/>
                  <a:pt x="227" y="311"/>
                  <a:pt x="204" y="310"/>
                </a:cubicBezTo>
                <a:lnTo>
                  <a:pt x="204" y="267"/>
                </a:lnTo>
                <a:close/>
                <a:moveTo>
                  <a:pt x="204" y="380"/>
                </a:moveTo>
                <a:cubicBezTo>
                  <a:pt x="204" y="323"/>
                  <a:pt x="204" y="323"/>
                  <a:pt x="204" y="323"/>
                </a:cubicBezTo>
                <a:cubicBezTo>
                  <a:pt x="226" y="324"/>
                  <a:pt x="246" y="329"/>
                  <a:pt x="263" y="336"/>
                </a:cubicBezTo>
                <a:cubicBezTo>
                  <a:pt x="246" y="362"/>
                  <a:pt x="226" y="378"/>
                  <a:pt x="204" y="380"/>
                </a:cubicBezTo>
                <a:close/>
                <a:moveTo>
                  <a:pt x="248" y="374"/>
                </a:moveTo>
                <a:cubicBezTo>
                  <a:pt x="258" y="365"/>
                  <a:pt x="267" y="355"/>
                  <a:pt x="275" y="342"/>
                </a:cubicBezTo>
                <a:cubicBezTo>
                  <a:pt x="281" y="346"/>
                  <a:pt x="287" y="350"/>
                  <a:pt x="292" y="354"/>
                </a:cubicBezTo>
                <a:cubicBezTo>
                  <a:pt x="278" y="363"/>
                  <a:pt x="264" y="369"/>
                  <a:pt x="248" y="374"/>
                </a:cubicBezTo>
                <a:close/>
                <a:moveTo>
                  <a:pt x="303" y="347"/>
                </a:moveTo>
                <a:cubicBezTo>
                  <a:pt x="299" y="343"/>
                  <a:pt x="294" y="339"/>
                  <a:pt x="288" y="335"/>
                </a:cubicBezTo>
                <a:cubicBezTo>
                  <a:pt x="286" y="334"/>
                  <a:pt x="284" y="332"/>
                  <a:pt x="281" y="331"/>
                </a:cubicBezTo>
                <a:cubicBezTo>
                  <a:pt x="290" y="314"/>
                  <a:pt x="297" y="295"/>
                  <a:pt x="302" y="275"/>
                </a:cubicBezTo>
                <a:cubicBezTo>
                  <a:pt x="321" y="278"/>
                  <a:pt x="340" y="281"/>
                  <a:pt x="357" y="286"/>
                </a:cubicBezTo>
                <a:cubicBezTo>
                  <a:pt x="344" y="310"/>
                  <a:pt x="325" y="331"/>
                  <a:pt x="303" y="347"/>
                </a:cubicBezTo>
                <a:close/>
                <a:moveTo>
                  <a:pt x="363" y="274"/>
                </a:moveTo>
                <a:cubicBezTo>
                  <a:pt x="345" y="269"/>
                  <a:pt x="325" y="265"/>
                  <a:pt x="305" y="262"/>
                </a:cubicBezTo>
                <a:cubicBezTo>
                  <a:pt x="308" y="243"/>
                  <a:pt x="310" y="223"/>
                  <a:pt x="311" y="202"/>
                </a:cubicBezTo>
                <a:cubicBezTo>
                  <a:pt x="380" y="202"/>
                  <a:pt x="380" y="202"/>
                  <a:pt x="380" y="202"/>
                </a:cubicBezTo>
                <a:cubicBezTo>
                  <a:pt x="380" y="228"/>
                  <a:pt x="374" y="252"/>
                  <a:pt x="363" y="2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grpSp>
        <p:nvGrpSpPr>
          <p:cNvPr id="23558" name="Group 6">
            <a:extLst>
              <a:ext uri="{FF2B5EF4-FFF2-40B4-BE49-F238E27FC236}">
                <a16:creationId xmlns:a16="http://schemas.microsoft.com/office/drawing/2014/main" id="{07FF29A4-C71C-4DDA-AAF5-9E295C537254}"/>
              </a:ext>
            </a:extLst>
          </p:cNvPr>
          <p:cNvGrpSpPr>
            <a:grpSpLocks/>
          </p:cNvGrpSpPr>
          <p:nvPr/>
        </p:nvGrpSpPr>
        <p:grpSpPr bwMode="auto">
          <a:xfrm>
            <a:off x="5321300" y="4110038"/>
            <a:ext cx="1581150" cy="0"/>
            <a:chOff x="0" y="0"/>
            <a:chExt cx="1581350" cy="1"/>
          </a:xfrm>
        </p:grpSpPr>
        <p:sp>
          <p:nvSpPr>
            <p:cNvPr id="23559" name="直接连接符 34">
              <a:extLst>
                <a:ext uri="{FF2B5EF4-FFF2-40B4-BE49-F238E27FC236}">
                  <a16:creationId xmlns:a16="http://schemas.microsoft.com/office/drawing/2014/main" id="{DD321BCC-BDD8-4784-AA4E-2CACACE3F6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4675" y="0"/>
              <a:ext cx="432000" cy="1"/>
            </a:xfrm>
            <a:prstGeom prst="line">
              <a:avLst/>
            </a:prstGeom>
            <a:noFill/>
            <a:ln w="19050" cap="flat" cmpd="sng">
              <a:solidFill>
                <a:schemeClr val="bg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560" name="直接连接符 35">
              <a:extLst>
                <a:ext uri="{FF2B5EF4-FFF2-40B4-BE49-F238E27FC236}">
                  <a16:creationId xmlns:a16="http://schemas.microsoft.com/office/drawing/2014/main" id="{AC49FA79-C014-46C0-ACE1-1F177ACC1A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9350" y="0"/>
              <a:ext cx="432000" cy="1"/>
            </a:xfrm>
            <a:prstGeom prst="line">
              <a:avLst/>
            </a:prstGeom>
            <a:noFill/>
            <a:ln w="19050" cap="flat" cmpd="sng">
              <a:solidFill>
                <a:srgbClr val="0CEEC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561" name="直接连接符 36">
              <a:extLst>
                <a:ext uri="{FF2B5EF4-FFF2-40B4-BE49-F238E27FC236}">
                  <a16:creationId xmlns:a16="http://schemas.microsoft.com/office/drawing/2014/main" id="{CA835552-10D2-4924-A61A-0DFA56B949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432000" cy="1"/>
            </a:xfrm>
            <a:prstGeom prst="line">
              <a:avLst/>
            </a:prstGeom>
            <a:noFill/>
            <a:ln w="19050" cap="flat" cmpd="sng">
              <a:solidFill>
                <a:srgbClr val="0CEEC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3562" name="文本框 3">
            <a:extLst>
              <a:ext uri="{FF2B5EF4-FFF2-40B4-BE49-F238E27FC236}">
                <a16:creationId xmlns:a16="http://schemas.microsoft.com/office/drawing/2014/main" id="{73394F5B-BFEA-4953-BE94-85700E7E6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5100" y="3328988"/>
            <a:ext cx="93535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4800" b="1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rPr>
              <a:t>THANKS FOR YOUR ATTENTION</a:t>
            </a:r>
            <a:endParaRPr lang="zh-CN" altLang="en-US" sz="4800" b="1">
              <a:solidFill>
                <a:schemeClr val="bg1"/>
              </a:solidFill>
              <a:latin typeface="Aparajita" panose="020B0502040204020203" pitchFamily="18" charset="0"/>
              <a:sym typeface="Aparajita" panose="020B0502040204020203" pitchFamily="18" charset="0"/>
            </a:endParaRPr>
          </a:p>
        </p:txBody>
      </p:sp>
      <p:pic>
        <p:nvPicPr>
          <p:cNvPr id="23563" name="图片 30">
            <a:extLst>
              <a:ext uri="{FF2B5EF4-FFF2-40B4-BE49-F238E27FC236}">
                <a16:creationId xmlns:a16="http://schemas.microsoft.com/office/drawing/2014/main" id="{F270BDBF-0F13-4963-886A-0ABF8AFCC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025" y="6253163"/>
            <a:ext cx="508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4" name="文本框 32">
            <a:extLst>
              <a:ext uri="{FF2B5EF4-FFF2-40B4-BE49-F238E27FC236}">
                <a16:creationId xmlns:a16="http://schemas.microsoft.com/office/drawing/2014/main" id="{F2748A5A-5AFB-44EF-9C9E-5CC7B6CE6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8650" y="6264275"/>
            <a:ext cx="18859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3000" i="1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rPr>
              <a:t>DBLPPT</a:t>
            </a:r>
            <a:endParaRPr lang="zh-CN" altLang="en-US" sz="3000" i="1">
              <a:solidFill>
                <a:schemeClr val="bg1"/>
              </a:solidFill>
              <a:latin typeface="Aparajita" panose="020B0502040204020203" pitchFamily="18" charset="0"/>
              <a:sym typeface="Aparajita" panose="020B0502040204020203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4">
            <a:extLst>
              <a:ext uri="{FF2B5EF4-FFF2-40B4-BE49-F238E27FC236}">
                <a16:creationId xmlns:a16="http://schemas.microsoft.com/office/drawing/2014/main" id="{63904248-6183-429B-AA83-2DFDF41CB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31"/>
          <a:stretch>
            <a:fillRect/>
          </a:stretch>
        </p:blipFill>
        <p:spPr bwMode="auto">
          <a:xfrm flipH="1">
            <a:off x="0" y="0"/>
            <a:ext cx="1222375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任意多边形 2">
            <a:extLst>
              <a:ext uri="{FF2B5EF4-FFF2-40B4-BE49-F238E27FC236}">
                <a16:creationId xmlns:a16="http://schemas.microsoft.com/office/drawing/2014/main" id="{FF745FFB-A11F-4A3D-849F-6A8200F2E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81400"/>
            <a:ext cx="12223750" cy="3276600"/>
          </a:xfrm>
          <a:custGeom>
            <a:avLst/>
            <a:gdLst>
              <a:gd name="T0" fmla="*/ 0 w 14748387"/>
              <a:gd name="T1" fmla="*/ 3097161 h 4748980"/>
              <a:gd name="T2" fmla="*/ 0 w 14748387"/>
              <a:gd name="T3" fmla="*/ 2330245 h 4748980"/>
              <a:gd name="T4" fmla="*/ 14748387 w 14748387"/>
              <a:gd name="T5" fmla="*/ 0 h 4748980"/>
              <a:gd name="T6" fmla="*/ 14748387 w 14748387"/>
              <a:gd name="T7" fmla="*/ 4748980 h 4748980"/>
              <a:gd name="T8" fmla="*/ 0 w 14748387"/>
              <a:gd name="T9" fmla="*/ 4748980 h 4748980"/>
              <a:gd name="T10" fmla="*/ 0 w 14748387"/>
              <a:gd name="T11" fmla="*/ 3097161 h 47489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748387"/>
              <a:gd name="T19" fmla="*/ 0 h 4748980"/>
              <a:gd name="T20" fmla="*/ 14748387 w 14748387"/>
              <a:gd name="T21" fmla="*/ 4748980 h 47489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748387" h="4748980">
                <a:moveTo>
                  <a:pt x="0" y="3097161"/>
                </a:moveTo>
                <a:lnTo>
                  <a:pt x="0" y="2330245"/>
                </a:lnTo>
                <a:lnTo>
                  <a:pt x="14748387" y="0"/>
                </a:lnTo>
                <a:lnTo>
                  <a:pt x="14748387" y="4748980"/>
                </a:lnTo>
                <a:lnTo>
                  <a:pt x="0" y="4748980"/>
                </a:lnTo>
                <a:lnTo>
                  <a:pt x="0" y="3097161"/>
                </a:lnTo>
                <a:close/>
              </a:path>
            </a:pathLst>
          </a:custGeom>
          <a:solidFill>
            <a:srgbClr val="0AB79B">
              <a:alpha val="93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196" name="椭圆 5">
            <a:extLst>
              <a:ext uri="{FF2B5EF4-FFF2-40B4-BE49-F238E27FC236}">
                <a16:creationId xmlns:a16="http://schemas.microsoft.com/office/drawing/2014/main" id="{1CCB8700-AC23-4552-8525-F1508D1D2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8513" y="4637088"/>
            <a:ext cx="466725" cy="465137"/>
          </a:xfrm>
          <a:prstGeom prst="ellipse">
            <a:avLst/>
          </a:prstGeom>
          <a:noFill/>
          <a:ln w="9525" cap="flat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197" name="文本框 25">
            <a:extLst>
              <a:ext uri="{FF2B5EF4-FFF2-40B4-BE49-F238E27FC236}">
                <a16:creationId xmlns:a16="http://schemas.microsoft.com/office/drawing/2014/main" id="{195EEA1D-5B99-474E-82A1-9F29A358B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4613" y="265884"/>
            <a:ext cx="1758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rPr>
              <a:t>Company</a:t>
            </a:r>
            <a:r>
              <a:rPr lang="zh-CN" altLang="en-US" sz="2000" dirty="0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rPr>
              <a:t>Logo</a:t>
            </a:r>
            <a:endParaRPr lang="zh-CN" altLang="en-US" dirty="0"/>
          </a:p>
        </p:txBody>
      </p:sp>
      <p:sp>
        <p:nvSpPr>
          <p:cNvPr id="8198" name="文本框 26">
            <a:extLst>
              <a:ext uri="{FF2B5EF4-FFF2-40B4-BE49-F238E27FC236}">
                <a16:creationId xmlns:a16="http://schemas.microsoft.com/office/drawing/2014/main" id="{D98FCE48-6D41-4E41-AF95-B2E4E4AED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4613" y="550046"/>
            <a:ext cx="3101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华康俪金黑W8" pitchFamily="1" charset="-122"/>
                <a:ea typeface="华康俪金黑W8" pitchFamily="1" charset="-122"/>
                <a:sym typeface="华康俪金黑W8" pitchFamily="1" charset="-122"/>
              </a:rPr>
              <a:t>Write the company's external propaganda slogan here</a:t>
            </a:r>
          </a:p>
        </p:txBody>
      </p:sp>
      <p:sp>
        <p:nvSpPr>
          <p:cNvPr id="8199" name="圆角矩形 27">
            <a:extLst>
              <a:ext uri="{FF2B5EF4-FFF2-40B4-BE49-F238E27FC236}">
                <a16:creationId xmlns:a16="http://schemas.microsoft.com/office/drawing/2014/main" id="{10699175-0D34-456E-BE0F-7E08C8B83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0813" y="984250"/>
            <a:ext cx="1217612" cy="209550"/>
          </a:xfrm>
          <a:prstGeom prst="roundRect">
            <a:avLst>
              <a:gd name="adj" fmla="val 16667"/>
            </a:avLst>
          </a:prstGeom>
          <a:solidFill>
            <a:srgbClr val="0BD1B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tIns="72000" anchor="ctr"/>
          <a:lstStyle/>
          <a:p>
            <a:pPr algn="ctr"/>
            <a:r>
              <a:rPr lang="en-US" altLang="zh-CN" sz="1500">
                <a:solidFill>
                  <a:srgbClr val="FFFFFF"/>
                </a:solidFill>
                <a:latin typeface="Aparajita" panose="020B0502040204020203" pitchFamily="18" charset="0"/>
                <a:sym typeface="Aparajita" panose="020B0502040204020203" pitchFamily="18" charset="0"/>
              </a:rPr>
              <a:t>Abour Compay</a:t>
            </a:r>
            <a:endParaRPr lang="zh-CN" altLang="en-US" sz="1500">
              <a:solidFill>
                <a:srgbClr val="FFFFFF"/>
              </a:solidFill>
              <a:latin typeface="Aparajita" panose="020B0502040204020203" pitchFamily="18" charset="0"/>
              <a:sym typeface="Aparajita" panose="020B0502040204020203" pitchFamily="18" charset="0"/>
            </a:endParaRPr>
          </a:p>
        </p:txBody>
      </p:sp>
      <p:sp>
        <p:nvSpPr>
          <p:cNvPr id="8200" name="Freeform 20">
            <a:extLst>
              <a:ext uri="{FF2B5EF4-FFF2-40B4-BE49-F238E27FC236}">
                <a16:creationId xmlns:a16="http://schemas.microsoft.com/office/drawing/2014/main" id="{555F5C86-6282-483C-AC71-FB38D5ED362A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926138" y="4683125"/>
            <a:ext cx="371475" cy="373063"/>
          </a:xfrm>
          <a:custGeom>
            <a:avLst/>
            <a:gdLst>
              <a:gd name="T0" fmla="*/ 370 w 394"/>
              <a:gd name="T1" fmla="*/ 104 h 395"/>
              <a:gd name="T2" fmla="*/ 189 w 394"/>
              <a:gd name="T3" fmla="*/ 0 h 395"/>
              <a:gd name="T4" fmla="*/ 96 w 394"/>
              <a:gd name="T5" fmla="*/ 29 h 395"/>
              <a:gd name="T6" fmla="*/ 23 w 394"/>
              <a:gd name="T7" fmla="*/ 106 h 395"/>
              <a:gd name="T8" fmla="*/ 0 w 394"/>
              <a:gd name="T9" fmla="*/ 198 h 395"/>
              <a:gd name="T10" fmla="*/ 21 w 394"/>
              <a:gd name="T11" fmla="*/ 285 h 395"/>
              <a:gd name="T12" fmla="*/ 94 w 394"/>
              <a:gd name="T13" fmla="*/ 365 h 395"/>
              <a:gd name="T14" fmla="*/ 204 w 394"/>
              <a:gd name="T15" fmla="*/ 395 h 395"/>
              <a:gd name="T16" fmla="*/ 373 w 394"/>
              <a:gd name="T17" fmla="*/ 285 h 395"/>
              <a:gd name="T18" fmla="*/ 393 w 394"/>
              <a:gd name="T19" fmla="*/ 197 h 395"/>
              <a:gd name="T20" fmla="*/ 125 w 394"/>
              <a:gd name="T21" fmla="*/ 325 h 395"/>
              <a:gd name="T22" fmla="*/ 191 w 394"/>
              <a:gd name="T23" fmla="*/ 310 h 395"/>
              <a:gd name="T24" fmla="*/ 96 w 394"/>
              <a:gd name="T25" fmla="*/ 203 h 395"/>
              <a:gd name="T26" fmla="*/ 190 w 394"/>
              <a:gd name="T27" fmla="*/ 189 h 395"/>
              <a:gd name="T28" fmla="*/ 190 w 394"/>
              <a:gd name="T29" fmla="*/ 135 h 395"/>
              <a:gd name="T30" fmla="*/ 106 w 394"/>
              <a:gd name="T31" fmla="*/ 117 h 395"/>
              <a:gd name="T32" fmla="*/ 190 w 394"/>
              <a:gd name="T33" fmla="*/ 79 h 395"/>
              <a:gd name="T34" fmla="*/ 190 w 394"/>
              <a:gd name="T35" fmla="*/ 66 h 395"/>
              <a:gd name="T36" fmla="*/ 145 w 394"/>
              <a:gd name="T37" fmla="*/ 21 h 395"/>
              <a:gd name="T38" fmla="*/ 145 w 394"/>
              <a:gd name="T39" fmla="*/ 21 h 395"/>
              <a:gd name="T40" fmla="*/ 115 w 394"/>
              <a:gd name="T41" fmla="*/ 60 h 395"/>
              <a:gd name="T42" fmla="*/ 39 w 394"/>
              <a:gd name="T43" fmla="*/ 104 h 395"/>
              <a:gd name="T44" fmla="*/ 90 w 394"/>
              <a:gd name="T45" fmla="*/ 128 h 395"/>
              <a:gd name="T46" fmla="*/ 33 w 394"/>
              <a:gd name="T47" fmla="*/ 115 h 395"/>
              <a:gd name="T48" fmla="*/ 89 w 394"/>
              <a:gd name="T49" fmla="*/ 263 h 395"/>
              <a:gd name="T50" fmla="*/ 92 w 394"/>
              <a:gd name="T51" fmla="*/ 348 h 395"/>
              <a:gd name="T52" fmla="*/ 114 w 394"/>
              <a:gd name="T53" fmla="*/ 331 h 395"/>
              <a:gd name="T54" fmla="*/ 103 w 394"/>
              <a:gd name="T55" fmla="*/ 355 h 395"/>
              <a:gd name="T56" fmla="*/ 103 w 394"/>
              <a:gd name="T57" fmla="*/ 355 h 395"/>
              <a:gd name="T58" fmla="*/ 191 w 394"/>
              <a:gd name="T59" fmla="*/ 381 h 395"/>
              <a:gd name="T60" fmla="*/ 311 w 394"/>
              <a:gd name="T61" fmla="*/ 189 h 395"/>
              <a:gd name="T62" fmla="*/ 380 w 394"/>
              <a:gd name="T63" fmla="*/ 189 h 395"/>
              <a:gd name="T64" fmla="*/ 300 w 394"/>
              <a:gd name="T65" fmla="*/ 114 h 395"/>
              <a:gd name="T66" fmla="*/ 287 w 394"/>
              <a:gd name="T67" fmla="*/ 53 h 395"/>
              <a:gd name="T68" fmla="*/ 271 w 394"/>
              <a:gd name="T69" fmla="*/ 48 h 395"/>
              <a:gd name="T70" fmla="*/ 203 w 394"/>
              <a:gd name="T71" fmla="*/ 14 h 395"/>
              <a:gd name="T72" fmla="*/ 203 w 394"/>
              <a:gd name="T73" fmla="*/ 14 h 395"/>
              <a:gd name="T74" fmla="*/ 266 w 394"/>
              <a:gd name="T75" fmla="*/ 66 h 395"/>
              <a:gd name="T76" fmla="*/ 203 w 394"/>
              <a:gd name="T77" fmla="*/ 79 h 395"/>
              <a:gd name="T78" fmla="*/ 297 w 394"/>
              <a:gd name="T79" fmla="*/ 189 h 395"/>
              <a:gd name="T80" fmla="*/ 203 w 394"/>
              <a:gd name="T81" fmla="*/ 203 h 395"/>
              <a:gd name="T82" fmla="*/ 204 w 394"/>
              <a:gd name="T83" fmla="*/ 254 h 395"/>
              <a:gd name="T84" fmla="*/ 289 w 394"/>
              <a:gd name="T85" fmla="*/ 273 h 395"/>
              <a:gd name="T86" fmla="*/ 204 w 394"/>
              <a:gd name="T87" fmla="*/ 267 h 395"/>
              <a:gd name="T88" fmla="*/ 263 w 394"/>
              <a:gd name="T89" fmla="*/ 336 h 395"/>
              <a:gd name="T90" fmla="*/ 275 w 394"/>
              <a:gd name="T91" fmla="*/ 342 h 395"/>
              <a:gd name="T92" fmla="*/ 303 w 394"/>
              <a:gd name="T93" fmla="*/ 347 h 395"/>
              <a:gd name="T94" fmla="*/ 302 w 394"/>
              <a:gd name="T95" fmla="*/ 275 h 395"/>
              <a:gd name="T96" fmla="*/ 363 w 394"/>
              <a:gd name="T97" fmla="*/ 274 h 395"/>
              <a:gd name="T98" fmla="*/ 380 w 394"/>
              <a:gd name="T99" fmla="*/ 202 h 3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94"/>
              <a:gd name="T151" fmla="*/ 0 h 395"/>
              <a:gd name="T152" fmla="*/ 394 w 394"/>
              <a:gd name="T153" fmla="*/ 395 h 3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94" h="395">
                <a:moveTo>
                  <a:pt x="393" y="192"/>
                </a:moveTo>
                <a:cubicBezTo>
                  <a:pt x="393" y="161"/>
                  <a:pt x="384" y="131"/>
                  <a:pt x="370" y="105"/>
                </a:cubicBezTo>
                <a:cubicBezTo>
                  <a:pt x="370" y="104"/>
                  <a:pt x="370" y="104"/>
                  <a:pt x="370" y="104"/>
                </a:cubicBezTo>
                <a:cubicBezTo>
                  <a:pt x="338" y="44"/>
                  <a:pt x="275" y="3"/>
                  <a:pt x="203" y="1"/>
                </a:cubicBezTo>
                <a:cubicBezTo>
                  <a:pt x="203" y="0"/>
                  <a:pt x="203" y="0"/>
                  <a:pt x="203" y="0"/>
                </a:cubicBezTo>
                <a:cubicBezTo>
                  <a:pt x="189" y="0"/>
                  <a:pt x="189" y="0"/>
                  <a:pt x="189" y="0"/>
                </a:cubicBezTo>
                <a:cubicBezTo>
                  <a:pt x="189" y="1"/>
                  <a:pt x="189" y="1"/>
                  <a:pt x="189" y="1"/>
                </a:cubicBezTo>
                <a:cubicBezTo>
                  <a:pt x="155" y="2"/>
                  <a:pt x="123" y="12"/>
                  <a:pt x="96" y="29"/>
                </a:cubicBezTo>
                <a:cubicBezTo>
                  <a:pt x="96" y="29"/>
                  <a:pt x="96" y="29"/>
                  <a:pt x="96" y="29"/>
                </a:cubicBezTo>
                <a:cubicBezTo>
                  <a:pt x="67" y="46"/>
                  <a:pt x="43" y="71"/>
                  <a:pt x="26" y="100"/>
                </a:cubicBezTo>
                <a:cubicBezTo>
                  <a:pt x="26" y="100"/>
                  <a:pt x="26" y="100"/>
                  <a:pt x="26" y="100"/>
                </a:cubicBezTo>
                <a:cubicBezTo>
                  <a:pt x="25" y="102"/>
                  <a:pt x="24" y="104"/>
                  <a:pt x="23" y="106"/>
                </a:cubicBezTo>
                <a:cubicBezTo>
                  <a:pt x="23" y="106"/>
                  <a:pt x="23" y="106"/>
                  <a:pt x="23" y="106"/>
                </a:cubicBezTo>
                <a:cubicBezTo>
                  <a:pt x="9" y="132"/>
                  <a:pt x="1" y="162"/>
                  <a:pt x="0" y="194"/>
                </a:cubicBezTo>
                <a:cubicBezTo>
                  <a:pt x="0" y="195"/>
                  <a:pt x="0" y="197"/>
                  <a:pt x="0" y="198"/>
                </a:cubicBezTo>
                <a:cubicBezTo>
                  <a:pt x="0" y="227"/>
                  <a:pt x="7" y="255"/>
                  <a:pt x="18" y="280"/>
                </a:cubicBezTo>
                <a:cubicBezTo>
                  <a:pt x="18" y="280"/>
                  <a:pt x="18" y="280"/>
                  <a:pt x="18" y="280"/>
                </a:cubicBezTo>
                <a:cubicBezTo>
                  <a:pt x="19" y="281"/>
                  <a:pt x="20" y="283"/>
                  <a:pt x="21" y="285"/>
                </a:cubicBezTo>
                <a:cubicBezTo>
                  <a:pt x="21" y="285"/>
                  <a:pt x="21" y="286"/>
                  <a:pt x="21" y="286"/>
                </a:cubicBezTo>
                <a:cubicBezTo>
                  <a:pt x="38" y="318"/>
                  <a:pt x="63" y="346"/>
                  <a:pt x="94" y="365"/>
                </a:cubicBezTo>
                <a:cubicBezTo>
                  <a:pt x="94" y="365"/>
                  <a:pt x="94" y="365"/>
                  <a:pt x="94" y="365"/>
                </a:cubicBezTo>
                <a:cubicBezTo>
                  <a:pt x="122" y="382"/>
                  <a:pt x="156" y="393"/>
                  <a:pt x="191" y="394"/>
                </a:cubicBezTo>
                <a:cubicBezTo>
                  <a:pt x="191" y="395"/>
                  <a:pt x="191" y="395"/>
                  <a:pt x="191" y="395"/>
                </a:cubicBezTo>
                <a:cubicBezTo>
                  <a:pt x="204" y="395"/>
                  <a:pt x="204" y="395"/>
                  <a:pt x="204" y="395"/>
                </a:cubicBezTo>
                <a:cubicBezTo>
                  <a:pt x="204" y="394"/>
                  <a:pt x="204" y="394"/>
                  <a:pt x="204" y="394"/>
                </a:cubicBezTo>
                <a:cubicBezTo>
                  <a:pt x="244" y="392"/>
                  <a:pt x="282" y="379"/>
                  <a:pt x="312" y="357"/>
                </a:cubicBezTo>
                <a:cubicBezTo>
                  <a:pt x="338" y="338"/>
                  <a:pt x="359" y="313"/>
                  <a:pt x="373" y="285"/>
                </a:cubicBezTo>
                <a:cubicBezTo>
                  <a:pt x="373" y="284"/>
                  <a:pt x="373" y="284"/>
                  <a:pt x="374" y="284"/>
                </a:cubicBezTo>
                <a:cubicBezTo>
                  <a:pt x="374" y="282"/>
                  <a:pt x="375" y="280"/>
                  <a:pt x="376" y="278"/>
                </a:cubicBezTo>
                <a:cubicBezTo>
                  <a:pt x="387" y="253"/>
                  <a:pt x="394" y="226"/>
                  <a:pt x="393" y="197"/>
                </a:cubicBezTo>
                <a:cubicBezTo>
                  <a:pt x="393" y="195"/>
                  <a:pt x="393" y="194"/>
                  <a:pt x="393" y="192"/>
                </a:cubicBezTo>
                <a:close/>
                <a:moveTo>
                  <a:pt x="191" y="310"/>
                </a:moveTo>
                <a:cubicBezTo>
                  <a:pt x="167" y="311"/>
                  <a:pt x="145" y="316"/>
                  <a:pt x="125" y="325"/>
                </a:cubicBezTo>
                <a:cubicBezTo>
                  <a:pt x="117" y="310"/>
                  <a:pt x="110" y="292"/>
                  <a:pt x="105" y="273"/>
                </a:cubicBezTo>
                <a:cubicBezTo>
                  <a:pt x="132" y="270"/>
                  <a:pt x="161" y="267"/>
                  <a:pt x="191" y="267"/>
                </a:cubicBezTo>
                <a:lnTo>
                  <a:pt x="191" y="310"/>
                </a:lnTo>
                <a:close/>
                <a:moveTo>
                  <a:pt x="190" y="254"/>
                </a:moveTo>
                <a:cubicBezTo>
                  <a:pt x="160" y="254"/>
                  <a:pt x="130" y="257"/>
                  <a:pt x="102" y="261"/>
                </a:cubicBezTo>
                <a:cubicBezTo>
                  <a:pt x="99" y="242"/>
                  <a:pt x="97" y="223"/>
                  <a:pt x="96" y="203"/>
                </a:cubicBezTo>
                <a:cubicBezTo>
                  <a:pt x="190" y="203"/>
                  <a:pt x="190" y="203"/>
                  <a:pt x="190" y="203"/>
                </a:cubicBezTo>
                <a:lnTo>
                  <a:pt x="190" y="254"/>
                </a:lnTo>
                <a:close/>
                <a:moveTo>
                  <a:pt x="190" y="189"/>
                </a:moveTo>
                <a:cubicBezTo>
                  <a:pt x="96" y="190"/>
                  <a:pt x="96" y="190"/>
                  <a:pt x="96" y="190"/>
                </a:cubicBezTo>
                <a:cubicBezTo>
                  <a:pt x="97" y="169"/>
                  <a:pt x="99" y="149"/>
                  <a:pt x="103" y="129"/>
                </a:cubicBezTo>
                <a:cubicBezTo>
                  <a:pt x="131" y="133"/>
                  <a:pt x="160" y="135"/>
                  <a:pt x="190" y="135"/>
                </a:cubicBezTo>
                <a:lnTo>
                  <a:pt x="190" y="189"/>
                </a:lnTo>
                <a:close/>
                <a:moveTo>
                  <a:pt x="190" y="122"/>
                </a:moveTo>
                <a:cubicBezTo>
                  <a:pt x="161" y="122"/>
                  <a:pt x="133" y="120"/>
                  <a:pt x="106" y="117"/>
                </a:cubicBezTo>
                <a:cubicBezTo>
                  <a:pt x="111" y="98"/>
                  <a:pt x="118" y="81"/>
                  <a:pt x="126" y="67"/>
                </a:cubicBezTo>
                <a:cubicBezTo>
                  <a:pt x="126" y="66"/>
                  <a:pt x="127" y="66"/>
                  <a:pt x="127" y="65"/>
                </a:cubicBezTo>
                <a:cubicBezTo>
                  <a:pt x="146" y="74"/>
                  <a:pt x="167" y="78"/>
                  <a:pt x="190" y="79"/>
                </a:cubicBezTo>
                <a:lnTo>
                  <a:pt x="190" y="122"/>
                </a:lnTo>
                <a:close/>
                <a:moveTo>
                  <a:pt x="189" y="14"/>
                </a:moveTo>
                <a:cubicBezTo>
                  <a:pt x="190" y="66"/>
                  <a:pt x="190" y="66"/>
                  <a:pt x="190" y="66"/>
                </a:cubicBezTo>
                <a:cubicBezTo>
                  <a:pt x="169" y="65"/>
                  <a:pt x="150" y="61"/>
                  <a:pt x="134" y="54"/>
                </a:cubicBezTo>
                <a:cubicBezTo>
                  <a:pt x="150" y="31"/>
                  <a:pt x="169" y="17"/>
                  <a:pt x="189" y="14"/>
                </a:cubicBezTo>
                <a:close/>
                <a:moveTo>
                  <a:pt x="145" y="21"/>
                </a:moveTo>
                <a:cubicBezTo>
                  <a:pt x="137" y="28"/>
                  <a:pt x="129" y="38"/>
                  <a:pt x="122" y="49"/>
                </a:cubicBezTo>
                <a:cubicBezTo>
                  <a:pt x="116" y="45"/>
                  <a:pt x="111" y="42"/>
                  <a:pt x="106" y="38"/>
                </a:cubicBezTo>
                <a:cubicBezTo>
                  <a:pt x="118" y="31"/>
                  <a:pt x="131" y="25"/>
                  <a:pt x="145" y="21"/>
                </a:cubicBezTo>
                <a:close/>
                <a:moveTo>
                  <a:pt x="94" y="45"/>
                </a:moveTo>
                <a:cubicBezTo>
                  <a:pt x="97" y="48"/>
                  <a:pt x="101" y="51"/>
                  <a:pt x="105" y="54"/>
                </a:cubicBezTo>
                <a:cubicBezTo>
                  <a:pt x="108" y="56"/>
                  <a:pt x="112" y="58"/>
                  <a:pt x="115" y="60"/>
                </a:cubicBezTo>
                <a:cubicBezTo>
                  <a:pt x="115" y="60"/>
                  <a:pt x="115" y="60"/>
                  <a:pt x="115" y="60"/>
                </a:cubicBezTo>
                <a:cubicBezTo>
                  <a:pt x="106" y="76"/>
                  <a:pt x="98" y="95"/>
                  <a:pt x="93" y="115"/>
                </a:cubicBezTo>
                <a:cubicBezTo>
                  <a:pt x="74" y="112"/>
                  <a:pt x="56" y="108"/>
                  <a:pt x="39" y="104"/>
                </a:cubicBezTo>
                <a:cubicBezTo>
                  <a:pt x="53" y="80"/>
                  <a:pt x="72" y="61"/>
                  <a:pt x="94" y="45"/>
                </a:cubicBezTo>
                <a:close/>
                <a:moveTo>
                  <a:pt x="33" y="115"/>
                </a:moveTo>
                <a:cubicBezTo>
                  <a:pt x="51" y="120"/>
                  <a:pt x="70" y="124"/>
                  <a:pt x="90" y="128"/>
                </a:cubicBezTo>
                <a:cubicBezTo>
                  <a:pt x="86" y="147"/>
                  <a:pt x="83" y="168"/>
                  <a:pt x="83" y="190"/>
                </a:cubicBezTo>
                <a:cubicBezTo>
                  <a:pt x="13" y="190"/>
                  <a:pt x="13" y="190"/>
                  <a:pt x="13" y="190"/>
                </a:cubicBezTo>
                <a:cubicBezTo>
                  <a:pt x="14" y="163"/>
                  <a:pt x="21" y="138"/>
                  <a:pt x="33" y="115"/>
                </a:cubicBezTo>
                <a:close/>
                <a:moveTo>
                  <a:pt x="13" y="203"/>
                </a:moveTo>
                <a:cubicBezTo>
                  <a:pt x="83" y="203"/>
                  <a:pt x="83" y="203"/>
                  <a:pt x="83" y="203"/>
                </a:cubicBezTo>
                <a:cubicBezTo>
                  <a:pt x="83" y="224"/>
                  <a:pt x="86" y="244"/>
                  <a:pt x="89" y="263"/>
                </a:cubicBezTo>
                <a:cubicBezTo>
                  <a:pt x="69" y="266"/>
                  <a:pt x="49" y="270"/>
                  <a:pt x="31" y="276"/>
                </a:cubicBezTo>
                <a:cubicBezTo>
                  <a:pt x="20" y="254"/>
                  <a:pt x="14" y="229"/>
                  <a:pt x="13" y="203"/>
                </a:cubicBezTo>
                <a:close/>
                <a:moveTo>
                  <a:pt x="92" y="348"/>
                </a:moveTo>
                <a:cubicBezTo>
                  <a:pt x="69" y="332"/>
                  <a:pt x="51" y="311"/>
                  <a:pt x="37" y="288"/>
                </a:cubicBezTo>
                <a:cubicBezTo>
                  <a:pt x="54" y="283"/>
                  <a:pt x="73" y="279"/>
                  <a:pt x="92" y="275"/>
                </a:cubicBezTo>
                <a:cubicBezTo>
                  <a:pt x="98" y="296"/>
                  <a:pt x="105" y="315"/>
                  <a:pt x="114" y="331"/>
                </a:cubicBezTo>
                <a:cubicBezTo>
                  <a:pt x="111" y="333"/>
                  <a:pt x="109" y="334"/>
                  <a:pt x="106" y="336"/>
                </a:cubicBezTo>
                <a:cubicBezTo>
                  <a:pt x="101" y="340"/>
                  <a:pt x="96" y="344"/>
                  <a:pt x="92" y="348"/>
                </a:cubicBezTo>
                <a:close/>
                <a:moveTo>
                  <a:pt x="103" y="355"/>
                </a:moveTo>
                <a:cubicBezTo>
                  <a:pt x="108" y="351"/>
                  <a:pt x="114" y="346"/>
                  <a:pt x="120" y="343"/>
                </a:cubicBezTo>
                <a:cubicBezTo>
                  <a:pt x="128" y="355"/>
                  <a:pt x="137" y="366"/>
                  <a:pt x="147" y="374"/>
                </a:cubicBezTo>
                <a:cubicBezTo>
                  <a:pt x="131" y="370"/>
                  <a:pt x="117" y="363"/>
                  <a:pt x="103" y="355"/>
                </a:cubicBezTo>
                <a:close/>
                <a:moveTo>
                  <a:pt x="132" y="337"/>
                </a:moveTo>
                <a:cubicBezTo>
                  <a:pt x="149" y="329"/>
                  <a:pt x="169" y="324"/>
                  <a:pt x="191" y="323"/>
                </a:cubicBezTo>
                <a:cubicBezTo>
                  <a:pt x="191" y="381"/>
                  <a:pt x="191" y="381"/>
                  <a:pt x="191" y="381"/>
                </a:cubicBezTo>
                <a:cubicBezTo>
                  <a:pt x="169" y="378"/>
                  <a:pt x="149" y="363"/>
                  <a:pt x="132" y="337"/>
                </a:cubicBezTo>
                <a:close/>
                <a:moveTo>
                  <a:pt x="380" y="189"/>
                </a:moveTo>
                <a:cubicBezTo>
                  <a:pt x="311" y="189"/>
                  <a:pt x="311" y="189"/>
                  <a:pt x="311" y="189"/>
                </a:cubicBezTo>
                <a:cubicBezTo>
                  <a:pt x="310" y="167"/>
                  <a:pt x="307" y="146"/>
                  <a:pt x="303" y="127"/>
                </a:cubicBezTo>
                <a:cubicBezTo>
                  <a:pt x="323" y="123"/>
                  <a:pt x="342" y="119"/>
                  <a:pt x="360" y="114"/>
                </a:cubicBezTo>
                <a:cubicBezTo>
                  <a:pt x="372" y="137"/>
                  <a:pt x="379" y="162"/>
                  <a:pt x="380" y="189"/>
                </a:cubicBezTo>
                <a:close/>
                <a:moveTo>
                  <a:pt x="298" y="45"/>
                </a:moveTo>
                <a:cubicBezTo>
                  <a:pt x="321" y="59"/>
                  <a:pt x="340" y="79"/>
                  <a:pt x="354" y="102"/>
                </a:cubicBezTo>
                <a:cubicBezTo>
                  <a:pt x="337" y="107"/>
                  <a:pt x="319" y="111"/>
                  <a:pt x="300" y="114"/>
                </a:cubicBezTo>
                <a:cubicBezTo>
                  <a:pt x="294" y="94"/>
                  <a:pt x="287" y="76"/>
                  <a:pt x="278" y="59"/>
                </a:cubicBezTo>
                <a:cubicBezTo>
                  <a:pt x="278" y="59"/>
                  <a:pt x="278" y="59"/>
                  <a:pt x="278" y="59"/>
                </a:cubicBezTo>
                <a:cubicBezTo>
                  <a:pt x="281" y="57"/>
                  <a:pt x="284" y="55"/>
                  <a:pt x="287" y="53"/>
                </a:cubicBezTo>
                <a:cubicBezTo>
                  <a:pt x="291" y="50"/>
                  <a:pt x="295" y="48"/>
                  <a:pt x="298" y="45"/>
                </a:cubicBezTo>
                <a:close/>
                <a:moveTo>
                  <a:pt x="287" y="37"/>
                </a:moveTo>
                <a:cubicBezTo>
                  <a:pt x="282" y="41"/>
                  <a:pt x="276" y="45"/>
                  <a:pt x="271" y="48"/>
                </a:cubicBezTo>
                <a:cubicBezTo>
                  <a:pt x="263" y="37"/>
                  <a:pt x="255" y="28"/>
                  <a:pt x="247" y="21"/>
                </a:cubicBezTo>
                <a:cubicBezTo>
                  <a:pt x="261" y="25"/>
                  <a:pt x="274" y="30"/>
                  <a:pt x="287" y="37"/>
                </a:cubicBezTo>
                <a:close/>
                <a:moveTo>
                  <a:pt x="203" y="14"/>
                </a:moveTo>
                <a:cubicBezTo>
                  <a:pt x="223" y="17"/>
                  <a:pt x="242" y="30"/>
                  <a:pt x="259" y="54"/>
                </a:cubicBezTo>
                <a:cubicBezTo>
                  <a:pt x="242" y="61"/>
                  <a:pt x="223" y="65"/>
                  <a:pt x="203" y="66"/>
                </a:cubicBezTo>
                <a:lnTo>
                  <a:pt x="203" y="14"/>
                </a:lnTo>
                <a:close/>
                <a:moveTo>
                  <a:pt x="203" y="79"/>
                </a:moveTo>
                <a:cubicBezTo>
                  <a:pt x="225" y="78"/>
                  <a:pt x="247" y="73"/>
                  <a:pt x="266" y="65"/>
                </a:cubicBezTo>
                <a:cubicBezTo>
                  <a:pt x="266" y="65"/>
                  <a:pt x="266" y="66"/>
                  <a:pt x="266" y="66"/>
                </a:cubicBezTo>
                <a:cubicBezTo>
                  <a:pt x="275" y="81"/>
                  <a:pt x="282" y="98"/>
                  <a:pt x="287" y="116"/>
                </a:cubicBezTo>
                <a:cubicBezTo>
                  <a:pt x="260" y="120"/>
                  <a:pt x="232" y="122"/>
                  <a:pt x="203" y="122"/>
                </a:cubicBezTo>
                <a:lnTo>
                  <a:pt x="203" y="79"/>
                </a:lnTo>
                <a:close/>
                <a:moveTo>
                  <a:pt x="203" y="135"/>
                </a:moveTo>
                <a:cubicBezTo>
                  <a:pt x="233" y="135"/>
                  <a:pt x="262" y="133"/>
                  <a:pt x="290" y="129"/>
                </a:cubicBezTo>
                <a:cubicBezTo>
                  <a:pt x="294" y="148"/>
                  <a:pt x="297" y="168"/>
                  <a:pt x="297" y="189"/>
                </a:cubicBezTo>
                <a:cubicBezTo>
                  <a:pt x="203" y="189"/>
                  <a:pt x="203" y="189"/>
                  <a:pt x="203" y="189"/>
                </a:cubicBezTo>
                <a:lnTo>
                  <a:pt x="203" y="135"/>
                </a:lnTo>
                <a:close/>
                <a:moveTo>
                  <a:pt x="203" y="203"/>
                </a:moveTo>
                <a:cubicBezTo>
                  <a:pt x="298" y="202"/>
                  <a:pt x="298" y="202"/>
                  <a:pt x="298" y="202"/>
                </a:cubicBezTo>
                <a:cubicBezTo>
                  <a:pt x="297" y="222"/>
                  <a:pt x="295" y="241"/>
                  <a:pt x="292" y="260"/>
                </a:cubicBezTo>
                <a:cubicBezTo>
                  <a:pt x="264" y="256"/>
                  <a:pt x="234" y="254"/>
                  <a:pt x="204" y="254"/>
                </a:cubicBezTo>
                <a:lnTo>
                  <a:pt x="203" y="203"/>
                </a:lnTo>
                <a:close/>
                <a:moveTo>
                  <a:pt x="204" y="267"/>
                </a:moveTo>
                <a:cubicBezTo>
                  <a:pt x="233" y="267"/>
                  <a:pt x="262" y="269"/>
                  <a:pt x="289" y="273"/>
                </a:cubicBezTo>
                <a:cubicBezTo>
                  <a:pt x="284" y="292"/>
                  <a:pt x="278" y="309"/>
                  <a:pt x="269" y="325"/>
                </a:cubicBezTo>
                <a:cubicBezTo>
                  <a:pt x="250" y="316"/>
                  <a:pt x="227" y="311"/>
                  <a:pt x="204" y="310"/>
                </a:cubicBezTo>
                <a:lnTo>
                  <a:pt x="204" y="267"/>
                </a:lnTo>
                <a:close/>
                <a:moveTo>
                  <a:pt x="204" y="380"/>
                </a:moveTo>
                <a:cubicBezTo>
                  <a:pt x="204" y="323"/>
                  <a:pt x="204" y="323"/>
                  <a:pt x="204" y="323"/>
                </a:cubicBezTo>
                <a:cubicBezTo>
                  <a:pt x="226" y="324"/>
                  <a:pt x="246" y="329"/>
                  <a:pt x="263" y="336"/>
                </a:cubicBezTo>
                <a:cubicBezTo>
                  <a:pt x="246" y="362"/>
                  <a:pt x="226" y="378"/>
                  <a:pt x="204" y="380"/>
                </a:cubicBezTo>
                <a:close/>
                <a:moveTo>
                  <a:pt x="248" y="374"/>
                </a:moveTo>
                <a:cubicBezTo>
                  <a:pt x="258" y="365"/>
                  <a:pt x="267" y="355"/>
                  <a:pt x="275" y="342"/>
                </a:cubicBezTo>
                <a:cubicBezTo>
                  <a:pt x="281" y="346"/>
                  <a:pt x="287" y="350"/>
                  <a:pt x="292" y="354"/>
                </a:cubicBezTo>
                <a:cubicBezTo>
                  <a:pt x="278" y="363"/>
                  <a:pt x="264" y="369"/>
                  <a:pt x="248" y="374"/>
                </a:cubicBezTo>
                <a:close/>
                <a:moveTo>
                  <a:pt x="303" y="347"/>
                </a:moveTo>
                <a:cubicBezTo>
                  <a:pt x="299" y="343"/>
                  <a:pt x="294" y="339"/>
                  <a:pt x="288" y="335"/>
                </a:cubicBezTo>
                <a:cubicBezTo>
                  <a:pt x="286" y="334"/>
                  <a:pt x="284" y="332"/>
                  <a:pt x="281" y="331"/>
                </a:cubicBezTo>
                <a:cubicBezTo>
                  <a:pt x="290" y="314"/>
                  <a:pt x="297" y="295"/>
                  <a:pt x="302" y="275"/>
                </a:cubicBezTo>
                <a:cubicBezTo>
                  <a:pt x="321" y="278"/>
                  <a:pt x="340" y="281"/>
                  <a:pt x="357" y="286"/>
                </a:cubicBezTo>
                <a:cubicBezTo>
                  <a:pt x="344" y="310"/>
                  <a:pt x="325" y="331"/>
                  <a:pt x="303" y="347"/>
                </a:cubicBezTo>
                <a:close/>
                <a:moveTo>
                  <a:pt x="363" y="274"/>
                </a:moveTo>
                <a:cubicBezTo>
                  <a:pt x="345" y="269"/>
                  <a:pt x="325" y="265"/>
                  <a:pt x="305" y="262"/>
                </a:cubicBezTo>
                <a:cubicBezTo>
                  <a:pt x="308" y="243"/>
                  <a:pt x="310" y="223"/>
                  <a:pt x="311" y="202"/>
                </a:cubicBezTo>
                <a:cubicBezTo>
                  <a:pt x="380" y="202"/>
                  <a:pt x="380" y="202"/>
                  <a:pt x="380" y="202"/>
                </a:cubicBezTo>
                <a:cubicBezTo>
                  <a:pt x="380" y="228"/>
                  <a:pt x="374" y="252"/>
                  <a:pt x="363" y="2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8201" name="直接连接符 34">
            <a:extLst>
              <a:ext uri="{FF2B5EF4-FFF2-40B4-BE49-F238E27FC236}">
                <a16:creationId xmlns:a16="http://schemas.microsoft.com/office/drawing/2014/main" id="{658DFA72-FEE6-4FC3-9224-79D89944A856}"/>
              </a:ext>
            </a:extLst>
          </p:cNvPr>
          <p:cNvSpPr>
            <a:spLocks noChangeShapeType="1"/>
          </p:cNvSpPr>
          <p:nvPr/>
        </p:nvSpPr>
        <p:spPr bwMode="auto">
          <a:xfrm>
            <a:off x="5889625" y="5238750"/>
            <a:ext cx="431800" cy="0"/>
          </a:xfrm>
          <a:prstGeom prst="line">
            <a:avLst/>
          </a:prstGeom>
          <a:noFill/>
          <a:ln w="19050" cap="flat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02" name="直接连接符 35">
            <a:extLst>
              <a:ext uri="{FF2B5EF4-FFF2-40B4-BE49-F238E27FC236}">
                <a16:creationId xmlns:a16="http://schemas.microsoft.com/office/drawing/2014/main" id="{5AE1CA5E-CDE6-4590-A2E9-E0B3DC819626}"/>
              </a:ext>
            </a:extLst>
          </p:cNvPr>
          <p:cNvSpPr>
            <a:spLocks noChangeShapeType="1"/>
          </p:cNvSpPr>
          <p:nvPr/>
        </p:nvSpPr>
        <p:spPr bwMode="auto">
          <a:xfrm>
            <a:off x="6464300" y="5238750"/>
            <a:ext cx="431800" cy="0"/>
          </a:xfrm>
          <a:prstGeom prst="line">
            <a:avLst/>
          </a:prstGeom>
          <a:noFill/>
          <a:ln w="19050" cap="flat" cmpd="sng">
            <a:solidFill>
              <a:srgbClr val="0CEEC8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03" name="直接连接符 36">
            <a:extLst>
              <a:ext uri="{FF2B5EF4-FFF2-40B4-BE49-F238E27FC236}">
                <a16:creationId xmlns:a16="http://schemas.microsoft.com/office/drawing/2014/main" id="{EF0A2123-F4F0-4F6B-B21D-00C806CD724A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4950" y="5238750"/>
            <a:ext cx="431800" cy="0"/>
          </a:xfrm>
          <a:prstGeom prst="line">
            <a:avLst/>
          </a:prstGeom>
          <a:noFill/>
          <a:ln w="19050" cap="flat" cmpd="sng">
            <a:solidFill>
              <a:srgbClr val="0CEEC8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8204" name="Group 12">
            <a:extLst>
              <a:ext uri="{FF2B5EF4-FFF2-40B4-BE49-F238E27FC236}">
                <a16:creationId xmlns:a16="http://schemas.microsoft.com/office/drawing/2014/main" id="{F2F510C7-F21F-4D23-91E4-9317FCD69F41}"/>
              </a:ext>
            </a:extLst>
          </p:cNvPr>
          <p:cNvGrpSpPr>
            <a:grpSpLocks/>
          </p:cNvGrpSpPr>
          <p:nvPr/>
        </p:nvGrpSpPr>
        <p:grpSpPr bwMode="auto">
          <a:xfrm>
            <a:off x="492125" y="5719763"/>
            <a:ext cx="3165475" cy="606425"/>
            <a:chOff x="0" y="0"/>
            <a:chExt cx="3165578" cy="606415"/>
          </a:xfrm>
        </p:grpSpPr>
        <p:sp>
          <p:nvSpPr>
            <p:cNvPr id="8205" name="矩形 38">
              <a:extLst>
                <a:ext uri="{FF2B5EF4-FFF2-40B4-BE49-F238E27FC236}">
                  <a16:creationId xmlns:a16="http://schemas.microsoft.com/office/drawing/2014/main" id="{DC6DD260-178A-4918-BBB4-FA74528450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4450"/>
              <a:ext cx="467815" cy="467815"/>
            </a:xfrm>
            <a:prstGeom prst="rect">
              <a:avLst/>
            </a:prstGeom>
            <a:solidFill>
              <a:srgbClr val="0CEE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zh-CN" sz="2000">
                  <a:solidFill>
                    <a:srgbClr val="FFFFFF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01</a:t>
              </a:r>
              <a:endParaRPr lang="zh-CN" altLang="en-US" sz="2000">
                <a:solidFill>
                  <a:srgbClr val="FFFFFF"/>
                </a:solidFill>
                <a:latin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8206" name="文本框 39">
              <a:extLst>
                <a:ext uri="{FF2B5EF4-FFF2-40B4-BE49-F238E27FC236}">
                  <a16:creationId xmlns:a16="http://schemas.microsoft.com/office/drawing/2014/main" id="{856E1DC1-037F-46ED-A13A-94722EE462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648" y="0"/>
              <a:ext cx="13769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YOUR TITLE</a:t>
              </a:r>
              <a:endParaRPr lang="zh-CN" altLang="en-US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  <p:sp>
          <p:nvSpPr>
            <p:cNvPr id="8207" name="文本框 40">
              <a:extLst>
                <a:ext uri="{FF2B5EF4-FFF2-40B4-BE49-F238E27FC236}">
                  <a16:creationId xmlns:a16="http://schemas.microsoft.com/office/drawing/2014/main" id="{4C4AD333-A57D-46C9-B8F4-7EF55B89FD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648" y="237083"/>
              <a:ext cx="27369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Type your coverage</a:t>
              </a:r>
              <a:endParaRPr lang="zh-CN" altLang="en-US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</p:grpSp>
      <p:grpSp>
        <p:nvGrpSpPr>
          <p:cNvPr id="8208" name="Group 16">
            <a:extLst>
              <a:ext uri="{FF2B5EF4-FFF2-40B4-BE49-F238E27FC236}">
                <a16:creationId xmlns:a16="http://schemas.microsoft.com/office/drawing/2014/main" id="{F740D87B-4567-45EB-BDC6-0812EDAD6513}"/>
              </a:ext>
            </a:extLst>
          </p:cNvPr>
          <p:cNvGrpSpPr>
            <a:grpSpLocks/>
          </p:cNvGrpSpPr>
          <p:nvPr/>
        </p:nvGrpSpPr>
        <p:grpSpPr bwMode="auto">
          <a:xfrm>
            <a:off x="4514850" y="5719763"/>
            <a:ext cx="3165475" cy="606425"/>
            <a:chOff x="0" y="0"/>
            <a:chExt cx="3165578" cy="606415"/>
          </a:xfrm>
        </p:grpSpPr>
        <p:sp>
          <p:nvSpPr>
            <p:cNvPr id="8209" name="矩形 43">
              <a:extLst>
                <a:ext uri="{FF2B5EF4-FFF2-40B4-BE49-F238E27FC236}">
                  <a16:creationId xmlns:a16="http://schemas.microsoft.com/office/drawing/2014/main" id="{34DCC909-F8CB-40B8-99F1-C53A3BFA0F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4450"/>
              <a:ext cx="467815" cy="467815"/>
            </a:xfrm>
            <a:prstGeom prst="rect">
              <a:avLst/>
            </a:prstGeom>
            <a:solidFill>
              <a:srgbClr val="0CEE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zh-CN" sz="2000">
                  <a:solidFill>
                    <a:srgbClr val="FFFFFF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02</a:t>
              </a:r>
              <a:endParaRPr lang="zh-CN" altLang="en-US" sz="2000">
                <a:solidFill>
                  <a:srgbClr val="FFFFFF"/>
                </a:solidFill>
                <a:latin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8210" name="文本框 44">
              <a:extLst>
                <a:ext uri="{FF2B5EF4-FFF2-40B4-BE49-F238E27FC236}">
                  <a16:creationId xmlns:a16="http://schemas.microsoft.com/office/drawing/2014/main" id="{32D2BB9B-6E6D-44F4-9A56-CD83F16EA0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648" y="0"/>
              <a:ext cx="13769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YOUR TITLE</a:t>
              </a:r>
              <a:endParaRPr lang="zh-CN" altLang="en-US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  <p:sp>
          <p:nvSpPr>
            <p:cNvPr id="8211" name="文本框 45">
              <a:extLst>
                <a:ext uri="{FF2B5EF4-FFF2-40B4-BE49-F238E27FC236}">
                  <a16:creationId xmlns:a16="http://schemas.microsoft.com/office/drawing/2014/main" id="{10462902-F55B-4791-B78E-4582E5FBB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648" y="237083"/>
              <a:ext cx="27369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Type your coverage</a:t>
              </a:r>
              <a:endParaRPr lang="zh-CN" altLang="en-US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</p:grpSp>
      <p:grpSp>
        <p:nvGrpSpPr>
          <p:cNvPr id="8212" name="Group 20">
            <a:extLst>
              <a:ext uri="{FF2B5EF4-FFF2-40B4-BE49-F238E27FC236}">
                <a16:creationId xmlns:a16="http://schemas.microsoft.com/office/drawing/2014/main" id="{C64E1693-95E4-4A08-B12E-EFCC9B8DF63B}"/>
              </a:ext>
            </a:extLst>
          </p:cNvPr>
          <p:cNvGrpSpPr>
            <a:grpSpLocks/>
          </p:cNvGrpSpPr>
          <p:nvPr/>
        </p:nvGrpSpPr>
        <p:grpSpPr bwMode="auto">
          <a:xfrm>
            <a:off x="8535988" y="5719763"/>
            <a:ext cx="3165475" cy="606425"/>
            <a:chOff x="0" y="0"/>
            <a:chExt cx="3165578" cy="606415"/>
          </a:xfrm>
        </p:grpSpPr>
        <p:sp>
          <p:nvSpPr>
            <p:cNvPr id="8213" name="矩形 47">
              <a:extLst>
                <a:ext uri="{FF2B5EF4-FFF2-40B4-BE49-F238E27FC236}">
                  <a16:creationId xmlns:a16="http://schemas.microsoft.com/office/drawing/2014/main" id="{8E6019F0-CF0F-45A1-ACC0-36812AC5A2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4450"/>
              <a:ext cx="467815" cy="467815"/>
            </a:xfrm>
            <a:prstGeom prst="rect">
              <a:avLst/>
            </a:prstGeom>
            <a:solidFill>
              <a:srgbClr val="0CEE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zh-CN" sz="2000">
                  <a:solidFill>
                    <a:srgbClr val="FFFFFF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03</a:t>
              </a:r>
              <a:endParaRPr lang="zh-CN" altLang="en-US" sz="2000">
                <a:solidFill>
                  <a:srgbClr val="FFFFFF"/>
                </a:solidFill>
                <a:latin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8214" name="文本框 48">
              <a:extLst>
                <a:ext uri="{FF2B5EF4-FFF2-40B4-BE49-F238E27FC236}">
                  <a16:creationId xmlns:a16="http://schemas.microsoft.com/office/drawing/2014/main" id="{C5DC50B3-68BA-4924-A43D-F4C43FC93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648" y="0"/>
              <a:ext cx="13769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YOUR TITLE</a:t>
              </a:r>
              <a:endParaRPr lang="zh-CN" altLang="en-US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  <p:sp>
          <p:nvSpPr>
            <p:cNvPr id="8215" name="文本框 49">
              <a:extLst>
                <a:ext uri="{FF2B5EF4-FFF2-40B4-BE49-F238E27FC236}">
                  <a16:creationId xmlns:a16="http://schemas.microsoft.com/office/drawing/2014/main" id="{64240DFA-F8A6-451C-9D56-7A34498DC6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648" y="237083"/>
              <a:ext cx="27369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Type your coverage</a:t>
              </a:r>
              <a:endParaRPr lang="zh-CN" altLang="en-US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</p:grpSp>
      <p:grpSp>
        <p:nvGrpSpPr>
          <p:cNvPr id="8216" name="Group 24">
            <a:extLst>
              <a:ext uri="{FF2B5EF4-FFF2-40B4-BE49-F238E27FC236}">
                <a16:creationId xmlns:a16="http://schemas.microsoft.com/office/drawing/2014/main" id="{6873CACC-897B-4501-BF9F-55101AD82ED6}"/>
              </a:ext>
            </a:extLst>
          </p:cNvPr>
          <p:cNvGrpSpPr>
            <a:grpSpLocks/>
          </p:cNvGrpSpPr>
          <p:nvPr/>
        </p:nvGrpSpPr>
        <p:grpSpPr bwMode="auto">
          <a:xfrm>
            <a:off x="0" y="61913"/>
            <a:ext cx="1849438" cy="1287462"/>
            <a:chOff x="0" y="0"/>
            <a:chExt cx="1849400" cy="1287459"/>
          </a:xfrm>
        </p:grpSpPr>
        <p:sp>
          <p:nvSpPr>
            <p:cNvPr id="8217" name="文本框 50">
              <a:extLst>
                <a:ext uri="{FF2B5EF4-FFF2-40B4-BE49-F238E27FC236}">
                  <a16:creationId xmlns:a16="http://schemas.microsoft.com/office/drawing/2014/main" id="{04ED710B-2987-4151-B96E-95D6B1F124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494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5400">
                  <a:solidFill>
                    <a:schemeClr val="bg1"/>
                  </a:solidFill>
                  <a:latin typeface="Dotum" panose="020B0600000101010101" pitchFamily="34" charset="-127"/>
                  <a:ea typeface="Dotum" panose="020B0600000101010101" pitchFamily="34" charset="-127"/>
                  <a:sym typeface="Times New Roman" panose="02020603050405020304" pitchFamily="18" charset="0"/>
                </a:rPr>
                <a:t>00</a:t>
              </a:r>
              <a:endParaRPr lang="zh-CN" altLang="en-US" sz="540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  <a:sym typeface="Times New Roman" panose="02020603050405020304" pitchFamily="18" charset="0"/>
              </a:endParaRPr>
            </a:p>
          </p:txBody>
        </p:sp>
        <p:sp>
          <p:nvSpPr>
            <p:cNvPr id="8218" name="直接连接符 51">
              <a:extLst>
                <a:ext uri="{FF2B5EF4-FFF2-40B4-BE49-F238E27FC236}">
                  <a16:creationId xmlns:a16="http://schemas.microsoft.com/office/drawing/2014/main" id="{601A4F18-D66A-49AD-8BC0-ADFAC2EF94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700" y="806744"/>
              <a:ext cx="1332000" cy="1"/>
            </a:xfrm>
            <a:prstGeom prst="line">
              <a:avLst/>
            </a:prstGeom>
            <a:noFill/>
            <a:ln w="6350" cap="flat" cmpd="sng">
              <a:solidFill>
                <a:schemeClr val="bg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19" name="文本框 52">
              <a:extLst>
                <a:ext uri="{FF2B5EF4-FFF2-40B4-BE49-F238E27FC236}">
                  <a16:creationId xmlns:a16="http://schemas.microsoft.com/office/drawing/2014/main" id="{74BFC81B-82DC-4AD6-8EF0-B3C9D5CFAF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13" y="825794"/>
              <a:ext cx="16287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2400">
                  <a:solidFill>
                    <a:schemeClr val="bg1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ABOVE ALL</a:t>
              </a:r>
              <a:endParaRPr lang="zh-CN" altLang="en-US" sz="2400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灯片编号占位符 4">
            <a:extLst>
              <a:ext uri="{FF2B5EF4-FFF2-40B4-BE49-F238E27FC236}">
                <a16:creationId xmlns:a16="http://schemas.microsoft.com/office/drawing/2014/main" id="{0D7105B1-85F3-48F2-9314-25E6B4468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55E14-E7FD-4228-8846-C84EC000BDF1}" type="slidenum">
              <a:rPr lang="zh-CN" altLang="en-US"/>
              <a:pPr/>
              <a:t>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pic>
        <p:nvPicPr>
          <p:cNvPr id="9218" name="图片 1">
            <a:extLst>
              <a:ext uri="{FF2B5EF4-FFF2-40B4-BE49-F238E27FC236}">
                <a16:creationId xmlns:a16="http://schemas.microsoft.com/office/drawing/2014/main" id="{C16ECA2D-CA89-42B1-89F6-B052941D2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87388"/>
            <a:ext cx="12215812" cy="814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平行四边形 3">
            <a:extLst>
              <a:ext uri="{FF2B5EF4-FFF2-40B4-BE49-F238E27FC236}">
                <a16:creationId xmlns:a16="http://schemas.microsoft.com/office/drawing/2014/main" id="{6A78A852-016E-49C8-AE39-02D7367653E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-3465513" y="0"/>
            <a:ext cx="12188826" cy="6850063"/>
          </a:xfrm>
          <a:prstGeom prst="parallelogram">
            <a:avLst>
              <a:gd name="adj" fmla="val 24994"/>
            </a:avLst>
          </a:prstGeom>
          <a:solidFill>
            <a:srgbClr val="0C0C0C">
              <a:alpha val="14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220" name="直接连接符 16">
            <a:extLst>
              <a:ext uri="{FF2B5EF4-FFF2-40B4-BE49-F238E27FC236}">
                <a16:creationId xmlns:a16="http://schemas.microsoft.com/office/drawing/2014/main" id="{E8BB4E83-77ED-4057-A149-4465E7F69031}"/>
              </a:ext>
            </a:extLst>
          </p:cNvPr>
          <p:cNvSpPr>
            <a:spLocks noChangeShapeType="1"/>
          </p:cNvSpPr>
          <p:nvPr/>
        </p:nvSpPr>
        <p:spPr bwMode="auto">
          <a:xfrm>
            <a:off x="4486275" y="2152650"/>
            <a:ext cx="0" cy="869950"/>
          </a:xfrm>
          <a:prstGeom prst="line">
            <a:avLst/>
          </a:prstGeom>
          <a:noFill/>
          <a:ln w="3175" cap="flat" cmpd="sng">
            <a:solidFill>
              <a:srgbClr val="FFFFFF">
                <a:alpha val="59999"/>
              </a:srgb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221" name="直接连接符 18">
            <a:extLst>
              <a:ext uri="{FF2B5EF4-FFF2-40B4-BE49-F238E27FC236}">
                <a16:creationId xmlns:a16="http://schemas.microsoft.com/office/drawing/2014/main" id="{DEDD3D11-D8AB-450D-AABF-FDE17A1D52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14763" y="2152650"/>
            <a:ext cx="671512" cy="1008063"/>
          </a:xfrm>
          <a:prstGeom prst="line">
            <a:avLst/>
          </a:prstGeom>
          <a:noFill/>
          <a:ln w="3175" cap="flat" cmpd="sng">
            <a:solidFill>
              <a:srgbClr val="FFFFFF">
                <a:alpha val="59999"/>
              </a:srgb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222" name="直接连接符 22">
            <a:extLst>
              <a:ext uri="{FF2B5EF4-FFF2-40B4-BE49-F238E27FC236}">
                <a16:creationId xmlns:a16="http://schemas.microsoft.com/office/drawing/2014/main" id="{B2BAC176-4898-465B-8166-973308589AD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86275" y="2152650"/>
            <a:ext cx="676275" cy="1008063"/>
          </a:xfrm>
          <a:prstGeom prst="line">
            <a:avLst/>
          </a:prstGeom>
          <a:noFill/>
          <a:ln w="3175" cap="flat" cmpd="sng">
            <a:solidFill>
              <a:srgbClr val="FFFFFF">
                <a:alpha val="59999"/>
              </a:srgb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9223" name="Group 7">
            <a:extLst>
              <a:ext uri="{FF2B5EF4-FFF2-40B4-BE49-F238E27FC236}">
                <a16:creationId xmlns:a16="http://schemas.microsoft.com/office/drawing/2014/main" id="{CE32D9E3-6EC3-44B0-B780-6A53A10D4596}"/>
              </a:ext>
            </a:extLst>
          </p:cNvPr>
          <p:cNvGrpSpPr>
            <a:grpSpLocks/>
          </p:cNvGrpSpPr>
          <p:nvPr/>
        </p:nvGrpSpPr>
        <p:grpSpPr bwMode="auto">
          <a:xfrm>
            <a:off x="2933700" y="3024188"/>
            <a:ext cx="6889750" cy="863600"/>
            <a:chOff x="0" y="0"/>
            <a:chExt cx="6888937" cy="863688"/>
          </a:xfrm>
        </p:grpSpPr>
        <p:sp>
          <p:nvSpPr>
            <p:cNvPr id="9224" name="平行四边形 4">
              <a:extLst>
                <a:ext uri="{FF2B5EF4-FFF2-40B4-BE49-F238E27FC236}">
                  <a16:creationId xmlns:a16="http://schemas.microsoft.com/office/drawing/2014/main" id="{B32BBD8F-6E2C-4293-9F29-88B5142A96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316037" cy="717550"/>
            </a:xfrm>
            <a:prstGeom prst="parallelogram">
              <a:avLst>
                <a:gd name="adj" fmla="val 62155"/>
              </a:avLst>
            </a:prstGeom>
            <a:solidFill>
              <a:srgbClr val="0BD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400">
                <a:solidFill>
                  <a:srgbClr val="FFFFFF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  <p:sp>
          <p:nvSpPr>
            <p:cNvPr id="9225" name="平行四边形 5">
              <a:extLst>
                <a:ext uri="{FF2B5EF4-FFF2-40B4-BE49-F238E27FC236}">
                  <a16:creationId xmlns:a16="http://schemas.microsoft.com/office/drawing/2014/main" id="{400FC4FF-8732-4B40-9C87-898767E5D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3441" y="0"/>
              <a:ext cx="5594667" cy="717550"/>
            </a:xfrm>
            <a:prstGeom prst="parallelogram">
              <a:avLst>
                <a:gd name="adj" fmla="val 62123"/>
              </a:avLst>
            </a:pr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400">
                <a:solidFill>
                  <a:srgbClr val="FFFFFF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  <p:sp>
          <p:nvSpPr>
            <p:cNvPr id="9226" name="文本框 6">
              <a:extLst>
                <a:ext uri="{FF2B5EF4-FFF2-40B4-BE49-F238E27FC236}">
                  <a16:creationId xmlns:a16="http://schemas.microsoft.com/office/drawing/2014/main" id="{3E724F28-D97E-469D-85DB-6B21DAE838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084" y="32691"/>
              <a:ext cx="391357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4800">
                  <a:solidFill>
                    <a:schemeClr val="bg1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SECTION ONE</a:t>
              </a:r>
              <a:endParaRPr lang="zh-CN" altLang="en-US" sz="4800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  <p:sp>
          <p:nvSpPr>
            <p:cNvPr id="9227" name="直接连接符 8">
              <a:extLst>
                <a:ext uri="{FF2B5EF4-FFF2-40B4-BE49-F238E27FC236}">
                  <a16:creationId xmlns:a16="http://schemas.microsoft.com/office/drawing/2014/main" id="{51F4C3E8-AAAA-40D1-B2CF-D673E1A435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0888" y="113292"/>
              <a:ext cx="1" cy="504000"/>
            </a:xfrm>
            <a:prstGeom prst="line">
              <a:avLst/>
            </a:prstGeom>
            <a:noFill/>
            <a:ln w="6350" cap="flat" cmpd="sng">
              <a:solidFill>
                <a:schemeClr val="bg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9228" name="图片 9">
              <a:extLst>
                <a:ext uri="{FF2B5EF4-FFF2-40B4-BE49-F238E27FC236}">
                  <a16:creationId xmlns:a16="http://schemas.microsoft.com/office/drawing/2014/main" id="{D2757F9A-2388-4E2E-A4A5-37DD0AB301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6466" y="104771"/>
              <a:ext cx="508007" cy="508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9" name="文本框 10">
              <a:extLst>
                <a:ext uri="{FF2B5EF4-FFF2-40B4-BE49-F238E27FC236}">
                  <a16:creationId xmlns:a16="http://schemas.microsoft.com/office/drawing/2014/main" id="{39EB6010-2461-4E4D-9F71-8030AD9177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1602" y="117186"/>
              <a:ext cx="188595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3000" i="1">
                  <a:solidFill>
                    <a:schemeClr val="bg1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DBLPPT</a:t>
              </a:r>
              <a:endParaRPr lang="zh-CN" altLang="en-US" sz="3000" i="1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  <p:grpSp>
          <p:nvGrpSpPr>
            <p:cNvPr id="9230" name="Group 14">
              <a:extLst>
                <a:ext uri="{FF2B5EF4-FFF2-40B4-BE49-F238E27FC236}">
                  <a16:creationId xmlns:a16="http://schemas.microsoft.com/office/drawing/2014/main" id="{DE0BA30E-114B-4CD4-AB66-14F66241DF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73432" y="150514"/>
              <a:ext cx="415505" cy="461665"/>
              <a:chOff x="0" y="0"/>
              <a:chExt cx="415505" cy="461665"/>
            </a:xfrm>
          </p:grpSpPr>
          <p:sp>
            <p:nvSpPr>
              <p:cNvPr id="9231" name="椭圆 11">
                <a:extLst>
                  <a:ext uri="{FF2B5EF4-FFF2-40B4-BE49-F238E27FC236}">
                    <a16:creationId xmlns:a16="http://schemas.microsoft.com/office/drawing/2014/main" id="{D24ACA2D-855D-4B5F-B191-9AF3CB15FE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39" y="46004"/>
                <a:ext cx="384411" cy="384411"/>
              </a:xfrm>
              <a:prstGeom prst="ellipse">
                <a:avLst/>
              </a:prstGeom>
              <a:noFill/>
              <a:ln w="12700" cap="flat" cmpd="sng">
                <a:solidFill>
                  <a:schemeClr val="bg1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lang="zh-CN" altLang="zh-CN" sz="2400">
                  <a:solidFill>
                    <a:srgbClr val="FFFFFF"/>
                  </a:solidFill>
                  <a:latin typeface="Aparajita" panose="020B0502040204020203" pitchFamily="18" charset="0"/>
                  <a:sym typeface="Aparajita" panose="020B0502040204020203" pitchFamily="18" charset="0"/>
                </a:endParaRPr>
              </a:p>
            </p:txBody>
          </p:sp>
          <p:sp>
            <p:nvSpPr>
              <p:cNvPr id="9232" name="文本框 12">
                <a:extLst>
                  <a:ext uri="{FF2B5EF4-FFF2-40B4-BE49-F238E27FC236}">
                    <a16:creationId xmlns:a16="http://schemas.microsoft.com/office/drawing/2014/main" id="{7DC4DE4F-B7B4-47CD-919C-3ED2D72359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4155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zh-CN" altLang="en-US" sz="2400">
                    <a:solidFill>
                      <a:schemeClr val="bg1"/>
                    </a:solidFill>
                    <a:latin typeface="Calibri" panose="020F0502020204030204" pitchFamily="34" charset="0"/>
                    <a:sym typeface="宋体" panose="02010600030101010101" pitchFamily="2" charset="-122"/>
                  </a:rPr>
                  <a:t>→</a:t>
                </a:r>
                <a:endParaRPr lang="zh-CN" altLang="en-US"/>
              </a:p>
            </p:txBody>
          </p:sp>
        </p:grpSp>
      </p:grpSp>
      <p:sp>
        <p:nvSpPr>
          <p:cNvPr id="9233" name="直接连接符 26">
            <a:extLst>
              <a:ext uri="{FF2B5EF4-FFF2-40B4-BE49-F238E27FC236}">
                <a16:creationId xmlns:a16="http://schemas.microsoft.com/office/drawing/2014/main" id="{42902469-0BEA-4BCE-A022-CA2175B6FBE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972550" y="3736975"/>
            <a:ext cx="3244850" cy="2949575"/>
          </a:xfrm>
          <a:prstGeom prst="line">
            <a:avLst/>
          </a:prstGeom>
          <a:noFill/>
          <a:ln w="3175" cap="flat" cmpd="sng">
            <a:solidFill>
              <a:srgbClr val="FFFFFF">
                <a:alpha val="59999"/>
              </a:srgb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234" name="直接连接符 33">
            <a:extLst>
              <a:ext uri="{FF2B5EF4-FFF2-40B4-BE49-F238E27FC236}">
                <a16:creationId xmlns:a16="http://schemas.microsoft.com/office/drawing/2014/main" id="{3EE10494-DD80-4B7A-84F2-61E7E33F3D0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956675" y="3729038"/>
            <a:ext cx="1638300" cy="3132137"/>
          </a:xfrm>
          <a:prstGeom prst="line">
            <a:avLst/>
          </a:prstGeom>
          <a:noFill/>
          <a:ln w="3175" cap="flat" cmpd="sng">
            <a:solidFill>
              <a:srgbClr val="FFFFFF">
                <a:alpha val="59999"/>
              </a:srgb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235" name="直接连接符 35">
            <a:extLst>
              <a:ext uri="{FF2B5EF4-FFF2-40B4-BE49-F238E27FC236}">
                <a16:creationId xmlns:a16="http://schemas.microsoft.com/office/drawing/2014/main" id="{09394EC5-1837-47C1-B35E-E7DF8944058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956675" y="3717925"/>
            <a:ext cx="547688" cy="3119438"/>
          </a:xfrm>
          <a:prstGeom prst="line">
            <a:avLst/>
          </a:prstGeom>
          <a:noFill/>
          <a:ln w="3175" cap="flat" cmpd="sng">
            <a:solidFill>
              <a:srgbClr val="FFFFFF">
                <a:alpha val="59999"/>
              </a:srgb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236" name="直接连接符 13">
            <a:extLst>
              <a:ext uri="{FF2B5EF4-FFF2-40B4-BE49-F238E27FC236}">
                <a16:creationId xmlns:a16="http://schemas.microsoft.com/office/drawing/2014/main" id="{BFE48BC2-E54C-4426-9DC9-F5E5DD4F55F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-352425" y="-131763"/>
            <a:ext cx="4838700" cy="2287588"/>
          </a:xfrm>
          <a:prstGeom prst="line">
            <a:avLst/>
          </a:prstGeom>
          <a:noFill/>
          <a:ln w="3175" cap="flat" cmpd="sng">
            <a:solidFill>
              <a:srgbClr val="FFFFFF">
                <a:alpha val="59999"/>
              </a:srgb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237" name="直接连接符 23">
            <a:extLst>
              <a:ext uri="{FF2B5EF4-FFF2-40B4-BE49-F238E27FC236}">
                <a16:creationId xmlns:a16="http://schemas.microsoft.com/office/drawing/2014/main" id="{4D9EE5EF-6715-493D-8859-FEDE1779EBF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-400050" y="571500"/>
            <a:ext cx="4886325" cy="1589088"/>
          </a:xfrm>
          <a:prstGeom prst="line">
            <a:avLst/>
          </a:prstGeom>
          <a:noFill/>
          <a:ln w="3175" cap="flat" cmpd="sng">
            <a:solidFill>
              <a:srgbClr val="FFFFFF">
                <a:alpha val="59999"/>
              </a:srgb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238" name="直接连接符 24">
            <a:extLst>
              <a:ext uri="{FF2B5EF4-FFF2-40B4-BE49-F238E27FC236}">
                <a16:creationId xmlns:a16="http://schemas.microsoft.com/office/drawing/2014/main" id="{637AA068-18C4-47A5-AB15-6DBDF0476F6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81063" y="-144463"/>
            <a:ext cx="3605212" cy="2300288"/>
          </a:xfrm>
          <a:prstGeom prst="line">
            <a:avLst/>
          </a:prstGeom>
          <a:noFill/>
          <a:ln w="3175" cap="flat" cmpd="sng">
            <a:solidFill>
              <a:srgbClr val="FFFFFF">
                <a:alpha val="59999"/>
              </a:srgb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灯片编号占位符 4">
            <a:extLst>
              <a:ext uri="{FF2B5EF4-FFF2-40B4-BE49-F238E27FC236}">
                <a16:creationId xmlns:a16="http://schemas.microsoft.com/office/drawing/2014/main" id="{63F6344D-960C-40D7-AAB1-616CC3FB8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4B88F-D900-4072-8A85-E5DBB4696C69}" type="slidenum">
              <a:rPr lang="zh-CN" altLang="en-US"/>
              <a:pPr/>
              <a:t>4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pic>
        <p:nvPicPr>
          <p:cNvPr id="10242" name="图片 1">
            <a:extLst>
              <a:ext uri="{FF2B5EF4-FFF2-40B4-BE49-F238E27FC236}">
                <a16:creationId xmlns:a16="http://schemas.microsoft.com/office/drawing/2014/main" id="{4B0D04E8-02A9-43E2-9DE1-5E03164A8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7"/>
          <a:stretch>
            <a:fillRect/>
          </a:stretch>
        </p:blipFill>
        <p:spPr bwMode="auto">
          <a:xfrm>
            <a:off x="0" y="0"/>
            <a:ext cx="12192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矩形 3">
            <a:extLst>
              <a:ext uri="{FF2B5EF4-FFF2-40B4-BE49-F238E27FC236}">
                <a16:creationId xmlns:a16="http://schemas.microsoft.com/office/drawing/2014/main" id="{DF8F5FA9-647B-45D8-98F2-0DD6CE5BF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45300"/>
          </a:xfrm>
          <a:prstGeom prst="rect">
            <a:avLst/>
          </a:prstGeom>
          <a:solidFill>
            <a:srgbClr val="0AB79B">
              <a:alpha val="93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244" name="文本框 2">
            <a:extLst>
              <a:ext uri="{FF2B5EF4-FFF2-40B4-BE49-F238E27FC236}">
                <a16:creationId xmlns:a16="http://schemas.microsoft.com/office/drawing/2014/main" id="{E513FDFF-5F2C-4B80-9797-81F11CE4E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0" y="1658938"/>
            <a:ext cx="2984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4000" b="1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rPr>
              <a:t>PICTURES</a:t>
            </a:r>
            <a:endParaRPr lang="zh-CN" altLang="en-US" sz="4000" b="1">
              <a:solidFill>
                <a:schemeClr val="bg1"/>
              </a:solidFill>
              <a:latin typeface="Aparajita" panose="020B0502040204020203" pitchFamily="18" charset="0"/>
              <a:sym typeface="Aparajita" panose="020B0502040204020203" pitchFamily="18" charset="0"/>
            </a:endParaRPr>
          </a:p>
        </p:txBody>
      </p:sp>
      <p:sp>
        <p:nvSpPr>
          <p:cNvPr id="10245" name="直接连接符 12">
            <a:extLst>
              <a:ext uri="{FF2B5EF4-FFF2-40B4-BE49-F238E27FC236}">
                <a16:creationId xmlns:a16="http://schemas.microsoft.com/office/drawing/2014/main" id="{5748A12E-72A1-400E-A0C5-24E4746FAD82}"/>
              </a:ext>
            </a:extLst>
          </p:cNvPr>
          <p:cNvSpPr>
            <a:spLocks noChangeShapeType="1"/>
          </p:cNvSpPr>
          <p:nvPr/>
        </p:nvSpPr>
        <p:spPr bwMode="auto">
          <a:xfrm>
            <a:off x="5822950" y="2249488"/>
            <a:ext cx="546100" cy="1587"/>
          </a:xfrm>
          <a:prstGeom prst="line">
            <a:avLst/>
          </a:prstGeom>
          <a:noFill/>
          <a:ln w="28575" cap="flat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0246" name="图片 16">
            <a:extLst>
              <a:ext uri="{FF2B5EF4-FFF2-40B4-BE49-F238E27FC236}">
                <a16:creationId xmlns:a16="http://schemas.microsoft.com/office/drawing/2014/main" id="{70868E0F-8B85-487B-B69B-9EDBD3430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2840038"/>
            <a:ext cx="17907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图片 17">
            <a:extLst>
              <a:ext uri="{FF2B5EF4-FFF2-40B4-BE49-F238E27FC236}">
                <a16:creationId xmlns:a16="http://schemas.microsoft.com/office/drawing/2014/main" id="{6ADF76FC-73AA-4B6E-A973-F623F2872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75" y="2840038"/>
            <a:ext cx="17907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图片 18">
            <a:extLst>
              <a:ext uri="{FF2B5EF4-FFF2-40B4-BE49-F238E27FC236}">
                <a16:creationId xmlns:a16="http://schemas.microsoft.com/office/drawing/2014/main" id="{EE512628-30EA-4052-9096-395BE31FF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638" y="2840038"/>
            <a:ext cx="17907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图片 19">
            <a:extLst>
              <a:ext uri="{FF2B5EF4-FFF2-40B4-BE49-F238E27FC236}">
                <a16:creationId xmlns:a16="http://schemas.microsoft.com/office/drawing/2014/main" id="{C3CDB59F-C60D-48EB-9F9A-C24DE7F6A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3" y="2840038"/>
            <a:ext cx="17907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图片 20">
            <a:extLst>
              <a:ext uri="{FF2B5EF4-FFF2-40B4-BE49-F238E27FC236}">
                <a16:creationId xmlns:a16="http://schemas.microsoft.com/office/drawing/2014/main" id="{2D8D0101-AA5F-4D4A-AB60-CC040B2C6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88" y="2840038"/>
            <a:ext cx="1790700" cy="1119187"/>
          </a:xfrm>
          <a:prstGeom prst="rect">
            <a:avLst/>
          </a:prstGeom>
          <a:noFill/>
          <a:ln w="9525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图片 21">
            <a:extLst>
              <a:ext uri="{FF2B5EF4-FFF2-40B4-BE49-F238E27FC236}">
                <a16:creationId xmlns:a16="http://schemas.microsoft.com/office/drawing/2014/main" id="{3876DF45-B545-4254-BDED-A87A18C6E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3" y="2840038"/>
            <a:ext cx="17907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2" name="文本框 23">
            <a:extLst>
              <a:ext uri="{FF2B5EF4-FFF2-40B4-BE49-F238E27FC236}">
                <a16:creationId xmlns:a16="http://schemas.microsoft.com/office/drawing/2014/main" id="{F223250B-FF2B-4D3F-9B75-158D1CE90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25" y="4068763"/>
            <a:ext cx="1790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rPr>
              <a:t>Picture number</a:t>
            </a:r>
            <a:endParaRPr lang="zh-CN" altLang="en-US">
              <a:solidFill>
                <a:schemeClr val="bg1"/>
              </a:solidFill>
              <a:latin typeface="Aparajita" panose="020B0502040204020203" pitchFamily="18" charset="0"/>
              <a:sym typeface="Aparajita" panose="020B0502040204020203" pitchFamily="18" charset="0"/>
            </a:endParaRPr>
          </a:p>
        </p:txBody>
      </p:sp>
      <p:sp>
        <p:nvSpPr>
          <p:cNvPr id="10253" name="文本框 24">
            <a:extLst>
              <a:ext uri="{FF2B5EF4-FFF2-40B4-BE49-F238E27FC236}">
                <a16:creationId xmlns:a16="http://schemas.microsoft.com/office/drawing/2014/main" id="{34931486-9843-46F8-AF4C-0CB8A266C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2663" y="4068763"/>
            <a:ext cx="1790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rPr>
              <a:t>Picture number</a:t>
            </a:r>
            <a:endParaRPr lang="zh-CN" altLang="en-US">
              <a:solidFill>
                <a:schemeClr val="bg1"/>
              </a:solidFill>
              <a:latin typeface="Aparajita" panose="020B0502040204020203" pitchFamily="18" charset="0"/>
              <a:sym typeface="Aparajita" panose="020B0502040204020203" pitchFamily="18" charset="0"/>
            </a:endParaRPr>
          </a:p>
        </p:txBody>
      </p:sp>
      <p:sp>
        <p:nvSpPr>
          <p:cNvPr id="10254" name="文本框 25">
            <a:extLst>
              <a:ext uri="{FF2B5EF4-FFF2-40B4-BE49-F238E27FC236}">
                <a16:creationId xmlns:a16="http://schemas.microsoft.com/office/drawing/2014/main" id="{B874F20F-311A-48E4-B8F8-20D05147C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7988" y="4064000"/>
            <a:ext cx="1790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rPr>
              <a:t>Picture number</a:t>
            </a:r>
            <a:endParaRPr lang="zh-CN" altLang="en-US">
              <a:solidFill>
                <a:schemeClr val="bg1"/>
              </a:solidFill>
              <a:latin typeface="Aparajita" panose="020B0502040204020203" pitchFamily="18" charset="0"/>
              <a:sym typeface="Aparajita" panose="020B0502040204020203" pitchFamily="18" charset="0"/>
            </a:endParaRPr>
          </a:p>
        </p:txBody>
      </p:sp>
      <p:sp>
        <p:nvSpPr>
          <p:cNvPr id="10255" name="文本框 26">
            <a:extLst>
              <a:ext uri="{FF2B5EF4-FFF2-40B4-BE49-F238E27FC236}">
                <a16:creationId xmlns:a16="http://schemas.microsoft.com/office/drawing/2014/main" id="{E4CFD532-8863-4571-B24B-AAD5AC615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3313" y="4064000"/>
            <a:ext cx="1790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rPr>
              <a:t>Picture number</a:t>
            </a:r>
            <a:endParaRPr lang="zh-CN" altLang="en-US">
              <a:solidFill>
                <a:schemeClr val="bg1"/>
              </a:solidFill>
              <a:latin typeface="Aparajita" panose="020B0502040204020203" pitchFamily="18" charset="0"/>
              <a:sym typeface="Aparajita" panose="020B0502040204020203" pitchFamily="18" charset="0"/>
            </a:endParaRPr>
          </a:p>
        </p:txBody>
      </p:sp>
      <p:sp>
        <p:nvSpPr>
          <p:cNvPr id="10256" name="文本框 27">
            <a:extLst>
              <a:ext uri="{FF2B5EF4-FFF2-40B4-BE49-F238E27FC236}">
                <a16:creationId xmlns:a16="http://schemas.microsoft.com/office/drawing/2014/main" id="{34EE00BA-A1A7-4867-B19E-7E822657E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8638" y="4064000"/>
            <a:ext cx="1790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rPr>
              <a:t>Picture number</a:t>
            </a:r>
            <a:endParaRPr lang="zh-CN" altLang="en-US">
              <a:solidFill>
                <a:schemeClr val="bg1"/>
              </a:solidFill>
              <a:latin typeface="Aparajita" panose="020B0502040204020203" pitchFamily="18" charset="0"/>
              <a:sym typeface="Aparajita" panose="020B0502040204020203" pitchFamily="18" charset="0"/>
            </a:endParaRPr>
          </a:p>
        </p:txBody>
      </p:sp>
      <p:sp>
        <p:nvSpPr>
          <p:cNvPr id="10257" name="文本框 28">
            <a:extLst>
              <a:ext uri="{FF2B5EF4-FFF2-40B4-BE49-F238E27FC236}">
                <a16:creationId xmlns:a16="http://schemas.microsoft.com/office/drawing/2014/main" id="{2FAB0D0D-DE5A-48C8-8397-CAC92AD3D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2375" y="4064000"/>
            <a:ext cx="1790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rPr>
              <a:t>Picture number</a:t>
            </a:r>
            <a:endParaRPr lang="zh-CN" altLang="en-US">
              <a:solidFill>
                <a:schemeClr val="bg1"/>
              </a:solidFill>
              <a:latin typeface="Aparajita" panose="020B0502040204020203" pitchFamily="18" charset="0"/>
              <a:sym typeface="Aparajita" panose="020B0502040204020203" pitchFamily="18" charset="0"/>
            </a:endParaRPr>
          </a:p>
        </p:txBody>
      </p:sp>
      <p:sp>
        <p:nvSpPr>
          <p:cNvPr id="10258" name="直接连接符 29">
            <a:extLst>
              <a:ext uri="{FF2B5EF4-FFF2-40B4-BE49-F238E27FC236}">
                <a16:creationId xmlns:a16="http://schemas.microsoft.com/office/drawing/2014/main" id="{49661F45-B589-4D5C-A363-7A8FE8DFA25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48025" y="4687888"/>
            <a:ext cx="5521325" cy="1587"/>
          </a:xfrm>
          <a:prstGeom prst="line">
            <a:avLst/>
          </a:prstGeom>
          <a:noFill/>
          <a:ln w="28575" cap="flat" cmpd="sng">
            <a:solidFill>
              <a:srgbClr val="0CEEC8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259" name="直接连接符 31">
            <a:extLst>
              <a:ext uri="{FF2B5EF4-FFF2-40B4-BE49-F238E27FC236}">
                <a16:creationId xmlns:a16="http://schemas.microsoft.com/office/drawing/2014/main" id="{3565B087-1A7C-4607-BD1F-C855D82EC6D8}"/>
              </a:ext>
            </a:extLst>
          </p:cNvPr>
          <p:cNvSpPr>
            <a:spLocks noChangeShapeType="1"/>
          </p:cNvSpPr>
          <p:nvPr/>
        </p:nvSpPr>
        <p:spPr bwMode="auto">
          <a:xfrm>
            <a:off x="4765675" y="4687888"/>
            <a:ext cx="692150" cy="1587"/>
          </a:xfrm>
          <a:prstGeom prst="line">
            <a:avLst/>
          </a:prstGeom>
          <a:noFill/>
          <a:ln w="28575" cap="flat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260" name="椭圆 33">
            <a:extLst>
              <a:ext uri="{FF2B5EF4-FFF2-40B4-BE49-F238E27FC236}">
                <a16:creationId xmlns:a16="http://schemas.microsoft.com/office/drawing/2014/main" id="{4F283E03-013B-40D6-8B0A-E0A89FC6E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8363" y="6192838"/>
            <a:ext cx="295275" cy="295275"/>
          </a:xfrm>
          <a:prstGeom prst="ellipse">
            <a:avLst/>
          </a:prstGeom>
          <a:solidFill>
            <a:schemeClr val="bg1"/>
          </a:solidFill>
          <a:ln w="12700" cap="flat" cmpd="sng">
            <a:solidFill>
              <a:schemeClr val="bg1"/>
            </a:solidFill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10262" name="Group 22">
            <a:extLst>
              <a:ext uri="{FF2B5EF4-FFF2-40B4-BE49-F238E27FC236}">
                <a16:creationId xmlns:a16="http://schemas.microsoft.com/office/drawing/2014/main" id="{144685FF-E32C-4DA8-9E55-E8134EF90330}"/>
              </a:ext>
            </a:extLst>
          </p:cNvPr>
          <p:cNvGrpSpPr>
            <a:grpSpLocks/>
          </p:cNvGrpSpPr>
          <p:nvPr/>
        </p:nvGrpSpPr>
        <p:grpSpPr bwMode="auto">
          <a:xfrm>
            <a:off x="0" y="61913"/>
            <a:ext cx="1849438" cy="1287462"/>
            <a:chOff x="0" y="0"/>
            <a:chExt cx="1849400" cy="1287459"/>
          </a:xfrm>
        </p:grpSpPr>
        <p:sp>
          <p:nvSpPr>
            <p:cNvPr id="10263" name="文本框 40">
              <a:extLst>
                <a:ext uri="{FF2B5EF4-FFF2-40B4-BE49-F238E27FC236}">
                  <a16:creationId xmlns:a16="http://schemas.microsoft.com/office/drawing/2014/main" id="{722E3A4C-4464-4B9E-A1E5-DA00D0686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494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5400">
                  <a:solidFill>
                    <a:schemeClr val="bg1"/>
                  </a:solidFill>
                  <a:latin typeface="Dotum" panose="020B0600000101010101" pitchFamily="34" charset="-127"/>
                  <a:ea typeface="Dotum" panose="020B0600000101010101" pitchFamily="34" charset="-127"/>
                  <a:sym typeface="Times New Roman" panose="02020603050405020304" pitchFamily="18" charset="0"/>
                </a:rPr>
                <a:t>01</a:t>
              </a:r>
              <a:endParaRPr lang="zh-CN" altLang="en-US" sz="540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  <a:sym typeface="Times New Roman" panose="02020603050405020304" pitchFamily="18" charset="0"/>
              </a:endParaRPr>
            </a:p>
          </p:txBody>
        </p:sp>
        <p:sp>
          <p:nvSpPr>
            <p:cNvPr id="10264" name="直接连接符 41">
              <a:extLst>
                <a:ext uri="{FF2B5EF4-FFF2-40B4-BE49-F238E27FC236}">
                  <a16:creationId xmlns:a16="http://schemas.microsoft.com/office/drawing/2014/main" id="{E61948D1-A796-42BF-A8E3-958896AD6A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700" y="806744"/>
              <a:ext cx="1332000" cy="1"/>
            </a:xfrm>
            <a:prstGeom prst="line">
              <a:avLst/>
            </a:prstGeom>
            <a:noFill/>
            <a:ln w="6350" cap="flat" cmpd="sng">
              <a:solidFill>
                <a:schemeClr val="bg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65" name="文本框 42">
              <a:extLst>
                <a:ext uri="{FF2B5EF4-FFF2-40B4-BE49-F238E27FC236}">
                  <a16:creationId xmlns:a16="http://schemas.microsoft.com/office/drawing/2014/main" id="{D5CE7ED6-9477-4CB0-B3AC-3946185A2A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13" y="825794"/>
              <a:ext cx="16287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2400">
                  <a:solidFill>
                    <a:schemeClr val="bg1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PART ONE</a:t>
              </a:r>
              <a:endParaRPr lang="zh-CN" altLang="en-US" sz="2400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3">
            <a:extLst>
              <a:ext uri="{FF2B5EF4-FFF2-40B4-BE49-F238E27FC236}">
                <a16:creationId xmlns:a16="http://schemas.microsoft.com/office/drawing/2014/main" id="{3259D5D4-81DD-429B-A1E4-9086F2FB7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5" b="41785"/>
          <a:stretch>
            <a:fillRect/>
          </a:stretch>
        </p:blipFill>
        <p:spPr bwMode="auto">
          <a:xfrm>
            <a:off x="0" y="3992563"/>
            <a:ext cx="122237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文本框 12">
            <a:extLst>
              <a:ext uri="{FF2B5EF4-FFF2-40B4-BE49-F238E27FC236}">
                <a16:creationId xmlns:a16="http://schemas.microsoft.com/office/drawing/2014/main" id="{71956F6D-A581-4156-B0A7-646773486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0" y="1041400"/>
            <a:ext cx="2984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4000">
                <a:solidFill>
                  <a:srgbClr val="10B59A"/>
                </a:solidFill>
                <a:latin typeface="Aparajita" panose="020B0502040204020203" pitchFamily="18" charset="0"/>
                <a:sym typeface="Aparajita" panose="020B0502040204020203" pitchFamily="18" charset="0"/>
              </a:rPr>
              <a:t>PICTURES</a:t>
            </a:r>
            <a:endParaRPr lang="zh-CN" altLang="en-US" sz="4000">
              <a:solidFill>
                <a:srgbClr val="10B59A"/>
              </a:solidFill>
              <a:latin typeface="Aparajita" panose="020B0502040204020203" pitchFamily="18" charset="0"/>
              <a:sym typeface="Aparajita" panose="020B0502040204020203" pitchFamily="18" charset="0"/>
            </a:endParaRPr>
          </a:p>
        </p:txBody>
      </p:sp>
      <p:sp>
        <p:nvSpPr>
          <p:cNvPr id="11268" name="矩形 16">
            <a:extLst>
              <a:ext uri="{FF2B5EF4-FFF2-40B4-BE49-F238E27FC236}">
                <a16:creationId xmlns:a16="http://schemas.microsoft.com/office/drawing/2014/main" id="{8A711630-2887-4234-8E9E-C9E996072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92563"/>
            <a:ext cx="12192000" cy="2865437"/>
          </a:xfrm>
          <a:prstGeom prst="rect">
            <a:avLst/>
          </a:prstGeom>
          <a:solidFill>
            <a:srgbClr val="0AB79B">
              <a:alpha val="93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269" name="直接连接符 13">
            <a:extLst>
              <a:ext uri="{FF2B5EF4-FFF2-40B4-BE49-F238E27FC236}">
                <a16:creationId xmlns:a16="http://schemas.microsoft.com/office/drawing/2014/main" id="{DC9E8892-0513-40A5-A5F4-CBCAD4F44526}"/>
              </a:ext>
            </a:extLst>
          </p:cNvPr>
          <p:cNvSpPr>
            <a:spLocks noChangeShapeType="1"/>
          </p:cNvSpPr>
          <p:nvPr/>
        </p:nvSpPr>
        <p:spPr bwMode="auto">
          <a:xfrm>
            <a:off x="5822950" y="1677988"/>
            <a:ext cx="546100" cy="1587"/>
          </a:xfrm>
          <a:prstGeom prst="line">
            <a:avLst/>
          </a:prstGeom>
          <a:noFill/>
          <a:ln w="28575" cap="flat" cmpd="sng">
            <a:solidFill>
              <a:srgbClr val="10B59A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1270" name="图片 1">
            <a:extLst>
              <a:ext uri="{FF2B5EF4-FFF2-40B4-BE49-F238E27FC236}">
                <a16:creationId xmlns:a16="http://schemas.microsoft.com/office/drawing/2014/main" id="{F0512306-CBE5-4F00-8A55-3FA50CD2E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74" b="4570"/>
          <a:stretch>
            <a:fillRect/>
          </a:stretch>
        </p:blipFill>
        <p:spPr bwMode="auto">
          <a:xfrm>
            <a:off x="1158875" y="2308225"/>
            <a:ext cx="27432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图片 2">
            <a:extLst>
              <a:ext uri="{FF2B5EF4-FFF2-40B4-BE49-F238E27FC236}">
                <a16:creationId xmlns:a16="http://schemas.microsoft.com/office/drawing/2014/main" id="{B12D0311-E4D4-4709-AD18-D9E5BCFE9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51" r="844" b="5037"/>
          <a:stretch>
            <a:fillRect/>
          </a:stretch>
        </p:blipFill>
        <p:spPr bwMode="auto">
          <a:xfrm>
            <a:off x="8293100" y="2308225"/>
            <a:ext cx="27305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图片 7">
            <a:extLst>
              <a:ext uri="{FF2B5EF4-FFF2-40B4-BE49-F238E27FC236}">
                <a16:creationId xmlns:a16="http://schemas.microsoft.com/office/drawing/2014/main" id="{507A88CA-B2C5-46A1-A658-E4FB5EDE5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1" r="8496" b="5363"/>
          <a:stretch>
            <a:fillRect/>
          </a:stretch>
        </p:blipFill>
        <p:spPr bwMode="auto">
          <a:xfrm>
            <a:off x="4727575" y="2308225"/>
            <a:ext cx="2740025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矩形 17">
            <a:extLst>
              <a:ext uri="{FF2B5EF4-FFF2-40B4-BE49-F238E27FC236}">
                <a16:creationId xmlns:a16="http://schemas.microsoft.com/office/drawing/2014/main" id="{D34781AE-9661-4AFA-B4D6-A7A54D5B3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8875" y="5330825"/>
            <a:ext cx="2743200" cy="473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>
                <a:solidFill>
                  <a:srgbClr val="3F3F3F"/>
                </a:solidFill>
                <a:latin typeface="Aparajita" panose="020B0502040204020203" pitchFamily="18" charset="0"/>
                <a:sym typeface="Aparajita" panose="020B0502040204020203" pitchFamily="18" charset="0"/>
              </a:rPr>
              <a:t>Type your coverage</a:t>
            </a:r>
            <a:endParaRPr lang="zh-CN" altLang="en-US"/>
          </a:p>
        </p:txBody>
      </p:sp>
      <p:sp>
        <p:nvSpPr>
          <p:cNvPr id="11274" name="矩形 18">
            <a:extLst>
              <a:ext uri="{FF2B5EF4-FFF2-40B4-BE49-F238E27FC236}">
                <a16:creationId xmlns:a16="http://schemas.microsoft.com/office/drawing/2014/main" id="{AAF8A923-E6DA-4D69-B1F5-FF750D4BB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5330825"/>
            <a:ext cx="2743200" cy="473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>
                <a:solidFill>
                  <a:srgbClr val="3F3F3F"/>
                </a:solidFill>
                <a:latin typeface="Aparajita" panose="020B0502040204020203" pitchFamily="18" charset="0"/>
                <a:sym typeface="Aparajita" panose="020B0502040204020203" pitchFamily="18" charset="0"/>
              </a:rPr>
              <a:t>Type your coverage</a:t>
            </a:r>
          </a:p>
        </p:txBody>
      </p:sp>
      <p:sp>
        <p:nvSpPr>
          <p:cNvPr id="11275" name="矩形 19">
            <a:extLst>
              <a:ext uri="{FF2B5EF4-FFF2-40B4-BE49-F238E27FC236}">
                <a16:creationId xmlns:a16="http://schemas.microsoft.com/office/drawing/2014/main" id="{C054F9AD-4171-4B93-919D-1ADFB2681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9925" y="5330825"/>
            <a:ext cx="2733675" cy="473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>
                <a:solidFill>
                  <a:srgbClr val="3F3F3F"/>
                </a:solidFill>
                <a:latin typeface="Aparajita" panose="020B0502040204020203" pitchFamily="18" charset="0"/>
                <a:sym typeface="Aparajita" panose="020B0502040204020203" pitchFamily="18" charset="0"/>
              </a:rPr>
              <a:t>Type your coverage</a:t>
            </a:r>
          </a:p>
        </p:txBody>
      </p:sp>
      <p:sp>
        <p:nvSpPr>
          <p:cNvPr id="11276" name="椭圆 20">
            <a:extLst>
              <a:ext uri="{FF2B5EF4-FFF2-40B4-BE49-F238E27FC236}">
                <a16:creationId xmlns:a16="http://schemas.microsoft.com/office/drawing/2014/main" id="{A19EDDA9-234D-404D-8CD2-E563B361D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4725" y="6270625"/>
            <a:ext cx="88900" cy="90488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277" name="椭圆 21">
            <a:extLst>
              <a:ext uri="{FF2B5EF4-FFF2-40B4-BE49-F238E27FC236}">
                <a16:creationId xmlns:a16="http://schemas.microsoft.com/office/drawing/2014/main" id="{73BDB9CA-AD89-47EF-B279-4FEA78EB9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2638" y="6270625"/>
            <a:ext cx="88900" cy="90488"/>
          </a:xfrm>
          <a:prstGeom prst="ellipse">
            <a:avLst/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278" name="椭圆 22">
            <a:extLst>
              <a:ext uri="{FF2B5EF4-FFF2-40B4-BE49-F238E27FC236}">
                <a16:creationId xmlns:a16="http://schemas.microsoft.com/office/drawing/2014/main" id="{3E46E3B5-EBF3-402F-939D-EB046B8C6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5225" y="6270625"/>
            <a:ext cx="90488" cy="90488"/>
          </a:xfrm>
          <a:prstGeom prst="ellipse">
            <a:avLst/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11279" name="Group 15">
            <a:extLst>
              <a:ext uri="{FF2B5EF4-FFF2-40B4-BE49-F238E27FC236}">
                <a16:creationId xmlns:a16="http://schemas.microsoft.com/office/drawing/2014/main" id="{806938A0-F79D-49AF-8DA7-92BA403255AA}"/>
              </a:ext>
            </a:extLst>
          </p:cNvPr>
          <p:cNvGrpSpPr>
            <a:grpSpLocks/>
          </p:cNvGrpSpPr>
          <p:nvPr/>
        </p:nvGrpSpPr>
        <p:grpSpPr bwMode="auto">
          <a:xfrm>
            <a:off x="0" y="61913"/>
            <a:ext cx="1849438" cy="1287462"/>
            <a:chOff x="0" y="0"/>
            <a:chExt cx="1849400" cy="1287459"/>
          </a:xfrm>
        </p:grpSpPr>
        <p:sp>
          <p:nvSpPr>
            <p:cNvPr id="11280" name="文本框 24">
              <a:extLst>
                <a:ext uri="{FF2B5EF4-FFF2-40B4-BE49-F238E27FC236}">
                  <a16:creationId xmlns:a16="http://schemas.microsoft.com/office/drawing/2014/main" id="{AEBDCDFC-7C2C-488F-87AA-7AD07A436B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494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5400">
                  <a:solidFill>
                    <a:srgbClr val="078B75"/>
                  </a:solidFill>
                  <a:latin typeface="Dotum" panose="020B0600000101010101" pitchFamily="34" charset="-127"/>
                  <a:ea typeface="Dotum" panose="020B0600000101010101" pitchFamily="34" charset="-127"/>
                  <a:sym typeface="Times New Roman" panose="02020603050405020304" pitchFamily="18" charset="0"/>
                </a:rPr>
                <a:t>01</a:t>
              </a:r>
              <a:endParaRPr lang="zh-CN" altLang="en-US" sz="5400">
                <a:solidFill>
                  <a:srgbClr val="078B75"/>
                </a:solidFill>
                <a:latin typeface="Dotum" panose="020B0600000101010101" pitchFamily="34" charset="-127"/>
                <a:ea typeface="Dotum" panose="020B0600000101010101" pitchFamily="34" charset="-127"/>
                <a:sym typeface="Times New Roman" panose="02020603050405020304" pitchFamily="18" charset="0"/>
              </a:endParaRPr>
            </a:p>
          </p:txBody>
        </p:sp>
        <p:sp>
          <p:nvSpPr>
            <p:cNvPr id="11281" name="直接连接符 25">
              <a:extLst>
                <a:ext uri="{FF2B5EF4-FFF2-40B4-BE49-F238E27FC236}">
                  <a16:creationId xmlns:a16="http://schemas.microsoft.com/office/drawing/2014/main" id="{C45EBEBB-526A-4655-BF33-60B0387AE2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700" y="806744"/>
              <a:ext cx="1332000" cy="1"/>
            </a:xfrm>
            <a:prstGeom prst="line">
              <a:avLst/>
            </a:prstGeom>
            <a:noFill/>
            <a:ln w="6350" cap="flat" cmpd="sng">
              <a:solidFill>
                <a:srgbClr val="10B59A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82" name="文本框 26">
              <a:extLst>
                <a:ext uri="{FF2B5EF4-FFF2-40B4-BE49-F238E27FC236}">
                  <a16:creationId xmlns:a16="http://schemas.microsoft.com/office/drawing/2014/main" id="{6221DA2B-C995-4352-AEE6-5212599E1A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13" y="825794"/>
              <a:ext cx="16287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2400">
                  <a:solidFill>
                    <a:srgbClr val="078B75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PART ONE</a:t>
              </a:r>
              <a:endParaRPr lang="zh-CN" altLang="en-US" sz="2400">
                <a:solidFill>
                  <a:srgbClr val="078B75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1">
            <a:extLst>
              <a:ext uri="{FF2B5EF4-FFF2-40B4-BE49-F238E27FC236}">
                <a16:creationId xmlns:a16="http://schemas.microsoft.com/office/drawing/2014/main" id="{A7129AED-65CE-4236-A7AF-B4E38860D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7"/>
          <a:stretch>
            <a:fillRect/>
          </a:stretch>
        </p:blipFill>
        <p:spPr bwMode="auto">
          <a:xfrm>
            <a:off x="0" y="0"/>
            <a:ext cx="12192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矩形 3">
            <a:extLst>
              <a:ext uri="{FF2B5EF4-FFF2-40B4-BE49-F238E27FC236}">
                <a16:creationId xmlns:a16="http://schemas.microsoft.com/office/drawing/2014/main" id="{AD699F96-19E7-4C9F-A726-47E982878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45300"/>
          </a:xfrm>
          <a:prstGeom prst="rect">
            <a:avLst/>
          </a:prstGeom>
          <a:solidFill>
            <a:srgbClr val="099F86">
              <a:alpha val="93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12292" name="Group 4">
            <a:extLst>
              <a:ext uri="{FF2B5EF4-FFF2-40B4-BE49-F238E27FC236}">
                <a16:creationId xmlns:a16="http://schemas.microsoft.com/office/drawing/2014/main" id="{20381AFE-1C26-419F-9854-436E6BA920A4}"/>
              </a:ext>
            </a:extLst>
          </p:cNvPr>
          <p:cNvGrpSpPr>
            <a:grpSpLocks/>
          </p:cNvGrpSpPr>
          <p:nvPr/>
        </p:nvGrpSpPr>
        <p:grpSpPr bwMode="auto">
          <a:xfrm>
            <a:off x="0" y="61913"/>
            <a:ext cx="1849438" cy="1287462"/>
            <a:chOff x="0" y="0"/>
            <a:chExt cx="1849400" cy="1287459"/>
          </a:xfrm>
        </p:grpSpPr>
        <p:sp>
          <p:nvSpPr>
            <p:cNvPr id="12293" name="文本框 40">
              <a:extLst>
                <a:ext uri="{FF2B5EF4-FFF2-40B4-BE49-F238E27FC236}">
                  <a16:creationId xmlns:a16="http://schemas.microsoft.com/office/drawing/2014/main" id="{A60E8FCC-CF58-41FE-B68F-50394805C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494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5400">
                  <a:solidFill>
                    <a:schemeClr val="bg1"/>
                  </a:solidFill>
                  <a:latin typeface="Dotum" panose="020B0600000101010101" pitchFamily="34" charset="-127"/>
                  <a:ea typeface="Dotum" panose="020B0600000101010101" pitchFamily="34" charset="-127"/>
                  <a:sym typeface="Times New Roman" panose="02020603050405020304" pitchFamily="18" charset="0"/>
                </a:rPr>
                <a:t>01</a:t>
              </a:r>
              <a:endParaRPr lang="zh-CN" altLang="en-US" sz="540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  <a:sym typeface="Times New Roman" panose="02020603050405020304" pitchFamily="18" charset="0"/>
              </a:endParaRPr>
            </a:p>
          </p:txBody>
        </p:sp>
        <p:sp>
          <p:nvSpPr>
            <p:cNvPr id="12294" name="直接连接符 41">
              <a:extLst>
                <a:ext uri="{FF2B5EF4-FFF2-40B4-BE49-F238E27FC236}">
                  <a16:creationId xmlns:a16="http://schemas.microsoft.com/office/drawing/2014/main" id="{8C14DF8B-0477-4EFA-8144-6761E83695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700" y="806744"/>
              <a:ext cx="1332000" cy="1"/>
            </a:xfrm>
            <a:prstGeom prst="line">
              <a:avLst/>
            </a:prstGeom>
            <a:noFill/>
            <a:ln w="6350" cap="flat" cmpd="sng">
              <a:solidFill>
                <a:schemeClr val="bg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295" name="文本框 42">
              <a:extLst>
                <a:ext uri="{FF2B5EF4-FFF2-40B4-BE49-F238E27FC236}">
                  <a16:creationId xmlns:a16="http://schemas.microsoft.com/office/drawing/2014/main" id="{629A41F3-D41F-49A3-9B8D-A47E3DA881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13" y="825794"/>
              <a:ext cx="16287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2400">
                  <a:solidFill>
                    <a:schemeClr val="bg1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PART ONE</a:t>
              </a:r>
              <a:endParaRPr lang="zh-CN" altLang="en-US" sz="2400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</p:grpSp>
      <p:sp>
        <p:nvSpPr>
          <p:cNvPr id="12296" name="直接连接符 5">
            <a:extLst>
              <a:ext uri="{FF2B5EF4-FFF2-40B4-BE49-F238E27FC236}">
                <a16:creationId xmlns:a16="http://schemas.microsoft.com/office/drawing/2014/main" id="{F4E5ADB7-31CE-4E2D-AB39-BBBCF8CCC596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992438"/>
            <a:ext cx="12192000" cy="1587"/>
          </a:xfrm>
          <a:prstGeom prst="line">
            <a:avLst/>
          </a:prstGeom>
          <a:noFill/>
          <a:ln w="9525" cap="flat" cmpd="sng">
            <a:solidFill>
              <a:schemeClr val="accent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297" name="椭圆 6">
            <a:extLst>
              <a:ext uri="{FF2B5EF4-FFF2-40B4-BE49-F238E27FC236}">
                <a16:creationId xmlns:a16="http://schemas.microsoft.com/office/drawing/2014/main" id="{39F42BF8-63D4-4451-8753-0962CD47B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0238" y="2933700"/>
            <a:ext cx="119062" cy="119063"/>
          </a:xfrm>
          <a:prstGeom prst="ellipse">
            <a:avLst/>
          </a:prstGeom>
          <a:solidFill>
            <a:srgbClr val="15A38B"/>
          </a:solidFill>
          <a:ln w="38100" cap="flat" cmpd="sng">
            <a:solidFill>
              <a:srgbClr val="0CEEC8"/>
            </a:solidFill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 sz="2400">
              <a:solidFill>
                <a:srgbClr val="FFFFFF"/>
              </a:solidFill>
              <a:latin typeface="Aparajita" panose="020B0502040204020203" pitchFamily="18" charset="0"/>
              <a:sym typeface="Aparajita" panose="020B0502040204020203" pitchFamily="18" charset="0"/>
            </a:endParaRPr>
          </a:p>
        </p:txBody>
      </p:sp>
      <p:sp>
        <p:nvSpPr>
          <p:cNvPr id="12298" name="圆角矩形 7">
            <a:extLst>
              <a:ext uri="{FF2B5EF4-FFF2-40B4-BE49-F238E27FC236}">
                <a16:creationId xmlns:a16="http://schemas.microsoft.com/office/drawing/2014/main" id="{AE3B3EF9-6C83-44BD-95B1-FEA8909E9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7113" y="2466975"/>
            <a:ext cx="1865312" cy="300038"/>
          </a:xfrm>
          <a:prstGeom prst="roundRect">
            <a:avLst>
              <a:gd name="adj" fmla="val 16667"/>
            </a:avLst>
          </a:prstGeom>
          <a:solidFill>
            <a:srgbClr val="0CEEC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tIns="108000" anchor="ctr"/>
          <a:lstStyle/>
          <a:p>
            <a:pPr algn="ctr"/>
            <a:endParaRPr lang="zh-CN" altLang="zh-CN" sz="2000">
              <a:solidFill>
                <a:srgbClr val="FFFFFF"/>
              </a:solidFill>
              <a:latin typeface="Aparajita" panose="020B0502040204020203" pitchFamily="18" charset="0"/>
              <a:sym typeface="Aparajita" panose="020B0502040204020203" pitchFamily="18" charset="0"/>
            </a:endParaRPr>
          </a:p>
        </p:txBody>
      </p:sp>
      <p:sp>
        <p:nvSpPr>
          <p:cNvPr id="12299" name="文本框 8">
            <a:extLst>
              <a:ext uri="{FF2B5EF4-FFF2-40B4-BE49-F238E27FC236}">
                <a16:creationId xmlns:a16="http://schemas.microsoft.com/office/drawing/2014/main" id="{E03A5285-D686-4A2C-AEB9-BB6EE34F0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38" y="3568700"/>
            <a:ext cx="919956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rPr>
              <a:t>I looked ed in my sister's eyes and i made a decision not to go with her just yet. That I y here day and complete my journey.</a:t>
            </a:r>
            <a:endParaRPr lang="zh-CN" altLang="en-US">
              <a:solidFill>
                <a:schemeClr val="bg1"/>
              </a:solidFill>
              <a:latin typeface="Aparajita" panose="020B0502040204020203" pitchFamily="18" charset="0"/>
              <a:sym typeface="Aparajita" panose="020B0502040204020203" pitchFamily="18" charset="0"/>
            </a:endParaRPr>
          </a:p>
          <a:p>
            <a:r>
              <a:rPr lang="en-US" altLang="zh-CN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rPr>
              <a:t>I also made made the matter, i willn't just just live any life. I will life life that t i absolutely LOVE and not let less.</a:t>
            </a:r>
            <a:endParaRPr lang="zh-CN" altLang="en-US">
              <a:solidFill>
                <a:schemeClr val="bg1"/>
              </a:solidFill>
              <a:latin typeface="Aparajita" panose="020B0502040204020203" pitchFamily="18" charset="0"/>
              <a:sym typeface="Aparajita" panose="020B0502040204020203" pitchFamily="18" charset="0"/>
            </a:endParaRPr>
          </a:p>
          <a:p>
            <a:r>
              <a:rPr lang="en-US" altLang="zh-CN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rPr>
              <a:t>In-time, the clarity that descended around me was like a light shining in a dark room for the first time. As if the earth's plates hadshifted ddydd my fydy and everything suddenly looked real for the first time.</a:t>
            </a:r>
            <a:endParaRPr lang="zh-CN" altLang="en-US">
              <a:solidFill>
                <a:schemeClr val="bg1"/>
              </a:solidFill>
              <a:latin typeface="Aparajita" panose="020B0502040204020203" pitchFamily="18" charset="0"/>
              <a:sym typeface="Aparajita" panose="020B0502040204020203" pitchFamily="18" charset="0"/>
            </a:endParaRPr>
          </a:p>
        </p:txBody>
      </p:sp>
      <p:sp>
        <p:nvSpPr>
          <p:cNvPr id="12300" name="文本框 9">
            <a:extLst>
              <a:ext uri="{FF2B5EF4-FFF2-40B4-BE49-F238E27FC236}">
                <a16:creationId xmlns:a16="http://schemas.microsoft.com/office/drawing/2014/main" id="{BD5F8B01-29B0-419A-955C-472C38396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8363" y="2452688"/>
            <a:ext cx="2420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rPr>
              <a:t>THE MAIN MARKET</a:t>
            </a:r>
            <a:endParaRPr lang="zh-CN" altLang="en-US" sz="2000">
              <a:solidFill>
                <a:schemeClr val="bg1"/>
              </a:solidFill>
              <a:latin typeface="Aparajita" panose="020B0502040204020203" pitchFamily="18" charset="0"/>
              <a:sym typeface="Aparajita" panose="020B0502040204020203" pitchFamily="18" charset="0"/>
            </a:endParaRPr>
          </a:p>
        </p:txBody>
      </p:sp>
      <p:sp>
        <p:nvSpPr>
          <p:cNvPr id="12301" name="文本框 32">
            <a:extLst>
              <a:ext uri="{FF2B5EF4-FFF2-40B4-BE49-F238E27FC236}">
                <a16:creationId xmlns:a16="http://schemas.microsoft.com/office/drawing/2014/main" id="{1F2070E7-3878-4FA6-AEB2-23927DE1E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6313" y="2452688"/>
            <a:ext cx="2084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rPr>
              <a:t>THETROY HIS</a:t>
            </a:r>
            <a:endParaRPr lang="zh-CN" altLang="en-US"/>
          </a:p>
        </p:txBody>
      </p:sp>
      <p:sp>
        <p:nvSpPr>
          <p:cNvPr id="12302" name="文本框 43">
            <a:extLst>
              <a:ext uri="{FF2B5EF4-FFF2-40B4-BE49-F238E27FC236}">
                <a16:creationId xmlns:a16="http://schemas.microsoft.com/office/drawing/2014/main" id="{10FD0A6E-F7BE-40A8-AB97-A94FA1885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4713" y="2454275"/>
            <a:ext cx="2420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rPr>
              <a:t>THE FUTURE</a:t>
            </a:r>
            <a:endParaRPr lang="zh-CN" altLang="en-US" sz="2000">
              <a:solidFill>
                <a:schemeClr val="bg1"/>
              </a:solidFill>
              <a:latin typeface="Aparajita" panose="020B0502040204020203" pitchFamily="18" charset="0"/>
              <a:sym typeface="Aparajita" panose="020B0502040204020203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1">
            <a:extLst>
              <a:ext uri="{FF2B5EF4-FFF2-40B4-BE49-F238E27FC236}">
                <a16:creationId xmlns:a16="http://schemas.microsoft.com/office/drawing/2014/main" id="{4A1D18E1-D1B8-4314-8B68-734D4B629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7"/>
          <a:stretch>
            <a:fillRect/>
          </a:stretch>
        </p:blipFill>
        <p:spPr bwMode="auto">
          <a:xfrm>
            <a:off x="0" y="0"/>
            <a:ext cx="12192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矩形 3">
            <a:extLst>
              <a:ext uri="{FF2B5EF4-FFF2-40B4-BE49-F238E27FC236}">
                <a16:creationId xmlns:a16="http://schemas.microsoft.com/office/drawing/2014/main" id="{8B33692D-0D49-4FC2-96E4-D3173DF54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45300"/>
          </a:xfrm>
          <a:prstGeom prst="rect">
            <a:avLst/>
          </a:prstGeom>
          <a:solidFill>
            <a:srgbClr val="099F86">
              <a:alpha val="93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13316" name="Group 4">
            <a:extLst>
              <a:ext uri="{FF2B5EF4-FFF2-40B4-BE49-F238E27FC236}">
                <a16:creationId xmlns:a16="http://schemas.microsoft.com/office/drawing/2014/main" id="{39FA0D3A-C0A4-4691-884F-ADF8A58F98D9}"/>
              </a:ext>
            </a:extLst>
          </p:cNvPr>
          <p:cNvGrpSpPr>
            <a:grpSpLocks/>
          </p:cNvGrpSpPr>
          <p:nvPr/>
        </p:nvGrpSpPr>
        <p:grpSpPr bwMode="auto">
          <a:xfrm>
            <a:off x="0" y="61913"/>
            <a:ext cx="1849438" cy="1287462"/>
            <a:chOff x="0" y="0"/>
            <a:chExt cx="1849400" cy="1287459"/>
          </a:xfrm>
        </p:grpSpPr>
        <p:sp>
          <p:nvSpPr>
            <p:cNvPr id="13317" name="文本框 40">
              <a:extLst>
                <a:ext uri="{FF2B5EF4-FFF2-40B4-BE49-F238E27FC236}">
                  <a16:creationId xmlns:a16="http://schemas.microsoft.com/office/drawing/2014/main" id="{0929A248-842D-480D-93ED-32BA8D13E5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494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5400">
                  <a:solidFill>
                    <a:schemeClr val="bg1"/>
                  </a:solidFill>
                  <a:latin typeface="Dotum" panose="020B0600000101010101" pitchFamily="34" charset="-127"/>
                  <a:ea typeface="Dotum" panose="020B0600000101010101" pitchFamily="34" charset="-127"/>
                  <a:sym typeface="Times New Roman" panose="02020603050405020304" pitchFamily="18" charset="0"/>
                </a:rPr>
                <a:t>01</a:t>
              </a:r>
              <a:endParaRPr lang="zh-CN" altLang="en-US" sz="540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  <a:sym typeface="Times New Roman" panose="02020603050405020304" pitchFamily="18" charset="0"/>
              </a:endParaRPr>
            </a:p>
          </p:txBody>
        </p:sp>
        <p:sp>
          <p:nvSpPr>
            <p:cNvPr id="13318" name="直接连接符 41">
              <a:extLst>
                <a:ext uri="{FF2B5EF4-FFF2-40B4-BE49-F238E27FC236}">
                  <a16:creationId xmlns:a16="http://schemas.microsoft.com/office/drawing/2014/main" id="{F30358BE-9566-447B-B9BB-1D44073A2F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700" y="806744"/>
              <a:ext cx="1332000" cy="1"/>
            </a:xfrm>
            <a:prstGeom prst="line">
              <a:avLst/>
            </a:prstGeom>
            <a:noFill/>
            <a:ln w="6350" cap="flat" cmpd="sng">
              <a:solidFill>
                <a:schemeClr val="bg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19" name="文本框 42">
              <a:extLst>
                <a:ext uri="{FF2B5EF4-FFF2-40B4-BE49-F238E27FC236}">
                  <a16:creationId xmlns:a16="http://schemas.microsoft.com/office/drawing/2014/main" id="{B6524BC3-45FD-40FC-868B-6409671AE4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13" y="825794"/>
              <a:ext cx="16287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2400">
                  <a:solidFill>
                    <a:schemeClr val="bg1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PART ONE</a:t>
              </a:r>
              <a:endParaRPr lang="zh-CN" altLang="en-US" sz="2400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</p:grpSp>
      <p:sp>
        <p:nvSpPr>
          <p:cNvPr id="13320" name="直接连接符 5">
            <a:extLst>
              <a:ext uri="{FF2B5EF4-FFF2-40B4-BE49-F238E27FC236}">
                <a16:creationId xmlns:a16="http://schemas.microsoft.com/office/drawing/2014/main" id="{D5648B81-8715-47A1-B91B-7266A1016B1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992438"/>
            <a:ext cx="12192000" cy="1587"/>
          </a:xfrm>
          <a:prstGeom prst="line">
            <a:avLst/>
          </a:prstGeom>
          <a:noFill/>
          <a:ln w="9525" cap="flat" cmpd="sng">
            <a:solidFill>
              <a:schemeClr val="accent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21" name="椭圆 6">
            <a:extLst>
              <a:ext uri="{FF2B5EF4-FFF2-40B4-BE49-F238E27FC236}">
                <a16:creationId xmlns:a16="http://schemas.microsoft.com/office/drawing/2014/main" id="{F993C912-0ABB-4DB6-A16E-68163DA39F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8638" y="2933700"/>
            <a:ext cx="119062" cy="119063"/>
          </a:xfrm>
          <a:prstGeom prst="ellipse">
            <a:avLst/>
          </a:prstGeom>
          <a:solidFill>
            <a:srgbClr val="15A38B"/>
          </a:solidFill>
          <a:ln w="38100" cap="flat" cmpd="sng">
            <a:solidFill>
              <a:srgbClr val="0CEEC8"/>
            </a:solidFill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 sz="2400">
              <a:solidFill>
                <a:srgbClr val="FFFFFF"/>
              </a:solidFill>
              <a:latin typeface="Aparajita" panose="020B0502040204020203" pitchFamily="18" charset="0"/>
              <a:sym typeface="Aparajita" panose="020B0502040204020203" pitchFamily="18" charset="0"/>
            </a:endParaRPr>
          </a:p>
        </p:txBody>
      </p:sp>
      <p:sp>
        <p:nvSpPr>
          <p:cNvPr id="13322" name="圆角矩形 7">
            <a:extLst>
              <a:ext uri="{FF2B5EF4-FFF2-40B4-BE49-F238E27FC236}">
                <a16:creationId xmlns:a16="http://schemas.microsoft.com/office/drawing/2014/main" id="{001C75B8-9729-46D7-99FE-18941140E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9950" y="2466975"/>
            <a:ext cx="2051050" cy="300038"/>
          </a:xfrm>
          <a:prstGeom prst="roundRect">
            <a:avLst>
              <a:gd name="adj" fmla="val 16667"/>
            </a:avLst>
          </a:prstGeom>
          <a:solidFill>
            <a:srgbClr val="0CEEC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tIns="108000" anchor="ctr"/>
          <a:lstStyle/>
          <a:p>
            <a:pPr algn="ctr"/>
            <a:endParaRPr lang="zh-CN" altLang="zh-CN" sz="2000">
              <a:solidFill>
                <a:srgbClr val="FFFFFF"/>
              </a:solidFill>
              <a:latin typeface="Aparajita" panose="020B0502040204020203" pitchFamily="18" charset="0"/>
              <a:sym typeface="Aparajita" panose="020B0502040204020203" pitchFamily="18" charset="0"/>
            </a:endParaRPr>
          </a:p>
        </p:txBody>
      </p:sp>
      <p:sp>
        <p:nvSpPr>
          <p:cNvPr id="13323" name="文本框 9">
            <a:extLst>
              <a:ext uri="{FF2B5EF4-FFF2-40B4-BE49-F238E27FC236}">
                <a16:creationId xmlns:a16="http://schemas.microsoft.com/office/drawing/2014/main" id="{BA20842B-017B-4735-96BB-3D53638C3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8363" y="2452688"/>
            <a:ext cx="2420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rPr>
              <a:t>THE MAIN MARKET</a:t>
            </a:r>
            <a:endParaRPr lang="zh-CN" altLang="en-US" sz="2000">
              <a:solidFill>
                <a:schemeClr val="bg1"/>
              </a:solidFill>
              <a:latin typeface="Aparajita" panose="020B0502040204020203" pitchFamily="18" charset="0"/>
              <a:sym typeface="Aparajita" panose="020B0502040204020203" pitchFamily="18" charset="0"/>
            </a:endParaRPr>
          </a:p>
        </p:txBody>
      </p:sp>
      <p:sp>
        <p:nvSpPr>
          <p:cNvPr id="13324" name="文本框 32">
            <a:extLst>
              <a:ext uri="{FF2B5EF4-FFF2-40B4-BE49-F238E27FC236}">
                <a16:creationId xmlns:a16="http://schemas.microsoft.com/office/drawing/2014/main" id="{70B33DA8-EAB6-4116-9FBD-9289C999E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6313" y="2452688"/>
            <a:ext cx="2084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rPr>
              <a:t>THETROY HIS</a:t>
            </a:r>
            <a:endParaRPr lang="zh-CN" altLang="en-US"/>
          </a:p>
        </p:txBody>
      </p:sp>
      <p:sp>
        <p:nvSpPr>
          <p:cNvPr id="13325" name="文本框 43">
            <a:extLst>
              <a:ext uri="{FF2B5EF4-FFF2-40B4-BE49-F238E27FC236}">
                <a16:creationId xmlns:a16="http://schemas.microsoft.com/office/drawing/2014/main" id="{E0AED8A9-343B-40D4-8CF6-39C2AEC44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4713" y="2454275"/>
            <a:ext cx="2420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rPr>
              <a:t>THE FUTURE</a:t>
            </a:r>
            <a:endParaRPr lang="zh-CN" altLang="en-US" sz="2000">
              <a:solidFill>
                <a:schemeClr val="bg1"/>
              </a:solidFill>
              <a:latin typeface="Aparajita" panose="020B0502040204020203" pitchFamily="18" charset="0"/>
              <a:sym typeface="Aparajita" panose="020B0502040204020203" pitchFamily="18" charset="0"/>
            </a:endParaRPr>
          </a:p>
        </p:txBody>
      </p:sp>
      <p:pic>
        <p:nvPicPr>
          <p:cNvPr id="13326" name="图表 11">
            <a:extLst>
              <a:ext uri="{FF2B5EF4-FFF2-40B4-BE49-F238E27FC236}">
                <a16:creationId xmlns:a16="http://schemas.microsoft.com/office/drawing/2014/main" id="{F26CB325-FC71-4AA3-AAEA-0868EA923EA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050" y="3309938"/>
            <a:ext cx="6565900" cy="26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7" name="文本框 18">
            <a:extLst>
              <a:ext uri="{FF2B5EF4-FFF2-40B4-BE49-F238E27FC236}">
                <a16:creationId xmlns:a16="http://schemas.microsoft.com/office/drawing/2014/main" id="{BB802D9A-5D7D-455D-B1BD-61BA725F9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38" y="6091238"/>
            <a:ext cx="9885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rPr>
              <a:t>I looked ed in my sister's eyes and i made a decision not to go with her just yet. That I y here day and complete my journey.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图片 1">
            <a:extLst>
              <a:ext uri="{FF2B5EF4-FFF2-40B4-BE49-F238E27FC236}">
                <a16:creationId xmlns:a16="http://schemas.microsoft.com/office/drawing/2014/main" id="{21CCCC74-036D-4465-957D-D8CE44797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7"/>
          <a:stretch>
            <a:fillRect/>
          </a:stretch>
        </p:blipFill>
        <p:spPr bwMode="auto">
          <a:xfrm>
            <a:off x="0" y="0"/>
            <a:ext cx="12192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矩形 3">
            <a:extLst>
              <a:ext uri="{FF2B5EF4-FFF2-40B4-BE49-F238E27FC236}">
                <a16:creationId xmlns:a16="http://schemas.microsoft.com/office/drawing/2014/main" id="{F553975D-1470-4CD0-86FB-D25B0BD9C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45300"/>
          </a:xfrm>
          <a:prstGeom prst="rect">
            <a:avLst/>
          </a:prstGeom>
          <a:solidFill>
            <a:srgbClr val="099F86">
              <a:alpha val="93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14340" name="Group 4">
            <a:extLst>
              <a:ext uri="{FF2B5EF4-FFF2-40B4-BE49-F238E27FC236}">
                <a16:creationId xmlns:a16="http://schemas.microsoft.com/office/drawing/2014/main" id="{600FC82B-5345-4EE4-92E0-989236745461}"/>
              </a:ext>
            </a:extLst>
          </p:cNvPr>
          <p:cNvGrpSpPr>
            <a:grpSpLocks/>
          </p:cNvGrpSpPr>
          <p:nvPr/>
        </p:nvGrpSpPr>
        <p:grpSpPr bwMode="auto">
          <a:xfrm>
            <a:off x="0" y="61913"/>
            <a:ext cx="1849438" cy="1287462"/>
            <a:chOff x="0" y="0"/>
            <a:chExt cx="1849400" cy="1287459"/>
          </a:xfrm>
        </p:grpSpPr>
        <p:sp>
          <p:nvSpPr>
            <p:cNvPr id="14341" name="文本框 40">
              <a:extLst>
                <a:ext uri="{FF2B5EF4-FFF2-40B4-BE49-F238E27FC236}">
                  <a16:creationId xmlns:a16="http://schemas.microsoft.com/office/drawing/2014/main" id="{48BC5397-DF4F-4C2B-9377-4FB1B15160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494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5400">
                  <a:solidFill>
                    <a:schemeClr val="bg1"/>
                  </a:solidFill>
                  <a:latin typeface="Dotum" panose="020B0600000101010101" pitchFamily="34" charset="-127"/>
                  <a:ea typeface="Dotum" panose="020B0600000101010101" pitchFamily="34" charset="-127"/>
                  <a:sym typeface="Times New Roman" panose="02020603050405020304" pitchFamily="18" charset="0"/>
                </a:rPr>
                <a:t>01</a:t>
              </a:r>
              <a:endParaRPr lang="zh-CN" altLang="en-US" sz="540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  <a:sym typeface="Times New Roman" panose="02020603050405020304" pitchFamily="18" charset="0"/>
              </a:endParaRPr>
            </a:p>
          </p:txBody>
        </p:sp>
        <p:sp>
          <p:nvSpPr>
            <p:cNvPr id="14342" name="直接连接符 41">
              <a:extLst>
                <a:ext uri="{FF2B5EF4-FFF2-40B4-BE49-F238E27FC236}">
                  <a16:creationId xmlns:a16="http://schemas.microsoft.com/office/drawing/2014/main" id="{18B054CE-9888-40DA-BBBF-004D111B8C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700" y="806744"/>
              <a:ext cx="1332000" cy="1"/>
            </a:xfrm>
            <a:prstGeom prst="line">
              <a:avLst/>
            </a:prstGeom>
            <a:noFill/>
            <a:ln w="6350" cap="flat" cmpd="sng">
              <a:solidFill>
                <a:schemeClr val="bg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43" name="文本框 42">
              <a:extLst>
                <a:ext uri="{FF2B5EF4-FFF2-40B4-BE49-F238E27FC236}">
                  <a16:creationId xmlns:a16="http://schemas.microsoft.com/office/drawing/2014/main" id="{3ECDCE7A-8D4B-451E-9010-7E2325F8F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13" y="825794"/>
              <a:ext cx="16287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2400">
                  <a:solidFill>
                    <a:schemeClr val="bg1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PART ONE</a:t>
              </a:r>
              <a:endParaRPr lang="zh-CN" altLang="en-US" sz="2400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</p:grpSp>
      <p:sp>
        <p:nvSpPr>
          <p:cNvPr id="14344" name="直接连接符 5">
            <a:extLst>
              <a:ext uri="{FF2B5EF4-FFF2-40B4-BE49-F238E27FC236}">
                <a16:creationId xmlns:a16="http://schemas.microsoft.com/office/drawing/2014/main" id="{04C05B12-109B-461B-9981-C2A4B077490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992438"/>
            <a:ext cx="12192000" cy="1587"/>
          </a:xfrm>
          <a:prstGeom prst="line">
            <a:avLst/>
          </a:prstGeom>
          <a:noFill/>
          <a:ln w="9525" cap="flat" cmpd="sng">
            <a:solidFill>
              <a:schemeClr val="accent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345" name="椭圆 6">
            <a:extLst>
              <a:ext uri="{FF2B5EF4-FFF2-40B4-BE49-F238E27FC236}">
                <a16:creationId xmlns:a16="http://schemas.microsoft.com/office/drawing/2014/main" id="{C1084773-BA90-4DAF-A3ED-A53EB44B6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5" y="2933700"/>
            <a:ext cx="117475" cy="119063"/>
          </a:xfrm>
          <a:prstGeom prst="ellipse">
            <a:avLst/>
          </a:prstGeom>
          <a:solidFill>
            <a:srgbClr val="15A38B"/>
          </a:solidFill>
          <a:ln w="38100" cap="flat" cmpd="sng">
            <a:solidFill>
              <a:srgbClr val="0CEEC8"/>
            </a:solidFill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 sz="2400">
              <a:solidFill>
                <a:srgbClr val="FFFFFF"/>
              </a:solidFill>
              <a:latin typeface="Aparajita" panose="020B0502040204020203" pitchFamily="18" charset="0"/>
              <a:sym typeface="Aparajita" panose="020B0502040204020203" pitchFamily="18" charset="0"/>
            </a:endParaRPr>
          </a:p>
        </p:txBody>
      </p:sp>
      <p:sp>
        <p:nvSpPr>
          <p:cNvPr id="14346" name="圆角矩形 7">
            <a:extLst>
              <a:ext uri="{FF2B5EF4-FFF2-40B4-BE49-F238E27FC236}">
                <a16:creationId xmlns:a16="http://schemas.microsoft.com/office/drawing/2014/main" id="{1609CB9A-D8BA-44AB-B12C-54B6E1744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4863" y="2466975"/>
            <a:ext cx="1541462" cy="300038"/>
          </a:xfrm>
          <a:prstGeom prst="roundRect">
            <a:avLst>
              <a:gd name="adj" fmla="val 16667"/>
            </a:avLst>
          </a:prstGeom>
          <a:solidFill>
            <a:srgbClr val="0CEEC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tIns="108000" anchor="ctr"/>
          <a:lstStyle/>
          <a:p>
            <a:pPr algn="ctr"/>
            <a:endParaRPr lang="zh-CN" altLang="zh-CN" sz="2000">
              <a:solidFill>
                <a:srgbClr val="FFFFFF"/>
              </a:solidFill>
              <a:latin typeface="Aparajita" panose="020B0502040204020203" pitchFamily="18" charset="0"/>
              <a:sym typeface="Aparajita" panose="020B0502040204020203" pitchFamily="18" charset="0"/>
            </a:endParaRPr>
          </a:p>
        </p:txBody>
      </p:sp>
      <p:sp>
        <p:nvSpPr>
          <p:cNvPr id="14347" name="文本框 9">
            <a:extLst>
              <a:ext uri="{FF2B5EF4-FFF2-40B4-BE49-F238E27FC236}">
                <a16:creationId xmlns:a16="http://schemas.microsoft.com/office/drawing/2014/main" id="{F457B5BB-09B7-4584-BBEA-C9E462209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8363" y="2452688"/>
            <a:ext cx="2420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rPr>
              <a:t>THE MAIN MARKET</a:t>
            </a:r>
            <a:endParaRPr lang="zh-CN" altLang="en-US" sz="2000">
              <a:solidFill>
                <a:schemeClr val="bg1"/>
              </a:solidFill>
              <a:latin typeface="Aparajita" panose="020B0502040204020203" pitchFamily="18" charset="0"/>
              <a:sym typeface="Aparajita" panose="020B0502040204020203" pitchFamily="18" charset="0"/>
            </a:endParaRPr>
          </a:p>
        </p:txBody>
      </p:sp>
      <p:sp>
        <p:nvSpPr>
          <p:cNvPr id="14348" name="文本框 32">
            <a:extLst>
              <a:ext uri="{FF2B5EF4-FFF2-40B4-BE49-F238E27FC236}">
                <a16:creationId xmlns:a16="http://schemas.microsoft.com/office/drawing/2014/main" id="{F299FF7E-9210-4C08-A770-3B9A12DA0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6313" y="2452688"/>
            <a:ext cx="2084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rPr>
              <a:t>THETROY HIS</a:t>
            </a:r>
            <a:endParaRPr lang="zh-CN" altLang="en-US"/>
          </a:p>
        </p:txBody>
      </p:sp>
      <p:sp>
        <p:nvSpPr>
          <p:cNvPr id="14349" name="文本框 43">
            <a:extLst>
              <a:ext uri="{FF2B5EF4-FFF2-40B4-BE49-F238E27FC236}">
                <a16:creationId xmlns:a16="http://schemas.microsoft.com/office/drawing/2014/main" id="{B88D10E8-4775-4654-B013-309A6D2C9E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4713" y="2454275"/>
            <a:ext cx="2420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rPr>
              <a:t>THE FUTURE</a:t>
            </a:r>
            <a:endParaRPr lang="zh-CN" altLang="en-US" sz="2000">
              <a:solidFill>
                <a:schemeClr val="bg1"/>
              </a:solidFill>
              <a:latin typeface="Aparajita" panose="020B0502040204020203" pitchFamily="18" charset="0"/>
              <a:sym typeface="Aparajita" panose="020B0502040204020203" pitchFamily="18" charset="0"/>
            </a:endParaRPr>
          </a:p>
        </p:txBody>
      </p:sp>
      <p:pic>
        <p:nvPicPr>
          <p:cNvPr id="14350" name="图表 11">
            <a:extLst>
              <a:ext uri="{FF2B5EF4-FFF2-40B4-BE49-F238E27FC236}">
                <a16:creationId xmlns:a16="http://schemas.microsoft.com/office/drawing/2014/main" id="{1B23E122-485B-47F4-B3BA-48623036A4D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3292475"/>
            <a:ext cx="639445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1" name="文本框 15">
            <a:extLst>
              <a:ext uri="{FF2B5EF4-FFF2-40B4-BE49-F238E27FC236}">
                <a16:creationId xmlns:a16="http://schemas.microsoft.com/office/drawing/2014/main" id="{2820717E-A2B6-4EF9-98E7-10FE7355A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38" y="6091238"/>
            <a:ext cx="9885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rPr>
              <a:t>I looked ed in my sister's eyes and i made a decision not to go with her just yet. That I y here day and complete my journey.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2">
            <a:extLst>
              <a:ext uri="{FF2B5EF4-FFF2-40B4-BE49-F238E27FC236}">
                <a16:creationId xmlns:a16="http://schemas.microsoft.com/office/drawing/2014/main" id="{E3B8C8A3-25A3-4541-8B26-BAB1EE72C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9"/>
          <a:stretch>
            <a:fillRect/>
          </a:stretch>
        </p:blipFill>
        <p:spPr bwMode="auto">
          <a:xfrm>
            <a:off x="0" y="0"/>
            <a:ext cx="12192000" cy="697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平行四边形 3">
            <a:extLst>
              <a:ext uri="{FF2B5EF4-FFF2-40B4-BE49-F238E27FC236}">
                <a16:creationId xmlns:a16="http://schemas.microsoft.com/office/drawing/2014/main" id="{4C8F936B-F3ED-479B-BB62-23ED4DEA1D7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-3465513" y="0"/>
            <a:ext cx="12188826" cy="6850063"/>
          </a:xfrm>
          <a:prstGeom prst="parallelogram">
            <a:avLst>
              <a:gd name="adj" fmla="val 24994"/>
            </a:avLst>
          </a:prstGeom>
          <a:solidFill>
            <a:srgbClr val="0C0C0C">
              <a:alpha val="14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5364" name="直接连接符 16">
            <a:extLst>
              <a:ext uri="{FF2B5EF4-FFF2-40B4-BE49-F238E27FC236}">
                <a16:creationId xmlns:a16="http://schemas.microsoft.com/office/drawing/2014/main" id="{807CC664-7D93-41D5-9220-D79340D26182}"/>
              </a:ext>
            </a:extLst>
          </p:cNvPr>
          <p:cNvSpPr>
            <a:spLocks noChangeShapeType="1"/>
          </p:cNvSpPr>
          <p:nvPr/>
        </p:nvSpPr>
        <p:spPr bwMode="auto">
          <a:xfrm>
            <a:off x="4486275" y="2152650"/>
            <a:ext cx="0" cy="869950"/>
          </a:xfrm>
          <a:prstGeom prst="line">
            <a:avLst/>
          </a:prstGeom>
          <a:noFill/>
          <a:ln w="3175" cap="flat" cmpd="sng">
            <a:solidFill>
              <a:srgbClr val="FFFFFF">
                <a:alpha val="59999"/>
              </a:srgb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365" name="直接连接符 18">
            <a:extLst>
              <a:ext uri="{FF2B5EF4-FFF2-40B4-BE49-F238E27FC236}">
                <a16:creationId xmlns:a16="http://schemas.microsoft.com/office/drawing/2014/main" id="{9525F3E6-507C-4CDE-A751-C3B3DDDA5F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14763" y="2152650"/>
            <a:ext cx="671512" cy="1008063"/>
          </a:xfrm>
          <a:prstGeom prst="line">
            <a:avLst/>
          </a:prstGeom>
          <a:noFill/>
          <a:ln w="3175" cap="flat" cmpd="sng">
            <a:solidFill>
              <a:srgbClr val="FFFFFF">
                <a:alpha val="59999"/>
              </a:srgb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366" name="直接连接符 22">
            <a:extLst>
              <a:ext uri="{FF2B5EF4-FFF2-40B4-BE49-F238E27FC236}">
                <a16:creationId xmlns:a16="http://schemas.microsoft.com/office/drawing/2014/main" id="{7063C1BD-108B-4A0E-996A-EE0D7CA352BB}"/>
              </a:ext>
            </a:extLst>
          </p:cNvPr>
          <p:cNvSpPr>
            <a:spLocks noChangeShapeType="1"/>
          </p:cNvSpPr>
          <p:nvPr/>
        </p:nvSpPr>
        <p:spPr bwMode="auto">
          <a:xfrm>
            <a:off x="4486275" y="2152650"/>
            <a:ext cx="676275" cy="1008063"/>
          </a:xfrm>
          <a:prstGeom prst="line">
            <a:avLst/>
          </a:prstGeom>
          <a:noFill/>
          <a:ln w="3175" cap="flat" cmpd="sng">
            <a:solidFill>
              <a:srgbClr val="FFFFFF">
                <a:alpha val="59999"/>
              </a:srgb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5367" name="Group 7">
            <a:extLst>
              <a:ext uri="{FF2B5EF4-FFF2-40B4-BE49-F238E27FC236}">
                <a16:creationId xmlns:a16="http://schemas.microsoft.com/office/drawing/2014/main" id="{C3105C76-5693-45E0-8895-AB5E200C693F}"/>
              </a:ext>
            </a:extLst>
          </p:cNvPr>
          <p:cNvGrpSpPr>
            <a:grpSpLocks/>
          </p:cNvGrpSpPr>
          <p:nvPr/>
        </p:nvGrpSpPr>
        <p:grpSpPr bwMode="auto">
          <a:xfrm>
            <a:off x="2933700" y="3024188"/>
            <a:ext cx="6889750" cy="852487"/>
            <a:chOff x="0" y="0"/>
            <a:chExt cx="6888937" cy="852802"/>
          </a:xfrm>
        </p:grpSpPr>
        <p:sp>
          <p:nvSpPr>
            <p:cNvPr id="15368" name="平行四边形 4">
              <a:extLst>
                <a:ext uri="{FF2B5EF4-FFF2-40B4-BE49-F238E27FC236}">
                  <a16:creationId xmlns:a16="http://schemas.microsoft.com/office/drawing/2014/main" id="{19FDE259-20CC-4BD9-9D4B-758C4E8F6C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316037" cy="717550"/>
            </a:xfrm>
            <a:prstGeom prst="parallelogram">
              <a:avLst>
                <a:gd name="adj" fmla="val 62155"/>
              </a:avLst>
            </a:prstGeom>
            <a:solidFill>
              <a:srgbClr val="0BD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400">
                <a:solidFill>
                  <a:srgbClr val="FFFFFF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  <p:sp>
          <p:nvSpPr>
            <p:cNvPr id="15369" name="平行四边形 5">
              <a:extLst>
                <a:ext uri="{FF2B5EF4-FFF2-40B4-BE49-F238E27FC236}">
                  <a16:creationId xmlns:a16="http://schemas.microsoft.com/office/drawing/2014/main" id="{B562A7F1-F3C2-4E8D-AEB7-9C7ABE9C20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3441" y="0"/>
              <a:ext cx="5594667" cy="717550"/>
            </a:xfrm>
            <a:prstGeom prst="parallelogram">
              <a:avLst>
                <a:gd name="adj" fmla="val 62123"/>
              </a:avLst>
            </a:pr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400">
                <a:solidFill>
                  <a:srgbClr val="FFFFFF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  <p:sp>
          <p:nvSpPr>
            <p:cNvPr id="15370" name="文本框 6">
              <a:extLst>
                <a:ext uri="{FF2B5EF4-FFF2-40B4-BE49-F238E27FC236}">
                  <a16:creationId xmlns:a16="http://schemas.microsoft.com/office/drawing/2014/main" id="{6D29C64A-A2CD-4E9A-B53A-11DE006B1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132" y="21805"/>
              <a:ext cx="370522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4800">
                  <a:solidFill>
                    <a:schemeClr val="bg1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SECTION TWO</a:t>
              </a:r>
              <a:endParaRPr lang="zh-CN" altLang="en-US" sz="4800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  <p:sp>
          <p:nvSpPr>
            <p:cNvPr id="15371" name="直接连接符 8">
              <a:extLst>
                <a:ext uri="{FF2B5EF4-FFF2-40B4-BE49-F238E27FC236}">
                  <a16:creationId xmlns:a16="http://schemas.microsoft.com/office/drawing/2014/main" id="{FF57D2DE-47DE-41EF-9AAC-B4DCB162AE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0888" y="113292"/>
              <a:ext cx="1" cy="504000"/>
            </a:xfrm>
            <a:prstGeom prst="line">
              <a:avLst/>
            </a:prstGeom>
            <a:noFill/>
            <a:ln w="6350" cap="flat" cmpd="sng">
              <a:solidFill>
                <a:schemeClr val="bg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15372" name="图片 9">
              <a:extLst>
                <a:ext uri="{FF2B5EF4-FFF2-40B4-BE49-F238E27FC236}">
                  <a16:creationId xmlns:a16="http://schemas.microsoft.com/office/drawing/2014/main" id="{19E18152-5D0B-468A-9DEA-4E517D3E24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6466" y="104771"/>
              <a:ext cx="508007" cy="508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3" name="文本框 10">
              <a:extLst>
                <a:ext uri="{FF2B5EF4-FFF2-40B4-BE49-F238E27FC236}">
                  <a16:creationId xmlns:a16="http://schemas.microsoft.com/office/drawing/2014/main" id="{137DF0D1-BAB3-4156-A90D-1BABF8807A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1602" y="117186"/>
              <a:ext cx="188595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3000" i="1">
                  <a:solidFill>
                    <a:schemeClr val="bg1"/>
                  </a:solidFill>
                  <a:latin typeface="Aparajita" panose="020B0502040204020203" pitchFamily="18" charset="0"/>
                  <a:sym typeface="Aparajita" panose="020B0502040204020203" pitchFamily="18" charset="0"/>
                </a:rPr>
                <a:t>DBLPPT</a:t>
              </a:r>
              <a:endParaRPr lang="zh-CN" altLang="en-US" sz="3000" i="1">
                <a:solidFill>
                  <a:schemeClr val="bg1"/>
                </a:solidFill>
                <a:latin typeface="Aparajita" panose="020B0502040204020203" pitchFamily="18" charset="0"/>
                <a:sym typeface="Aparajita" panose="020B0502040204020203" pitchFamily="18" charset="0"/>
              </a:endParaRPr>
            </a:p>
          </p:txBody>
        </p:sp>
        <p:grpSp>
          <p:nvGrpSpPr>
            <p:cNvPr id="15374" name="Group 14">
              <a:extLst>
                <a:ext uri="{FF2B5EF4-FFF2-40B4-BE49-F238E27FC236}">
                  <a16:creationId xmlns:a16="http://schemas.microsoft.com/office/drawing/2014/main" id="{89EC75C6-D2F7-428E-B737-88E4AF6062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73432" y="150514"/>
              <a:ext cx="415505" cy="461665"/>
              <a:chOff x="0" y="0"/>
              <a:chExt cx="415505" cy="461665"/>
            </a:xfrm>
          </p:grpSpPr>
          <p:sp>
            <p:nvSpPr>
              <p:cNvPr id="15375" name="椭圆 11">
                <a:extLst>
                  <a:ext uri="{FF2B5EF4-FFF2-40B4-BE49-F238E27FC236}">
                    <a16:creationId xmlns:a16="http://schemas.microsoft.com/office/drawing/2014/main" id="{AD4593FF-D2C3-42FF-B8C7-E181C38FE7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39" y="46004"/>
                <a:ext cx="384411" cy="384411"/>
              </a:xfrm>
              <a:prstGeom prst="ellipse">
                <a:avLst/>
              </a:prstGeom>
              <a:noFill/>
              <a:ln w="12700" cap="flat" cmpd="sng">
                <a:solidFill>
                  <a:schemeClr val="bg1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lang="zh-CN" altLang="zh-CN" sz="2400">
                  <a:solidFill>
                    <a:srgbClr val="FFFFFF"/>
                  </a:solidFill>
                  <a:latin typeface="Aparajita" panose="020B0502040204020203" pitchFamily="18" charset="0"/>
                  <a:sym typeface="Aparajita" panose="020B0502040204020203" pitchFamily="18" charset="0"/>
                </a:endParaRPr>
              </a:p>
            </p:txBody>
          </p:sp>
          <p:sp>
            <p:nvSpPr>
              <p:cNvPr id="15376" name="文本框 12">
                <a:extLst>
                  <a:ext uri="{FF2B5EF4-FFF2-40B4-BE49-F238E27FC236}">
                    <a16:creationId xmlns:a16="http://schemas.microsoft.com/office/drawing/2014/main" id="{7858A3F5-54AB-4DA9-B99D-8AA04C9FDA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4155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zh-CN" altLang="en-US" sz="2400">
                    <a:solidFill>
                      <a:schemeClr val="bg1"/>
                    </a:solidFill>
                    <a:latin typeface="Calibri" panose="020F0502020204030204" pitchFamily="34" charset="0"/>
                    <a:sym typeface="宋体" panose="02010600030101010101" pitchFamily="2" charset="-122"/>
                  </a:rPr>
                  <a:t>→</a:t>
                </a:r>
                <a:endParaRPr lang="zh-CN" altLang="en-US"/>
              </a:p>
            </p:txBody>
          </p:sp>
        </p:grpSp>
      </p:grpSp>
      <p:sp>
        <p:nvSpPr>
          <p:cNvPr id="15377" name="直接连接符 26">
            <a:extLst>
              <a:ext uri="{FF2B5EF4-FFF2-40B4-BE49-F238E27FC236}">
                <a16:creationId xmlns:a16="http://schemas.microsoft.com/office/drawing/2014/main" id="{A708ACE2-BC62-497E-B3D3-A5FDA886B77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972550" y="3736975"/>
            <a:ext cx="3244850" cy="2949575"/>
          </a:xfrm>
          <a:prstGeom prst="line">
            <a:avLst/>
          </a:prstGeom>
          <a:noFill/>
          <a:ln w="3175" cap="flat" cmpd="sng">
            <a:solidFill>
              <a:srgbClr val="FFFFFF">
                <a:alpha val="59999"/>
              </a:srgb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378" name="直接连接符 33">
            <a:extLst>
              <a:ext uri="{FF2B5EF4-FFF2-40B4-BE49-F238E27FC236}">
                <a16:creationId xmlns:a16="http://schemas.microsoft.com/office/drawing/2014/main" id="{D3A87F05-AA3E-4994-B8B2-0E801481E40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956675" y="3729038"/>
            <a:ext cx="1638300" cy="3132137"/>
          </a:xfrm>
          <a:prstGeom prst="line">
            <a:avLst/>
          </a:prstGeom>
          <a:noFill/>
          <a:ln w="3175" cap="flat" cmpd="sng">
            <a:solidFill>
              <a:srgbClr val="FFFFFF">
                <a:alpha val="59999"/>
              </a:srgb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379" name="直接连接符 35">
            <a:extLst>
              <a:ext uri="{FF2B5EF4-FFF2-40B4-BE49-F238E27FC236}">
                <a16:creationId xmlns:a16="http://schemas.microsoft.com/office/drawing/2014/main" id="{F7767FE0-7DA9-4C6D-8451-41E352CB8A5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956675" y="3717925"/>
            <a:ext cx="547688" cy="3119438"/>
          </a:xfrm>
          <a:prstGeom prst="line">
            <a:avLst/>
          </a:prstGeom>
          <a:noFill/>
          <a:ln w="3175" cap="flat" cmpd="sng">
            <a:solidFill>
              <a:srgbClr val="FFFFFF">
                <a:alpha val="59999"/>
              </a:srgb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https://www.freeppt7.com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FFFFFF"/>
    </a:accent3>
    <a:accent4>
      <a:srgbClr val="000000"/>
    </a:accent4>
    <a:accent5>
      <a:srgbClr val="B5CBE7"/>
    </a:accent5>
    <a:accent6>
      <a:srgbClr val="D7712B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Pages>0</Pages>
  <Words>1129</Words>
  <Characters>0</Characters>
  <Application>Microsoft Office PowerPoint</Application>
  <DocSecurity>0</DocSecurity>
  <PresentationFormat>宽屏</PresentationFormat>
  <Lines>0</Lines>
  <Paragraphs>157</Paragraphs>
  <Slides>17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6" baseType="lpstr">
      <vt:lpstr>Dotum</vt:lpstr>
      <vt:lpstr>华康俪金黑W8</vt:lpstr>
      <vt:lpstr>宋体</vt:lpstr>
      <vt:lpstr>Aparajita</vt:lpstr>
      <vt:lpstr>Arial</vt:lpstr>
      <vt:lpstr>Calibri</vt:lpstr>
      <vt:lpstr>Calibri Light</vt:lpstr>
      <vt:lpstr>Times New Roman</vt:lpstr>
      <vt:lpstr>https://www.freeppt7.com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WHY</dc:creator>
  <cp:keywords/>
  <dc:description/>
  <cp:lastModifiedBy>宇 之灵</cp:lastModifiedBy>
  <cp:revision>72</cp:revision>
  <dcterms:created xsi:type="dcterms:W3CDTF">2014-04-29T17:19:00Z</dcterms:created>
  <dcterms:modified xsi:type="dcterms:W3CDTF">2019-12-22T14:11:59Z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2052-9.1.0.4567</vt:lpwstr>
  </property>
</Properties>
</file>