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2" r:id="rId7"/>
    <p:sldId id="264" r:id="rId8"/>
    <p:sldId id="265" r:id="rId9"/>
    <p:sldId id="272" r:id="rId10"/>
    <p:sldId id="266" r:id="rId11"/>
    <p:sldId id="281" r:id="rId12"/>
    <p:sldId id="267" r:id="rId13"/>
    <p:sldId id="268" r:id="rId14"/>
    <p:sldId id="269" r:id="rId15"/>
    <p:sldId id="282" r:id="rId16"/>
    <p:sldId id="273" r:id="rId17"/>
    <p:sldId id="270" r:id="rId18"/>
    <p:sldId id="271" r:id="rId19"/>
    <p:sldId id="275" r:id="rId20"/>
    <p:sldId id="276" r:id="rId21"/>
    <p:sldId id="274" r:id="rId22"/>
    <p:sldId id="277" r:id="rId23"/>
    <p:sldId id="278" r:id="rId24"/>
    <p:sldId id="279" r:id="rId25"/>
    <p:sldId id="280" r:id="rId26"/>
  </p:sldIdLst>
  <p:sldSz cx="6397625" cy="3998913"/>
  <p:notesSz cx="6858000" cy="9144000"/>
  <p:defaultTextStyle>
    <a:defPPr>
      <a:defRPr lang="zh-CN"/>
    </a:defPPr>
    <a:lvl1pPr algn="l" rtl="0" fontAlgn="base">
      <a:spcBef>
        <a:spcPct val="0"/>
      </a:spcBef>
      <a:spcAft>
        <a:spcPct val="0"/>
      </a:spcAft>
      <a:buFont typeface="Arial" panose="020B0604020202020204" pitchFamily="34" charset="0"/>
      <a:defRPr sz="9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sz="9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sz="9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sz="9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sz="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9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124">
          <p15:clr>
            <a:srgbClr val="A4A3A4"/>
          </p15:clr>
        </p15:guide>
        <p15:guide id="2" pos="19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C0C0C0"/>
    <a:srgbClr val="808080"/>
    <a:srgbClr val="FFFFFF"/>
    <a:srgbClr val="DDDDDD"/>
    <a:srgbClr val="EAEAEA"/>
    <a:srgbClr val="BBE0E3"/>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95" autoAdjust="0"/>
    <p:restoredTop sz="94660"/>
  </p:normalViewPr>
  <p:slideViewPr>
    <p:cSldViewPr snapToObjects="1">
      <p:cViewPr varScale="1">
        <p:scale>
          <a:sx n="175" d="100"/>
          <a:sy n="175" d="100"/>
        </p:scale>
        <p:origin x="396" y="138"/>
      </p:cViewPr>
      <p:guideLst>
        <p:guide orient="horz" pos="1124"/>
        <p:guide pos="1984"/>
      </p:guideLst>
    </p:cSldViewPr>
  </p:slideViewPr>
  <p:notesTextViewPr>
    <p:cViewPr>
      <p:scale>
        <a:sx n="1" d="1"/>
        <a:sy n="1" d="1"/>
      </p:scale>
      <p:origin x="0" y="0"/>
    </p:cViewPr>
  </p:notesTextViewPr>
  <p:gridSpacing cx="71999" cy="7199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C87462-E552-42EB-80FF-59507C763BF9}"/>
              </a:ext>
            </a:extLst>
          </p:cNvPr>
          <p:cNvSpPr>
            <a:spLocks noGrp="1"/>
          </p:cNvSpPr>
          <p:nvPr>
            <p:ph type="ctrTitle"/>
          </p:nvPr>
        </p:nvSpPr>
        <p:spPr>
          <a:xfrm>
            <a:off x="800100" y="654050"/>
            <a:ext cx="4797425" cy="1392238"/>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00F30EB-C92B-4E03-8EF1-6143E69C3D76}"/>
              </a:ext>
            </a:extLst>
          </p:cNvPr>
          <p:cNvSpPr>
            <a:spLocks noGrp="1"/>
          </p:cNvSpPr>
          <p:nvPr>
            <p:ph type="subTitle" idx="1"/>
          </p:nvPr>
        </p:nvSpPr>
        <p:spPr>
          <a:xfrm>
            <a:off x="800100" y="2100263"/>
            <a:ext cx="4797425" cy="9652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71DB4B3E-CD0C-4F9D-A6E4-451490183921}"/>
              </a:ext>
            </a:extLst>
          </p:cNvPr>
          <p:cNvSpPr>
            <a:spLocks noGrp="1"/>
          </p:cNvSpPr>
          <p:nvPr>
            <p:ph type="dt" sz="half" idx="10"/>
          </p:nvPr>
        </p:nvSpPr>
        <p:spPr/>
        <p:txBody>
          <a:bodyPr/>
          <a:lstStyle>
            <a:lvl1pPr>
              <a:defRPr/>
            </a:lvl1pPr>
          </a:lstStyle>
          <a:p>
            <a:endParaRPr lang="zh-CN" altLang="zh-CN"/>
          </a:p>
        </p:txBody>
      </p:sp>
      <p:sp>
        <p:nvSpPr>
          <p:cNvPr id="5" name="页脚占位符 4">
            <a:extLst>
              <a:ext uri="{FF2B5EF4-FFF2-40B4-BE49-F238E27FC236}">
                <a16:creationId xmlns:a16="http://schemas.microsoft.com/office/drawing/2014/main" id="{0B53BC0B-5DE8-4B94-8CB6-AAC8C7C5A418}"/>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F5E38ADC-D976-494F-AC68-E022DD59A282}"/>
              </a:ext>
            </a:extLst>
          </p:cNvPr>
          <p:cNvSpPr>
            <a:spLocks noGrp="1"/>
          </p:cNvSpPr>
          <p:nvPr>
            <p:ph type="sldNum" sz="quarter" idx="12"/>
          </p:nvPr>
        </p:nvSpPr>
        <p:spPr/>
        <p:txBody>
          <a:bodyPr/>
          <a:lstStyle>
            <a:lvl1pPr>
              <a:defRPr/>
            </a:lvl1pPr>
          </a:lstStyle>
          <a:p>
            <a:fld id="{35336916-2C2F-4A73-8D1D-044851B82A66}" type="slidenum">
              <a:rPr lang="zh-CN" altLang="zh-CN"/>
              <a:pPr/>
              <a:t>‹#›</a:t>
            </a:fld>
            <a:endParaRPr lang="zh-CN" altLang="zh-CN"/>
          </a:p>
        </p:txBody>
      </p:sp>
    </p:spTree>
    <p:extLst>
      <p:ext uri="{BB962C8B-B14F-4D97-AF65-F5344CB8AC3E}">
        <p14:creationId xmlns:p14="http://schemas.microsoft.com/office/powerpoint/2010/main" val="3771371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0EF6EA-9EBC-4215-8A07-A18728850358}"/>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FEE6E55-D663-4B07-BE7F-3A515E8B14CA}"/>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F642CF0-3096-4BEF-B354-4ED9C6847166}"/>
              </a:ext>
            </a:extLst>
          </p:cNvPr>
          <p:cNvSpPr>
            <a:spLocks noGrp="1"/>
          </p:cNvSpPr>
          <p:nvPr>
            <p:ph type="dt" sz="half" idx="10"/>
          </p:nvPr>
        </p:nvSpPr>
        <p:spPr/>
        <p:txBody>
          <a:bodyPr/>
          <a:lstStyle>
            <a:lvl1pPr>
              <a:defRPr/>
            </a:lvl1pPr>
          </a:lstStyle>
          <a:p>
            <a:endParaRPr lang="zh-CN" altLang="zh-CN"/>
          </a:p>
        </p:txBody>
      </p:sp>
      <p:sp>
        <p:nvSpPr>
          <p:cNvPr id="5" name="页脚占位符 4">
            <a:extLst>
              <a:ext uri="{FF2B5EF4-FFF2-40B4-BE49-F238E27FC236}">
                <a16:creationId xmlns:a16="http://schemas.microsoft.com/office/drawing/2014/main" id="{E5B93EED-22D7-4E16-AF78-51BD7C3CCC45}"/>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99DEA1A0-706F-4DBB-883F-4DCA652BCCA7}"/>
              </a:ext>
            </a:extLst>
          </p:cNvPr>
          <p:cNvSpPr>
            <a:spLocks noGrp="1"/>
          </p:cNvSpPr>
          <p:nvPr>
            <p:ph type="sldNum" sz="quarter" idx="12"/>
          </p:nvPr>
        </p:nvSpPr>
        <p:spPr/>
        <p:txBody>
          <a:bodyPr/>
          <a:lstStyle>
            <a:lvl1pPr>
              <a:defRPr/>
            </a:lvl1pPr>
          </a:lstStyle>
          <a:p>
            <a:fld id="{82BD9EE3-2E5E-4A08-B4BB-1825DF25B56B}" type="slidenum">
              <a:rPr lang="zh-CN" altLang="zh-CN"/>
              <a:pPr/>
              <a:t>‹#›</a:t>
            </a:fld>
            <a:endParaRPr lang="zh-CN" altLang="zh-CN"/>
          </a:p>
        </p:txBody>
      </p:sp>
    </p:spTree>
    <p:extLst>
      <p:ext uri="{BB962C8B-B14F-4D97-AF65-F5344CB8AC3E}">
        <p14:creationId xmlns:p14="http://schemas.microsoft.com/office/powerpoint/2010/main" val="514371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566A211-754B-40D2-AC8D-94D158416B5B}"/>
              </a:ext>
            </a:extLst>
          </p:cNvPr>
          <p:cNvSpPr>
            <a:spLocks noGrp="1"/>
          </p:cNvSpPr>
          <p:nvPr>
            <p:ph type="title" orient="vert"/>
          </p:nvPr>
        </p:nvSpPr>
        <p:spPr>
          <a:xfrm>
            <a:off x="4638675" y="160338"/>
            <a:ext cx="1438275" cy="3411537"/>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BFC8205-F4EA-47A1-A762-163A01E7ADB1}"/>
              </a:ext>
            </a:extLst>
          </p:cNvPr>
          <p:cNvSpPr>
            <a:spLocks noGrp="1"/>
          </p:cNvSpPr>
          <p:nvPr>
            <p:ph type="body" orient="vert" idx="1"/>
          </p:nvPr>
        </p:nvSpPr>
        <p:spPr>
          <a:xfrm>
            <a:off x="320675" y="160338"/>
            <a:ext cx="4165600" cy="341153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298AA77-47AF-4395-9226-9E309E244BDC}"/>
              </a:ext>
            </a:extLst>
          </p:cNvPr>
          <p:cNvSpPr>
            <a:spLocks noGrp="1"/>
          </p:cNvSpPr>
          <p:nvPr>
            <p:ph type="dt" sz="half" idx="10"/>
          </p:nvPr>
        </p:nvSpPr>
        <p:spPr/>
        <p:txBody>
          <a:bodyPr/>
          <a:lstStyle>
            <a:lvl1pPr>
              <a:defRPr/>
            </a:lvl1pPr>
          </a:lstStyle>
          <a:p>
            <a:endParaRPr lang="zh-CN" altLang="zh-CN"/>
          </a:p>
        </p:txBody>
      </p:sp>
      <p:sp>
        <p:nvSpPr>
          <p:cNvPr id="5" name="页脚占位符 4">
            <a:extLst>
              <a:ext uri="{FF2B5EF4-FFF2-40B4-BE49-F238E27FC236}">
                <a16:creationId xmlns:a16="http://schemas.microsoft.com/office/drawing/2014/main" id="{4F341A38-AC57-4B29-BEB0-19B1C90A372B}"/>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283F7F79-DD40-482D-A13E-8389FAC9F4A0}"/>
              </a:ext>
            </a:extLst>
          </p:cNvPr>
          <p:cNvSpPr>
            <a:spLocks noGrp="1"/>
          </p:cNvSpPr>
          <p:nvPr>
            <p:ph type="sldNum" sz="quarter" idx="12"/>
          </p:nvPr>
        </p:nvSpPr>
        <p:spPr/>
        <p:txBody>
          <a:bodyPr/>
          <a:lstStyle>
            <a:lvl1pPr>
              <a:defRPr/>
            </a:lvl1pPr>
          </a:lstStyle>
          <a:p>
            <a:fld id="{AF11A32E-A8F1-4AA9-88EA-659974DCD3E0}" type="slidenum">
              <a:rPr lang="zh-CN" altLang="zh-CN"/>
              <a:pPr/>
              <a:t>‹#›</a:t>
            </a:fld>
            <a:endParaRPr lang="zh-CN" altLang="zh-CN"/>
          </a:p>
        </p:txBody>
      </p:sp>
    </p:spTree>
    <p:extLst>
      <p:ext uri="{BB962C8B-B14F-4D97-AF65-F5344CB8AC3E}">
        <p14:creationId xmlns:p14="http://schemas.microsoft.com/office/powerpoint/2010/main" val="85006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B393EB-959D-488D-B4AC-CD46FB51234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DF4BF81-F646-4339-818F-1DB82D262ACD}"/>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B96CE53-4891-4DDC-B9C7-A7A67F6E33E3}"/>
              </a:ext>
            </a:extLst>
          </p:cNvPr>
          <p:cNvSpPr>
            <a:spLocks noGrp="1"/>
          </p:cNvSpPr>
          <p:nvPr>
            <p:ph type="dt" sz="half" idx="10"/>
          </p:nvPr>
        </p:nvSpPr>
        <p:spPr/>
        <p:txBody>
          <a:bodyPr/>
          <a:lstStyle>
            <a:lvl1pPr>
              <a:defRPr/>
            </a:lvl1pPr>
          </a:lstStyle>
          <a:p>
            <a:endParaRPr lang="zh-CN" altLang="zh-CN"/>
          </a:p>
        </p:txBody>
      </p:sp>
      <p:sp>
        <p:nvSpPr>
          <p:cNvPr id="5" name="页脚占位符 4">
            <a:extLst>
              <a:ext uri="{FF2B5EF4-FFF2-40B4-BE49-F238E27FC236}">
                <a16:creationId xmlns:a16="http://schemas.microsoft.com/office/drawing/2014/main" id="{7F75D81B-24EB-4296-9B95-D04A401C9D5F}"/>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E571DF46-706F-42B7-9A8F-7A06F939E2B0}"/>
              </a:ext>
            </a:extLst>
          </p:cNvPr>
          <p:cNvSpPr>
            <a:spLocks noGrp="1"/>
          </p:cNvSpPr>
          <p:nvPr>
            <p:ph type="sldNum" sz="quarter" idx="12"/>
          </p:nvPr>
        </p:nvSpPr>
        <p:spPr/>
        <p:txBody>
          <a:bodyPr/>
          <a:lstStyle>
            <a:lvl1pPr>
              <a:defRPr/>
            </a:lvl1pPr>
          </a:lstStyle>
          <a:p>
            <a:fld id="{3F08CA2D-98AE-478B-A7A4-61C1B9766CFE}" type="slidenum">
              <a:rPr lang="zh-CN" altLang="zh-CN"/>
              <a:pPr/>
              <a:t>‹#›</a:t>
            </a:fld>
            <a:endParaRPr lang="zh-CN" altLang="zh-CN"/>
          </a:p>
        </p:txBody>
      </p:sp>
    </p:spTree>
    <p:extLst>
      <p:ext uri="{BB962C8B-B14F-4D97-AF65-F5344CB8AC3E}">
        <p14:creationId xmlns:p14="http://schemas.microsoft.com/office/powerpoint/2010/main" val="2383316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A1A167-D482-47B5-8716-9CF5E890075D}"/>
              </a:ext>
            </a:extLst>
          </p:cNvPr>
          <p:cNvSpPr>
            <a:spLocks noGrp="1"/>
          </p:cNvSpPr>
          <p:nvPr>
            <p:ph type="title"/>
          </p:nvPr>
        </p:nvSpPr>
        <p:spPr>
          <a:xfrm>
            <a:off x="436563" y="996950"/>
            <a:ext cx="5518150" cy="1663700"/>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B8C8129C-8501-4D57-9D4D-C7228C93603C}"/>
              </a:ext>
            </a:extLst>
          </p:cNvPr>
          <p:cNvSpPr>
            <a:spLocks noGrp="1"/>
          </p:cNvSpPr>
          <p:nvPr>
            <p:ph type="body" idx="1"/>
          </p:nvPr>
        </p:nvSpPr>
        <p:spPr>
          <a:xfrm>
            <a:off x="436563" y="2676525"/>
            <a:ext cx="5518150" cy="87471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F930219B-BD90-4B07-BC6A-0BCAA4FBD66E}"/>
              </a:ext>
            </a:extLst>
          </p:cNvPr>
          <p:cNvSpPr>
            <a:spLocks noGrp="1"/>
          </p:cNvSpPr>
          <p:nvPr>
            <p:ph type="dt" sz="half" idx="10"/>
          </p:nvPr>
        </p:nvSpPr>
        <p:spPr/>
        <p:txBody>
          <a:bodyPr/>
          <a:lstStyle>
            <a:lvl1pPr>
              <a:defRPr/>
            </a:lvl1pPr>
          </a:lstStyle>
          <a:p>
            <a:endParaRPr lang="zh-CN" altLang="zh-CN"/>
          </a:p>
        </p:txBody>
      </p:sp>
      <p:sp>
        <p:nvSpPr>
          <p:cNvPr id="5" name="页脚占位符 4">
            <a:extLst>
              <a:ext uri="{FF2B5EF4-FFF2-40B4-BE49-F238E27FC236}">
                <a16:creationId xmlns:a16="http://schemas.microsoft.com/office/drawing/2014/main" id="{40812C60-B2A4-4B25-B698-BE86569717B8}"/>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0AD3013B-52D6-4593-90CA-79FA70076A39}"/>
              </a:ext>
            </a:extLst>
          </p:cNvPr>
          <p:cNvSpPr>
            <a:spLocks noGrp="1"/>
          </p:cNvSpPr>
          <p:nvPr>
            <p:ph type="sldNum" sz="quarter" idx="12"/>
          </p:nvPr>
        </p:nvSpPr>
        <p:spPr/>
        <p:txBody>
          <a:bodyPr/>
          <a:lstStyle>
            <a:lvl1pPr>
              <a:defRPr/>
            </a:lvl1pPr>
          </a:lstStyle>
          <a:p>
            <a:fld id="{19C5A5F5-147C-4056-9AA1-9F5129217475}" type="slidenum">
              <a:rPr lang="zh-CN" altLang="zh-CN"/>
              <a:pPr/>
              <a:t>‹#›</a:t>
            </a:fld>
            <a:endParaRPr lang="zh-CN" altLang="zh-CN"/>
          </a:p>
        </p:txBody>
      </p:sp>
    </p:spTree>
    <p:extLst>
      <p:ext uri="{BB962C8B-B14F-4D97-AF65-F5344CB8AC3E}">
        <p14:creationId xmlns:p14="http://schemas.microsoft.com/office/powerpoint/2010/main" val="406078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FACFCD-AFCA-4975-89D9-2D0A747B505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16842D9-DE20-42F8-9BBA-90BBDC15BB59}"/>
              </a:ext>
            </a:extLst>
          </p:cNvPr>
          <p:cNvSpPr>
            <a:spLocks noGrp="1"/>
          </p:cNvSpPr>
          <p:nvPr>
            <p:ph sz="half" idx="1"/>
          </p:nvPr>
        </p:nvSpPr>
        <p:spPr>
          <a:xfrm>
            <a:off x="320675" y="933450"/>
            <a:ext cx="2801938" cy="263842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97DB154-6451-4A33-ACC5-A4D981065E82}"/>
              </a:ext>
            </a:extLst>
          </p:cNvPr>
          <p:cNvSpPr>
            <a:spLocks noGrp="1"/>
          </p:cNvSpPr>
          <p:nvPr>
            <p:ph sz="half" idx="2"/>
          </p:nvPr>
        </p:nvSpPr>
        <p:spPr>
          <a:xfrm>
            <a:off x="3275013" y="933450"/>
            <a:ext cx="2801937" cy="263842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A3583F67-848B-4405-AF2F-4D1F4A5030FF}"/>
              </a:ext>
            </a:extLst>
          </p:cNvPr>
          <p:cNvSpPr>
            <a:spLocks noGrp="1"/>
          </p:cNvSpPr>
          <p:nvPr>
            <p:ph type="dt" sz="half" idx="10"/>
          </p:nvPr>
        </p:nvSpPr>
        <p:spPr/>
        <p:txBody>
          <a:bodyPr/>
          <a:lstStyle>
            <a:lvl1pPr>
              <a:defRPr/>
            </a:lvl1pPr>
          </a:lstStyle>
          <a:p>
            <a:endParaRPr lang="zh-CN" altLang="zh-CN"/>
          </a:p>
        </p:txBody>
      </p:sp>
      <p:sp>
        <p:nvSpPr>
          <p:cNvPr id="6" name="页脚占位符 5">
            <a:extLst>
              <a:ext uri="{FF2B5EF4-FFF2-40B4-BE49-F238E27FC236}">
                <a16:creationId xmlns:a16="http://schemas.microsoft.com/office/drawing/2014/main" id="{ADA7C7D2-379D-4CFE-B501-15C317BD8924}"/>
              </a:ext>
            </a:extLst>
          </p:cNvPr>
          <p:cNvSpPr>
            <a:spLocks noGrp="1"/>
          </p:cNvSpPr>
          <p:nvPr>
            <p:ph type="ftr" sz="quarter" idx="11"/>
          </p:nvPr>
        </p:nvSpPr>
        <p:spPr/>
        <p:txBody>
          <a:bodyPr/>
          <a:lstStyle>
            <a:lvl1pPr>
              <a:defRPr/>
            </a:lvl1pPr>
          </a:lstStyle>
          <a:p>
            <a:endParaRPr lang="zh-CN" altLang="zh-CN"/>
          </a:p>
        </p:txBody>
      </p:sp>
      <p:sp>
        <p:nvSpPr>
          <p:cNvPr id="7" name="灯片编号占位符 6">
            <a:extLst>
              <a:ext uri="{FF2B5EF4-FFF2-40B4-BE49-F238E27FC236}">
                <a16:creationId xmlns:a16="http://schemas.microsoft.com/office/drawing/2014/main" id="{5C25EF63-AB1D-4965-A3E9-B778C5E87F50}"/>
              </a:ext>
            </a:extLst>
          </p:cNvPr>
          <p:cNvSpPr>
            <a:spLocks noGrp="1"/>
          </p:cNvSpPr>
          <p:nvPr>
            <p:ph type="sldNum" sz="quarter" idx="12"/>
          </p:nvPr>
        </p:nvSpPr>
        <p:spPr/>
        <p:txBody>
          <a:bodyPr/>
          <a:lstStyle>
            <a:lvl1pPr>
              <a:defRPr/>
            </a:lvl1pPr>
          </a:lstStyle>
          <a:p>
            <a:fld id="{5E06B8E4-771A-4611-84E0-BAEB69E04448}" type="slidenum">
              <a:rPr lang="zh-CN" altLang="zh-CN"/>
              <a:pPr/>
              <a:t>‹#›</a:t>
            </a:fld>
            <a:endParaRPr lang="zh-CN" altLang="zh-CN"/>
          </a:p>
        </p:txBody>
      </p:sp>
    </p:spTree>
    <p:extLst>
      <p:ext uri="{BB962C8B-B14F-4D97-AF65-F5344CB8AC3E}">
        <p14:creationId xmlns:p14="http://schemas.microsoft.com/office/powerpoint/2010/main" val="1547332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02F4A7-C480-441B-813F-398F80EE04AC}"/>
              </a:ext>
            </a:extLst>
          </p:cNvPr>
          <p:cNvSpPr>
            <a:spLocks noGrp="1"/>
          </p:cNvSpPr>
          <p:nvPr>
            <p:ph type="title"/>
          </p:nvPr>
        </p:nvSpPr>
        <p:spPr>
          <a:xfrm>
            <a:off x="441325" y="212725"/>
            <a:ext cx="5516563" cy="77311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E0AEB390-9652-41AC-A10E-BD3F0BA2CAC5}"/>
              </a:ext>
            </a:extLst>
          </p:cNvPr>
          <p:cNvSpPr>
            <a:spLocks noGrp="1"/>
          </p:cNvSpPr>
          <p:nvPr>
            <p:ph type="body" idx="1"/>
          </p:nvPr>
        </p:nvSpPr>
        <p:spPr>
          <a:xfrm>
            <a:off x="441325" y="981075"/>
            <a:ext cx="2705100" cy="4794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0F959164-F04C-41C5-B2B0-298B0940BF11}"/>
              </a:ext>
            </a:extLst>
          </p:cNvPr>
          <p:cNvSpPr>
            <a:spLocks noGrp="1"/>
          </p:cNvSpPr>
          <p:nvPr>
            <p:ph sz="half" idx="2"/>
          </p:nvPr>
        </p:nvSpPr>
        <p:spPr>
          <a:xfrm>
            <a:off x="441325" y="1460500"/>
            <a:ext cx="2705100" cy="214947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336C2CFC-C6F3-4A3F-80F8-87A06DA4A32F}"/>
              </a:ext>
            </a:extLst>
          </p:cNvPr>
          <p:cNvSpPr>
            <a:spLocks noGrp="1"/>
          </p:cNvSpPr>
          <p:nvPr>
            <p:ph type="body" sz="quarter" idx="3"/>
          </p:nvPr>
        </p:nvSpPr>
        <p:spPr>
          <a:xfrm>
            <a:off x="3238500" y="981075"/>
            <a:ext cx="2719388" cy="4794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60EA56DE-F516-4136-8B9B-6A5835DA7FC3}"/>
              </a:ext>
            </a:extLst>
          </p:cNvPr>
          <p:cNvSpPr>
            <a:spLocks noGrp="1"/>
          </p:cNvSpPr>
          <p:nvPr>
            <p:ph sz="quarter" idx="4"/>
          </p:nvPr>
        </p:nvSpPr>
        <p:spPr>
          <a:xfrm>
            <a:off x="3238500" y="1460500"/>
            <a:ext cx="2719388" cy="214947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7306CB59-48DE-4674-A58C-185764EF81BE}"/>
              </a:ext>
            </a:extLst>
          </p:cNvPr>
          <p:cNvSpPr>
            <a:spLocks noGrp="1"/>
          </p:cNvSpPr>
          <p:nvPr>
            <p:ph type="dt" sz="half" idx="10"/>
          </p:nvPr>
        </p:nvSpPr>
        <p:spPr/>
        <p:txBody>
          <a:bodyPr/>
          <a:lstStyle>
            <a:lvl1pPr>
              <a:defRPr/>
            </a:lvl1pPr>
          </a:lstStyle>
          <a:p>
            <a:endParaRPr lang="zh-CN" altLang="zh-CN"/>
          </a:p>
        </p:txBody>
      </p:sp>
      <p:sp>
        <p:nvSpPr>
          <p:cNvPr id="8" name="页脚占位符 7">
            <a:extLst>
              <a:ext uri="{FF2B5EF4-FFF2-40B4-BE49-F238E27FC236}">
                <a16:creationId xmlns:a16="http://schemas.microsoft.com/office/drawing/2014/main" id="{89AB0677-B50A-4899-B21B-FCE19EA4518C}"/>
              </a:ext>
            </a:extLst>
          </p:cNvPr>
          <p:cNvSpPr>
            <a:spLocks noGrp="1"/>
          </p:cNvSpPr>
          <p:nvPr>
            <p:ph type="ftr" sz="quarter" idx="11"/>
          </p:nvPr>
        </p:nvSpPr>
        <p:spPr/>
        <p:txBody>
          <a:bodyPr/>
          <a:lstStyle>
            <a:lvl1pPr>
              <a:defRPr/>
            </a:lvl1pPr>
          </a:lstStyle>
          <a:p>
            <a:endParaRPr lang="zh-CN" altLang="zh-CN"/>
          </a:p>
        </p:txBody>
      </p:sp>
      <p:sp>
        <p:nvSpPr>
          <p:cNvPr id="9" name="灯片编号占位符 8">
            <a:extLst>
              <a:ext uri="{FF2B5EF4-FFF2-40B4-BE49-F238E27FC236}">
                <a16:creationId xmlns:a16="http://schemas.microsoft.com/office/drawing/2014/main" id="{65742FC1-E029-4091-87CF-31C6E7D24B21}"/>
              </a:ext>
            </a:extLst>
          </p:cNvPr>
          <p:cNvSpPr>
            <a:spLocks noGrp="1"/>
          </p:cNvSpPr>
          <p:nvPr>
            <p:ph type="sldNum" sz="quarter" idx="12"/>
          </p:nvPr>
        </p:nvSpPr>
        <p:spPr/>
        <p:txBody>
          <a:bodyPr/>
          <a:lstStyle>
            <a:lvl1pPr>
              <a:defRPr/>
            </a:lvl1pPr>
          </a:lstStyle>
          <a:p>
            <a:fld id="{5AC609D7-0702-464E-BB42-0C2A341FB555}" type="slidenum">
              <a:rPr lang="zh-CN" altLang="zh-CN"/>
              <a:pPr/>
              <a:t>‹#›</a:t>
            </a:fld>
            <a:endParaRPr lang="zh-CN" altLang="zh-CN"/>
          </a:p>
        </p:txBody>
      </p:sp>
    </p:spTree>
    <p:extLst>
      <p:ext uri="{BB962C8B-B14F-4D97-AF65-F5344CB8AC3E}">
        <p14:creationId xmlns:p14="http://schemas.microsoft.com/office/powerpoint/2010/main" val="30101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3427B0-EBBB-433D-96AD-84CD0643437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BD9311D5-C599-4C7A-8191-676BD61B7917}"/>
              </a:ext>
            </a:extLst>
          </p:cNvPr>
          <p:cNvSpPr>
            <a:spLocks noGrp="1"/>
          </p:cNvSpPr>
          <p:nvPr>
            <p:ph type="dt" sz="half" idx="10"/>
          </p:nvPr>
        </p:nvSpPr>
        <p:spPr/>
        <p:txBody>
          <a:bodyPr/>
          <a:lstStyle>
            <a:lvl1pPr>
              <a:defRPr/>
            </a:lvl1pPr>
          </a:lstStyle>
          <a:p>
            <a:endParaRPr lang="zh-CN" altLang="zh-CN"/>
          </a:p>
        </p:txBody>
      </p:sp>
      <p:sp>
        <p:nvSpPr>
          <p:cNvPr id="4" name="页脚占位符 3">
            <a:extLst>
              <a:ext uri="{FF2B5EF4-FFF2-40B4-BE49-F238E27FC236}">
                <a16:creationId xmlns:a16="http://schemas.microsoft.com/office/drawing/2014/main" id="{F523FD01-1BE3-4BF3-816F-13F33290270B}"/>
              </a:ext>
            </a:extLst>
          </p:cNvPr>
          <p:cNvSpPr>
            <a:spLocks noGrp="1"/>
          </p:cNvSpPr>
          <p:nvPr>
            <p:ph type="ftr" sz="quarter" idx="11"/>
          </p:nvPr>
        </p:nvSpPr>
        <p:spPr/>
        <p:txBody>
          <a:bodyPr/>
          <a:lstStyle>
            <a:lvl1pPr>
              <a:defRPr/>
            </a:lvl1pPr>
          </a:lstStyle>
          <a:p>
            <a:endParaRPr lang="zh-CN" altLang="zh-CN"/>
          </a:p>
        </p:txBody>
      </p:sp>
      <p:sp>
        <p:nvSpPr>
          <p:cNvPr id="5" name="灯片编号占位符 4">
            <a:extLst>
              <a:ext uri="{FF2B5EF4-FFF2-40B4-BE49-F238E27FC236}">
                <a16:creationId xmlns:a16="http://schemas.microsoft.com/office/drawing/2014/main" id="{DF23166F-D3ED-4EFB-91FD-17B225CA7F8C}"/>
              </a:ext>
            </a:extLst>
          </p:cNvPr>
          <p:cNvSpPr>
            <a:spLocks noGrp="1"/>
          </p:cNvSpPr>
          <p:nvPr>
            <p:ph type="sldNum" sz="quarter" idx="12"/>
          </p:nvPr>
        </p:nvSpPr>
        <p:spPr/>
        <p:txBody>
          <a:bodyPr/>
          <a:lstStyle>
            <a:lvl1pPr>
              <a:defRPr/>
            </a:lvl1pPr>
          </a:lstStyle>
          <a:p>
            <a:fld id="{82E6EBA3-4B1D-405C-8A33-4891ED691953}" type="slidenum">
              <a:rPr lang="zh-CN" altLang="zh-CN"/>
              <a:pPr/>
              <a:t>‹#›</a:t>
            </a:fld>
            <a:endParaRPr lang="zh-CN" altLang="zh-CN"/>
          </a:p>
        </p:txBody>
      </p:sp>
    </p:spTree>
    <p:extLst>
      <p:ext uri="{BB962C8B-B14F-4D97-AF65-F5344CB8AC3E}">
        <p14:creationId xmlns:p14="http://schemas.microsoft.com/office/powerpoint/2010/main" val="117939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7538DCD-CABC-4048-AE97-942A2BF44E7E}"/>
              </a:ext>
            </a:extLst>
          </p:cNvPr>
          <p:cNvSpPr>
            <a:spLocks noGrp="1"/>
          </p:cNvSpPr>
          <p:nvPr>
            <p:ph type="dt" sz="half" idx="10"/>
          </p:nvPr>
        </p:nvSpPr>
        <p:spPr/>
        <p:txBody>
          <a:bodyPr/>
          <a:lstStyle>
            <a:lvl1pPr>
              <a:defRPr/>
            </a:lvl1pPr>
          </a:lstStyle>
          <a:p>
            <a:endParaRPr lang="zh-CN" altLang="zh-CN"/>
          </a:p>
        </p:txBody>
      </p:sp>
      <p:sp>
        <p:nvSpPr>
          <p:cNvPr id="3" name="页脚占位符 2">
            <a:extLst>
              <a:ext uri="{FF2B5EF4-FFF2-40B4-BE49-F238E27FC236}">
                <a16:creationId xmlns:a16="http://schemas.microsoft.com/office/drawing/2014/main" id="{B7C4E9B7-607D-4456-9115-8A1DBAA4E437}"/>
              </a:ext>
            </a:extLst>
          </p:cNvPr>
          <p:cNvSpPr>
            <a:spLocks noGrp="1"/>
          </p:cNvSpPr>
          <p:nvPr>
            <p:ph type="ftr" sz="quarter" idx="11"/>
          </p:nvPr>
        </p:nvSpPr>
        <p:spPr/>
        <p:txBody>
          <a:bodyPr/>
          <a:lstStyle>
            <a:lvl1pPr>
              <a:defRPr/>
            </a:lvl1pPr>
          </a:lstStyle>
          <a:p>
            <a:endParaRPr lang="zh-CN" altLang="zh-CN"/>
          </a:p>
        </p:txBody>
      </p:sp>
      <p:sp>
        <p:nvSpPr>
          <p:cNvPr id="4" name="灯片编号占位符 3">
            <a:extLst>
              <a:ext uri="{FF2B5EF4-FFF2-40B4-BE49-F238E27FC236}">
                <a16:creationId xmlns:a16="http://schemas.microsoft.com/office/drawing/2014/main" id="{C5666FE3-CB24-4460-88D4-42919891705E}"/>
              </a:ext>
            </a:extLst>
          </p:cNvPr>
          <p:cNvSpPr>
            <a:spLocks noGrp="1"/>
          </p:cNvSpPr>
          <p:nvPr>
            <p:ph type="sldNum" sz="quarter" idx="12"/>
          </p:nvPr>
        </p:nvSpPr>
        <p:spPr/>
        <p:txBody>
          <a:bodyPr/>
          <a:lstStyle>
            <a:lvl1pPr>
              <a:defRPr/>
            </a:lvl1pPr>
          </a:lstStyle>
          <a:p>
            <a:fld id="{B3AF04FD-6DD4-4D1A-BB85-3E3CC74A4428}" type="slidenum">
              <a:rPr lang="zh-CN" altLang="zh-CN"/>
              <a:pPr/>
              <a:t>‹#›</a:t>
            </a:fld>
            <a:endParaRPr lang="zh-CN" altLang="zh-CN"/>
          </a:p>
        </p:txBody>
      </p:sp>
    </p:spTree>
    <p:extLst>
      <p:ext uri="{BB962C8B-B14F-4D97-AF65-F5344CB8AC3E}">
        <p14:creationId xmlns:p14="http://schemas.microsoft.com/office/powerpoint/2010/main" val="2478208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741AB9-3518-4D34-B39A-4FDDBB0508B3}"/>
              </a:ext>
            </a:extLst>
          </p:cNvPr>
          <p:cNvSpPr>
            <a:spLocks noGrp="1"/>
          </p:cNvSpPr>
          <p:nvPr>
            <p:ph type="title"/>
          </p:nvPr>
        </p:nvSpPr>
        <p:spPr>
          <a:xfrm>
            <a:off x="441325" y="266700"/>
            <a:ext cx="2062163" cy="93345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0DDA85E9-A591-4AD5-9CA7-8EDBBE0CC4F5}"/>
              </a:ext>
            </a:extLst>
          </p:cNvPr>
          <p:cNvSpPr>
            <a:spLocks noGrp="1"/>
          </p:cNvSpPr>
          <p:nvPr>
            <p:ph idx="1"/>
          </p:nvPr>
        </p:nvSpPr>
        <p:spPr>
          <a:xfrm>
            <a:off x="2719388" y="576263"/>
            <a:ext cx="3238500" cy="2841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0A7CBF49-4716-49F8-8142-356D4AEA26FA}"/>
              </a:ext>
            </a:extLst>
          </p:cNvPr>
          <p:cNvSpPr>
            <a:spLocks noGrp="1"/>
          </p:cNvSpPr>
          <p:nvPr>
            <p:ph type="body" sz="half" idx="2"/>
          </p:nvPr>
        </p:nvSpPr>
        <p:spPr>
          <a:xfrm>
            <a:off x="441325" y="1200150"/>
            <a:ext cx="2062163" cy="22225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33A0D5F-D6BA-4D9D-A715-82D41E19130F}"/>
              </a:ext>
            </a:extLst>
          </p:cNvPr>
          <p:cNvSpPr>
            <a:spLocks noGrp="1"/>
          </p:cNvSpPr>
          <p:nvPr>
            <p:ph type="dt" sz="half" idx="10"/>
          </p:nvPr>
        </p:nvSpPr>
        <p:spPr/>
        <p:txBody>
          <a:bodyPr/>
          <a:lstStyle>
            <a:lvl1pPr>
              <a:defRPr/>
            </a:lvl1pPr>
          </a:lstStyle>
          <a:p>
            <a:endParaRPr lang="zh-CN" altLang="zh-CN"/>
          </a:p>
        </p:txBody>
      </p:sp>
      <p:sp>
        <p:nvSpPr>
          <p:cNvPr id="6" name="页脚占位符 5">
            <a:extLst>
              <a:ext uri="{FF2B5EF4-FFF2-40B4-BE49-F238E27FC236}">
                <a16:creationId xmlns:a16="http://schemas.microsoft.com/office/drawing/2014/main" id="{2A2777BF-3D45-4347-A118-94C2229CE8CD}"/>
              </a:ext>
            </a:extLst>
          </p:cNvPr>
          <p:cNvSpPr>
            <a:spLocks noGrp="1"/>
          </p:cNvSpPr>
          <p:nvPr>
            <p:ph type="ftr" sz="quarter" idx="11"/>
          </p:nvPr>
        </p:nvSpPr>
        <p:spPr/>
        <p:txBody>
          <a:bodyPr/>
          <a:lstStyle>
            <a:lvl1pPr>
              <a:defRPr/>
            </a:lvl1pPr>
          </a:lstStyle>
          <a:p>
            <a:endParaRPr lang="zh-CN" altLang="zh-CN"/>
          </a:p>
        </p:txBody>
      </p:sp>
      <p:sp>
        <p:nvSpPr>
          <p:cNvPr id="7" name="灯片编号占位符 6">
            <a:extLst>
              <a:ext uri="{FF2B5EF4-FFF2-40B4-BE49-F238E27FC236}">
                <a16:creationId xmlns:a16="http://schemas.microsoft.com/office/drawing/2014/main" id="{D16BD322-6175-4722-9740-5D5CBB07285E}"/>
              </a:ext>
            </a:extLst>
          </p:cNvPr>
          <p:cNvSpPr>
            <a:spLocks noGrp="1"/>
          </p:cNvSpPr>
          <p:nvPr>
            <p:ph type="sldNum" sz="quarter" idx="12"/>
          </p:nvPr>
        </p:nvSpPr>
        <p:spPr/>
        <p:txBody>
          <a:bodyPr/>
          <a:lstStyle>
            <a:lvl1pPr>
              <a:defRPr/>
            </a:lvl1pPr>
          </a:lstStyle>
          <a:p>
            <a:fld id="{3EA5580D-CD38-45E6-A2D0-ED54CF2672BC}" type="slidenum">
              <a:rPr lang="zh-CN" altLang="zh-CN"/>
              <a:pPr/>
              <a:t>‹#›</a:t>
            </a:fld>
            <a:endParaRPr lang="zh-CN" altLang="zh-CN"/>
          </a:p>
        </p:txBody>
      </p:sp>
    </p:spTree>
    <p:extLst>
      <p:ext uri="{BB962C8B-B14F-4D97-AF65-F5344CB8AC3E}">
        <p14:creationId xmlns:p14="http://schemas.microsoft.com/office/powerpoint/2010/main" val="3057413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BF8390-3E04-40DE-AC41-4F8CAB808CBF}"/>
              </a:ext>
            </a:extLst>
          </p:cNvPr>
          <p:cNvSpPr>
            <a:spLocks noGrp="1"/>
          </p:cNvSpPr>
          <p:nvPr>
            <p:ph type="title"/>
          </p:nvPr>
        </p:nvSpPr>
        <p:spPr>
          <a:xfrm>
            <a:off x="441325" y="266700"/>
            <a:ext cx="2062163" cy="93345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6E08490-E3A6-46F0-95E8-A972D08A8A32}"/>
              </a:ext>
            </a:extLst>
          </p:cNvPr>
          <p:cNvSpPr>
            <a:spLocks noGrp="1"/>
          </p:cNvSpPr>
          <p:nvPr>
            <p:ph type="pic" idx="1"/>
          </p:nvPr>
        </p:nvSpPr>
        <p:spPr>
          <a:xfrm>
            <a:off x="2719388" y="576263"/>
            <a:ext cx="3238500" cy="2841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DEB91BA-89A2-4105-BEE7-AE2654F1B687}"/>
              </a:ext>
            </a:extLst>
          </p:cNvPr>
          <p:cNvSpPr>
            <a:spLocks noGrp="1"/>
          </p:cNvSpPr>
          <p:nvPr>
            <p:ph type="body" sz="half" idx="2"/>
          </p:nvPr>
        </p:nvSpPr>
        <p:spPr>
          <a:xfrm>
            <a:off x="441325" y="1200150"/>
            <a:ext cx="2062163" cy="22225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7508DC3-4E01-4054-A2B2-20A43819F39D}"/>
              </a:ext>
            </a:extLst>
          </p:cNvPr>
          <p:cNvSpPr>
            <a:spLocks noGrp="1"/>
          </p:cNvSpPr>
          <p:nvPr>
            <p:ph type="dt" sz="half" idx="10"/>
          </p:nvPr>
        </p:nvSpPr>
        <p:spPr/>
        <p:txBody>
          <a:bodyPr/>
          <a:lstStyle>
            <a:lvl1pPr>
              <a:defRPr/>
            </a:lvl1pPr>
          </a:lstStyle>
          <a:p>
            <a:endParaRPr lang="zh-CN" altLang="zh-CN"/>
          </a:p>
        </p:txBody>
      </p:sp>
      <p:sp>
        <p:nvSpPr>
          <p:cNvPr id="6" name="页脚占位符 5">
            <a:extLst>
              <a:ext uri="{FF2B5EF4-FFF2-40B4-BE49-F238E27FC236}">
                <a16:creationId xmlns:a16="http://schemas.microsoft.com/office/drawing/2014/main" id="{9094B5DE-3536-4CFF-ACC7-8EC7A7F9527F}"/>
              </a:ext>
            </a:extLst>
          </p:cNvPr>
          <p:cNvSpPr>
            <a:spLocks noGrp="1"/>
          </p:cNvSpPr>
          <p:nvPr>
            <p:ph type="ftr" sz="quarter" idx="11"/>
          </p:nvPr>
        </p:nvSpPr>
        <p:spPr/>
        <p:txBody>
          <a:bodyPr/>
          <a:lstStyle>
            <a:lvl1pPr>
              <a:defRPr/>
            </a:lvl1pPr>
          </a:lstStyle>
          <a:p>
            <a:endParaRPr lang="zh-CN" altLang="zh-CN"/>
          </a:p>
        </p:txBody>
      </p:sp>
      <p:sp>
        <p:nvSpPr>
          <p:cNvPr id="7" name="灯片编号占位符 6">
            <a:extLst>
              <a:ext uri="{FF2B5EF4-FFF2-40B4-BE49-F238E27FC236}">
                <a16:creationId xmlns:a16="http://schemas.microsoft.com/office/drawing/2014/main" id="{2BA1AB99-20BA-49DF-B0D2-11EA33A0146E}"/>
              </a:ext>
            </a:extLst>
          </p:cNvPr>
          <p:cNvSpPr>
            <a:spLocks noGrp="1"/>
          </p:cNvSpPr>
          <p:nvPr>
            <p:ph type="sldNum" sz="quarter" idx="12"/>
          </p:nvPr>
        </p:nvSpPr>
        <p:spPr/>
        <p:txBody>
          <a:bodyPr/>
          <a:lstStyle>
            <a:lvl1pPr>
              <a:defRPr/>
            </a:lvl1pPr>
          </a:lstStyle>
          <a:p>
            <a:fld id="{2996BF66-255A-42C9-8C35-543C313AEEC9}" type="slidenum">
              <a:rPr lang="zh-CN" altLang="zh-CN"/>
              <a:pPr/>
              <a:t>‹#›</a:t>
            </a:fld>
            <a:endParaRPr lang="zh-CN" altLang="zh-CN"/>
          </a:p>
        </p:txBody>
      </p:sp>
    </p:spTree>
    <p:extLst>
      <p:ext uri="{BB962C8B-B14F-4D97-AF65-F5344CB8AC3E}">
        <p14:creationId xmlns:p14="http://schemas.microsoft.com/office/powerpoint/2010/main" val="1510153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5EF165-49A0-4F2B-83F9-F1B30B4E892F}"/>
              </a:ext>
            </a:extLst>
          </p:cNvPr>
          <p:cNvSpPr>
            <a:spLocks noGrp="1" noChangeArrowheads="1"/>
          </p:cNvSpPr>
          <p:nvPr>
            <p:ph type="title"/>
          </p:nvPr>
        </p:nvSpPr>
        <p:spPr bwMode="auto">
          <a:xfrm>
            <a:off x="320675" y="160338"/>
            <a:ext cx="5756275"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650" tIns="25325" rIns="50650" bIns="25325" numCol="1" anchor="ctr" anchorCtr="0" compatLnSpc="1">
            <a:prstTxWarp prst="textNoShape">
              <a:avLst/>
            </a:prstTxWarp>
          </a:bodyPr>
          <a:lstStyle/>
          <a:p>
            <a:pPr lvl="0"/>
            <a:r>
              <a:rPr lang="zh-CN" altLang="zh-CN"/>
              <a:t>单击此处编辑母版标题样式</a:t>
            </a:r>
          </a:p>
        </p:txBody>
      </p:sp>
      <p:sp>
        <p:nvSpPr>
          <p:cNvPr id="1027" name="Rectangle 3">
            <a:extLst>
              <a:ext uri="{FF2B5EF4-FFF2-40B4-BE49-F238E27FC236}">
                <a16:creationId xmlns:a16="http://schemas.microsoft.com/office/drawing/2014/main" id="{9191D5A7-DA3A-4875-A8EB-E5FA8A36ACCB}"/>
              </a:ext>
            </a:extLst>
          </p:cNvPr>
          <p:cNvSpPr>
            <a:spLocks noGrp="1" noChangeArrowheads="1"/>
          </p:cNvSpPr>
          <p:nvPr>
            <p:ph type="body" idx="1"/>
          </p:nvPr>
        </p:nvSpPr>
        <p:spPr bwMode="auto">
          <a:xfrm>
            <a:off x="320675" y="933450"/>
            <a:ext cx="5756275" cy="263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650" tIns="25325" rIns="50650" bIns="25325"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1028" name="Rectangle 4">
            <a:extLst>
              <a:ext uri="{FF2B5EF4-FFF2-40B4-BE49-F238E27FC236}">
                <a16:creationId xmlns:a16="http://schemas.microsoft.com/office/drawing/2014/main" id="{81863863-6A92-47EA-99DE-4B99A19686F7}"/>
              </a:ext>
            </a:extLst>
          </p:cNvPr>
          <p:cNvSpPr>
            <a:spLocks noGrp="1" noChangeArrowheads="1"/>
          </p:cNvSpPr>
          <p:nvPr>
            <p:ph type="dt" sz="half" idx="2"/>
          </p:nvPr>
        </p:nvSpPr>
        <p:spPr bwMode="auto">
          <a:xfrm>
            <a:off x="320675" y="3641725"/>
            <a:ext cx="1492250"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650" tIns="25325" rIns="50650" bIns="25325" numCol="1" anchor="t" anchorCtr="0" compatLnSpc="1">
            <a:prstTxWarp prst="textNoShape">
              <a:avLst/>
            </a:prstTxWarp>
          </a:bodyPr>
          <a:lstStyle>
            <a:lvl1pPr>
              <a:defRPr sz="700"/>
            </a:lvl1pPr>
          </a:lstStyle>
          <a:p>
            <a:endParaRPr lang="zh-CN" altLang="zh-CN"/>
          </a:p>
        </p:txBody>
      </p:sp>
      <p:sp>
        <p:nvSpPr>
          <p:cNvPr id="1029" name="Rectangle 5">
            <a:extLst>
              <a:ext uri="{FF2B5EF4-FFF2-40B4-BE49-F238E27FC236}">
                <a16:creationId xmlns:a16="http://schemas.microsoft.com/office/drawing/2014/main" id="{C402F032-B45D-4F40-80B6-D1D975F1B56C}"/>
              </a:ext>
            </a:extLst>
          </p:cNvPr>
          <p:cNvSpPr>
            <a:spLocks noGrp="1" noChangeArrowheads="1"/>
          </p:cNvSpPr>
          <p:nvPr>
            <p:ph type="ftr" sz="quarter" idx="3"/>
          </p:nvPr>
        </p:nvSpPr>
        <p:spPr bwMode="auto">
          <a:xfrm>
            <a:off x="2185988" y="3641725"/>
            <a:ext cx="2025650"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650" tIns="25325" rIns="50650" bIns="25325" numCol="1" anchor="t" anchorCtr="0" compatLnSpc="1">
            <a:prstTxWarp prst="textNoShape">
              <a:avLst/>
            </a:prstTxWarp>
          </a:bodyPr>
          <a:lstStyle>
            <a:lvl1pPr algn="ctr">
              <a:defRPr sz="700"/>
            </a:lvl1pPr>
          </a:lstStyle>
          <a:p>
            <a:endParaRPr lang="zh-CN" altLang="zh-CN"/>
          </a:p>
        </p:txBody>
      </p:sp>
      <p:sp>
        <p:nvSpPr>
          <p:cNvPr id="1030" name="Rectangle 6">
            <a:extLst>
              <a:ext uri="{FF2B5EF4-FFF2-40B4-BE49-F238E27FC236}">
                <a16:creationId xmlns:a16="http://schemas.microsoft.com/office/drawing/2014/main" id="{83B060B9-EE2D-4057-9343-794B64EB0D50}"/>
              </a:ext>
            </a:extLst>
          </p:cNvPr>
          <p:cNvSpPr>
            <a:spLocks noGrp="1" noChangeArrowheads="1"/>
          </p:cNvSpPr>
          <p:nvPr>
            <p:ph type="sldNum" sz="quarter" idx="4"/>
          </p:nvPr>
        </p:nvSpPr>
        <p:spPr bwMode="auto">
          <a:xfrm>
            <a:off x="4584700" y="3641725"/>
            <a:ext cx="1492250"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0650" tIns="25325" rIns="50650" bIns="25325" numCol="1" anchor="t" anchorCtr="0" compatLnSpc="1">
            <a:prstTxWarp prst="textNoShape">
              <a:avLst/>
            </a:prstTxWarp>
          </a:bodyPr>
          <a:lstStyle>
            <a:lvl1pPr algn="r">
              <a:defRPr sz="700"/>
            </a:lvl1pPr>
          </a:lstStyle>
          <a:p>
            <a:fld id="{FFAF2B6D-FE44-4BD3-833C-951661511D43}" type="slidenum">
              <a:rPr lang="zh-CN" altLang="zh-CN"/>
              <a:pPr/>
              <a:t>‹#›</a:t>
            </a:fld>
            <a:endParaRPr lang="zh-CN"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6413" rtl="0" fontAlgn="base">
        <a:spcBef>
          <a:spcPct val="0"/>
        </a:spcBef>
        <a:spcAft>
          <a:spcPct val="0"/>
        </a:spcAft>
        <a:defRPr sz="2400" kern="1200">
          <a:solidFill>
            <a:schemeClr val="tx2"/>
          </a:solidFill>
          <a:latin typeface="+mj-lt"/>
          <a:ea typeface="+mj-ea"/>
          <a:cs typeface="+mj-cs"/>
        </a:defRPr>
      </a:lvl1pPr>
      <a:lvl2pPr algn="ctr" defTabSz="506413" rtl="0" fontAlgn="base">
        <a:spcBef>
          <a:spcPct val="0"/>
        </a:spcBef>
        <a:spcAft>
          <a:spcPct val="0"/>
        </a:spcAft>
        <a:defRPr sz="2400">
          <a:solidFill>
            <a:schemeClr val="tx2"/>
          </a:solidFill>
          <a:latin typeface="Arial" panose="020B0604020202020204" pitchFamily="34" charset="0"/>
          <a:ea typeface="宋体" panose="02010600030101010101" pitchFamily="2" charset="-122"/>
        </a:defRPr>
      </a:lvl2pPr>
      <a:lvl3pPr algn="ctr" defTabSz="506413" rtl="0" fontAlgn="base">
        <a:spcBef>
          <a:spcPct val="0"/>
        </a:spcBef>
        <a:spcAft>
          <a:spcPct val="0"/>
        </a:spcAft>
        <a:defRPr sz="2400">
          <a:solidFill>
            <a:schemeClr val="tx2"/>
          </a:solidFill>
          <a:latin typeface="Arial" panose="020B0604020202020204" pitchFamily="34" charset="0"/>
          <a:ea typeface="宋体" panose="02010600030101010101" pitchFamily="2" charset="-122"/>
        </a:defRPr>
      </a:lvl3pPr>
      <a:lvl4pPr algn="ctr" defTabSz="506413" rtl="0" fontAlgn="base">
        <a:spcBef>
          <a:spcPct val="0"/>
        </a:spcBef>
        <a:spcAft>
          <a:spcPct val="0"/>
        </a:spcAft>
        <a:defRPr sz="2400">
          <a:solidFill>
            <a:schemeClr val="tx2"/>
          </a:solidFill>
          <a:latin typeface="Arial" panose="020B0604020202020204" pitchFamily="34" charset="0"/>
          <a:ea typeface="宋体" panose="02010600030101010101" pitchFamily="2" charset="-122"/>
        </a:defRPr>
      </a:lvl4pPr>
      <a:lvl5pPr algn="ctr" defTabSz="506413" rtl="0" fontAlgn="base">
        <a:spcBef>
          <a:spcPct val="0"/>
        </a:spcBef>
        <a:spcAft>
          <a:spcPct val="0"/>
        </a:spcAft>
        <a:defRPr sz="2400">
          <a:solidFill>
            <a:schemeClr val="tx2"/>
          </a:solidFill>
          <a:latin typeface="Arial" panose="020B0604020202020204" pitchFamily="34" charset="0"/>
          <a:ea typeface="宋体" panose="02010600030101010101" pitchFamily="2" charset="-122"/>
        </a:defRPr>
      </a:lvl5pPr>
      <a:lvl6pPr marL="457200" algn="ctr" defTabSz="506413" rtl="0" fontAlgn="base">
        <a:spcBef>
          <a:spcPct val="0"/>
        </a:spcBef>
        <a:spcAft>
          <a:spcPct val="0"/>
        </a:spcAft>
        <a:defRPr sz="2400">
          <a:solidFill>
            <a:schemeClr val="tx2"/>
          </a:solidFill>
          <a:latin typeface="Arial" panose="020B0604020202020204" pitchFamily="34" charset="0"/>
          <a:ea typeface="宋体" panose="02010600030101010101" pitchFamily="2" charset="-122"/>
        </a:defRPr>
      </a:lvl6pPr>
      <a:lvl7pPr marL="914400" algn="ctr" defTabSz="506413" rtl="0" fontAlgn="base">
        <a:spcBef>
          <a:spcPct val="0"/>
        </a:spcBef>
        <a:spcAft>
          <a:spcPct val="0"/>
        </a:spcAft>
        <a:defRPr sz="2400">
          <a:solidFill>
            <a:schemeClr val="tx2"/>
          </a:solidFill>
          <a:latin typeface="Arial" panose="020B0604020202020204" pitchFamily="34" charset="0"/>
          <a:ea typeface="宋体" panose="02010600030101010101" pitchFamily="2" charset="-122"/>
        </a:defRPr>
      </a:lvl7pPr>
      <a:lvl8pPr marL="1371600" algn="ctr" defTabSz="506413" rtl="0" fontAlgn="base">
        <a:spcBef>
          <a:spcPct val="0"/>
        </a:spcBef>
        <a:spcAft>
          <a:spcPct val="0"/>
        </a:spcAft>
        <a:defRPr sz="2400">
          <a:solidFill>
            <a:schemeClr val="tx2"/>
          </a:solidFill>
          <a:latin typeface="Arial" panose="020B0604020202020204" pitchFamily="34" charset="0"/>
          <a:ea typeface="宋体" panose="02010600030101010101" pitchFamily="2" charset="-122"/>
        </a:defRPr>
      </a:lvl8pPr>
      <a:lvl9pPr marL="1828800" algn="ctr" defTabSz="506413" rtl="0" fontAlgn="base">
        <a:spcBef>
          <a:spcPct val="0"/>
        </a:spcBef>
        <a:spcAft>
          <a:spcPct val="0"/>
        </a:spcAft>
        <a:defRPr sz="2400">
          <a:solidFill>
            <a:schemeClr val="tx2"/>
          </a:solidFill>
          <a:latin typeface="Arial" panose="020B0604020202020204" pitchFamily="34" charset="0"/>
          <a:ea typeface="宋体" panose="02010600030101010101" pitchFamily="2" charset="-122"/>
        </a:defRPr>
      </a:lvl9pPr>
    </p:titleStyle>
    <p:bodyStyle>
      <a:lvl1pPr marL="190500" indent="-190500" algn="l" defTabSz="506413" rtl="0" fontAlgn="base">
        <a:spcBef>
          <a:spcPct val="20000"/>
        </a:spcBef>
        <a:spcAft>
          <a:spcPct val="0"/>
        </a:spcAft>
        <a:buChar char="•"/>
        <a:defRPr sz="1700" kern="1200">
          <a:solidFill>
            <a:schemeClr val="tx1"/>
          </a:solidFill>
          <a:latin typeface="+mn-lt"/>
          <a:ea typeface="+mn-ea"/>
          <a:cs typeface="+mn-cs"/>
        </a:defRPr>
      </a:lvl1pPr>
      <a:lvl2pPr marL="411163" indent="-157163" algn="l" defTabSz="506413" rtl="0" fontAlgn="base">
        <a:spcBef>
          <a:spcPct val="20000"/>
        </a:spcBef>
        <a:spcAft>
          <a:spcPct val="0"/>
        </a:spcAft>
        <a:buChar char="–"/>
        <a:defRPr sz="1500" kern="1200">
          <a:solidFill>
            <a:schemeClr val="tx1"/>
          </a:solidFill>
          <a:latin typeface="+mn-lt"/>
          <a:ea typeface="+mn-ea"/>
          <a:cs typeface="+mn-cs"/>
        </a:defRPr>
      </a:lvl2pPr>
      <a:lvl3pPr marL="633413" indent="-127000" algn="l" defTabSz="506413" rtl="0" fontAlgn="base">
        <a:spcBef>
          <a:spcPct val="20000"/>
        </a:spcBef>
        <a:spcAft>
          <a:spcPct val="0"/>
        </a:spcAft>
        <a:buChar char="•"/>
        <a:defRPr sz="1300" kern="1200">
          <a:solidFill>
            <a:schemeClr val="tx1"/>
          </a:solidFill>
          <a:latin typeface="+mn-lt"/>
          <a:ea typeface="+mn-ea"/>
          <a:cs typeface="+mn-cs"/>
        </a:defRPr>
      </a:lvl3pPr>
      <a:lvl4pPr marL="885825" indent="-127000" algn="l" defTabSz="506413" rtl="0" fontAlgn="base">
        <a:spcBef>
          <a:spcPct val="20000"/>
        </a:spcBef>
        <a:spcAft>
          <a:spcPct val="0"/>
        </a:spcAft>
        <a:buChar char="–"/>
        <a:defRPr sz="1100" kern="1200">
          <a:solidFill>
            <a:schemeClr val="tx1"/>
          </a:solidFill>
          <a:latin typeface="+mn-lt"/>
          <a:ea typeface="+mn-ea"/>
          <a:cs typeface="+mn-cs"/>
        </a:defRPr>
      </a:lvl4pPr>
      <a:lvl5pPr marL="1139825" indent="-127000" algn="l" defTabSz="506413" rtl="0" fontAlgn="base">
        <a:spcBef>
          <a:spcPct val="20000"/>
        </a:spcBef>
        <a:spcAft>
          <a:spcPct val="0"/>
        </a:spcAft>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6F50CAF-FBB8-4402-890F-E46923473D8F}"/>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3075" name="任意多边形 29">
            <a:extLst>
              <a:ext uri="{FF2B5EF4-FFF2-40B4-BE49-F238E27FC236}">
                <a16:creationId xmlns:a16="http://schemas.microsoft.com/office/drawing/2014/main" id="{3BDDFDA3-F309-40C4-99D3-87C12C97F5DF}"/>
              </a:ext>
            </a:extLst>
          </p:cNvPr>
          <p:cNvSpPr>
            <a:spLocks/>
          </p:cNvSpPr>
          <p:nvPr/>
        </p:nvSpPr>
        <p:spPr bwMode="auto">
          <a:xfrm>
            <a:off x="1501775" y="1085850"/>
            <a:ext cx="2860675" cy="2103438"/>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3076" name="任意多边形 30">
            <a:extLst>
              <a:ext uri="{FF2B5EF4-FFF2-40B4-BE49-F238E27FC236}">
                <a16:creationId xmlns:a16="http://schemas.microsoft.com/office/drawing/2014/main" id="{001A40AB-7C0F-4A39-B2A3-83638BFA76E2}"/>
              </a:ext>
            </a:extLst>
          </p:cNvPr>
          <p:cNvSpPr>
            <a:spLocks/>
          </p:cNvSpPr>
          <p:nvPr/>
        </p:nvSpPr>
        <p:spPr bwMode="auto">
          <a:xfrm rot="240000">
            <a:off x="4073525" y="1928813"/>
            <a:ext cx="1546225" cy="1341437"/>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3077" name="任意多边形 31">
            <a:extLst>
              <a:ext uri="{FF2B5EF4-FFF2-40B4-BE49-F238E27FC236}">
                <a16:creationId xmlns:a16="http://schemas.microsoft.com/office/drawing/2014/main" id="{1FB973A3-472B-400C-A737-AB71B2B85C71}"/>
              </a:ext>
            </a:extLst>
          </p:cNvPr>
          <p:cNvSpPr>
            <a:spLocks/>
          </p:cNvSpPr>
          <p:nvPr/>
        </p:nvSpPr>
        <p:spPr bwMode="auto">
          <a:xfrm>
            <a:off x="925513" y="1087438"/>
            <a:ext cx="1027112" cy="2001837"/>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3078" name="Text Box 6">
            <a:extLst>
              <a:ext uri="{FF2B5EF4-FFF2-40B4-BE49-F238E27FC236}">
                <a16:creationId xmlns:a16="http://schemas.microsoft.com/office/drawing/2014/main" id="{D27822BC-A05F-4EE7-BF9F-AA6F65AE62A4}"/>
              </a:ext>
            </a:extLst>
          </p:cNvPr>
          <p:cNvSpPr txBox="1">
            <a:spLocks noChangeArrowheads="1"/>
          </p:cNvSpPr>
          <p:nvPr/>
        </p:nvSpPr>
        <p:spPr bwMode="auto">
          <a:xfrm>
            <a:off x="1952625" y="1533525"/>
            <a:ext cx="2316163" cy="395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zh-CN" altLang="zh-CN" sz="2000" b="1">
                <a:solidFill>
                  <a:schemeClr val="bg1"/>
                </a:solidFill>
                <a:effectLst>
                  <a:outerShdw blurRad="38100" dist="38100" dir="2700000" algn="tl">
                    <a:srgbClr val="000000"/>
                  </a:outerShdw>
                </a:effectLst>
                <a:ea typeface="微软雅黑" panose="020B0503020204020204" pitchFamily="34" charset="-122"/>
              </a:rPr>
              <a:t>ADD YOUR TITLE</a:t>
            </a:r>
          </a:p>
        </p:txBody>
      </p:sp>
      <p:sp>
        <p:nvSpPr>
          <p:cNvPr id="3079" name="Text Box 7">
            <a:extLst>
              <a:ext uri="{FF2B5EF4-FFF2-40B4-BE49-F238E27FC236}">
                <a16:creationId xmlns:a16="http://schemas.microsoft.com/office/drawing/2014/main" id="{116C996D-E696-4AE2-A1AF-533C25A7C493}"/>
              </a:ext>
            </a:extLst>
          </p:cNvPr>
          <p:cNvSpPr txBox="1">
            <a:spLocks noChangeArrowheads="1"/>
          </p:cNvSpPr>
          <p:nvPr/>
        </p:nvSpPr>
        <p:spPr bwMode="auto">
          <a:xfrm>
            <a:off x="2393950" y="2647950"/>
            <a:ext cx="1176338"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NAME</a:t>
            </a:r>
          </a:p>
        </p:txBody>
      </p:sp>
      <p:sp>
        <p:nvSpPr>
          <p:cNvPr id="3080" name="Text Box 8">
            <a:extLst>
              <a:ext uri="{FF2B5EF4-FFF2-40B4-BE49-F238E27FC236}">
                <a16:creationId xmlns:a16="http://schemas.microsoft.com/office/drawing/2014/main" id="{B45FB2C4-9FCD-4004-B168-4B752C603B50}"/>
              </a:ext>
            </a:extLst>
          </p:cNvPr>
          <p:cNvSpPr txBox="1">
            <a:spLocks noChangeArrowheads="1"/>
          </p:cNvSpPr>
          <p:nvPr/>
        </p:nvSpPr>
        <p:spPr bwMode="auto">
          <a:xfrm>
            <a:off x="4594225" y="2876550"/>
            <a:ext cx="729687" cy="230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dirty="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TIME20</a:t>
            </a:r>
            <a:r>
              <a:rPr lang="en-US" altLang="zh-CN" dirty="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20</a:t>
            </a:r>
            <a:endParaRPr lang="zh-CN" altLang="en-US" dirty="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3081" name="Text Box 9">
            <a:extLst>
              <a:ext uri="{FF2B5EF4-FFF2-40B4-BE49-F238E27FC236}">
                <a16:creationId xmlns:a16="http://schemas.microsoft.com/office/drawing/2014/main" id="{BFBA9A8D-8201-4560-8D90-733FC39A167F}"/>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p>
        </p:txBody>
      </p:sp>
      <p:sp>
        <p:nvSpPr>
          <p:cNvPr id="3082" name="Text Box 10">
            <a:extLst>
              <a:ext uri="{FF2B5EF4-FFF2-40B4-BE49-F238E27FC236}">
                <a16:creationId xmlns:a16="http://schemas.microsoft.com/office/drawing/2014/main" id="{230CEC20-43D0-40AA-84BC-99847CB42F35}"/>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EF3A099-F3A2-4974-AFE6-7A2397715C44}"/>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4339" name="Text Box 3">
            <a:extLst>
              <a:ext uri="{FF2B5EF4-FFF2-40B4-BE49-F238E27FC236}">
                <a16:creationId xmlns:a16="http://schemas.microsoft.com/office/drawing/2014/main" id="{5E851BF5-1E99-4298-A4C7-B56D668CF7A9}"/>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14340" name="Text Box 4">
            <a:extLst>
              <a:ext uri="{FF2B5EF4-FFF2-40B4-BE49-F238E27FC236}">
                <a16:creationId xmlns:a16="http://schemas.microsoft.com/office/drawing/2014/main" id="{7E28A261-8365-4F64-BC80-6B9F1E60DFDE}"/>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14341" name="Oval 5">
            <a:extLst>
              <a:ext uri="{FF2B5EF4-FFF2-40B4-BE49-F238E27FC236}">
                <a16:creationId xmlns:a16="http://schemas.microsoft.com/office/drawing/2014/main" id="{17204BFF-8B2C-484D-AD5C-E45F979BD47F}"/>
              </a:ext>
            </a:extLst>
          </p:cNvPr>
          <p:cNvSpPr>
            <a:spLocks noChangeArrowheads="1"/>
          </p:cNvSpPr>
          <p:nvPr/>
        </p:nvSpPr>
        <p:spPr bwMode="auto">
          <a:xfrm>
            <a:off x="496888" y="1476375"/>
            <a:ext cx="1204912" cy="1216025"/>
          </a:xfrm>
          <a:prstGeom prst="ellipse">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solidFill>
                  <a:schemeClr val="bg1"/>
                </a:solidFill>
                <a:latin typeface="微软雅黑" panose="020B0503020204020204" pitchFamily="34" charset="-122"/>
                <a:ea typeface="微软雅黑" panose="020B0503020204020204" pitchFamily="34" charset="-122"/>
              </a:rPr>
              <a:t>ADD YOUR TEXT</a:t>
            </a:r>
          </a:p>
        </p:txBody>
      </p:sp>
      <p:sp>
        <p:nvSpPr>
          <p:cNvPr id="14342" name="Line 6">
            <a:extLst>
              <a:ext uri="{FF2B5EF4-FFF2-40B4-BE49-F238E27FC236}">
                <a16:creationId xmlns:a16="http://schemas.microsoft.com/office/drawing/2014/main" id="{42950B33-5239-45B2-B905-29F3214F57B5}"/>
              </a:ext>
            </a:extLst>
          </p:cNvPr>
          <p:cNvSpPr>
            <a:spLocks noChangeShapeType="1"/>
          </p:cNvSpPr>
          <p:nvPr/>
        </p:nvSpPr>
        <p:spPr bwMode="auto">
          <a:xfrm>
            <a:off x="1865313" y="2084388"/>
            <a:ext cx="463550" cy="1587"/>
          </a:xfrm>
          <a:prstGeom prst="line">
            <a:avLst/>
          </a:prstGeom>
          <a:noFill/>
          <a:ln w="9525" cap="flat" cmpd="sng">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43" name="Oval 7">
            <a:extLst>
              <a:ext uri="{FF2B5EF4-FFF2-40B4-BE49-F238E27FC236}">
                <a16:creationId xmlns:a16="http://schemas.microsoft.com/office/drawing/2014/main" id="{0B25651D-CA86-4DAA-9A5E-4694C85D3050}"/>
              </a:ext>
            </a:extLst>
          </p:cNvPr>
          <p:cNvSpPr>
            <a:spLocks noChangeArrowheads="1"/>
          </p:cNvSpPr>
          <p:nvPr/>
        </p:nvSpPr>
        <p:spPr bwMode="auto">
          <a:xfrm>
            <a:off x="3019425" y="1125538"/>
            <a:ext cx="884238" cy="892175"/>
          </a:xfrm>
          <a:prstGeom prst="ellipse">
            <a:avLst/>
          </a:prstGeom>
          <a:noFill/>
          <a:ln w="19050" cap="flat"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600" b="1">
                <a:latin typeface="微软雅黑" panose="020B0503020204020204" pitchFamily="34" charset="-122"/>
                <a:ea typeface="微软雅黑" panose="020B0503020204020204" pitchFamily="34" charset="-122"/>
              </a:rPr>
              <a:t>ADD YOUR TEXT</a:t>
            </a:r>
          </a:p>
        </p:txBody>
      </p:sp>
      <p:sp>
        <p:nvSpPr>
          <p:cNvPr id="14344" name="Oval 8">
            <a:extLst>
              <a:ext uri="{FF2B5EF4-FFF2-40B4-BE49-F238E27FC236}">
                <a16:creationId xmlns:a16="http://schemas.microsoft.com/office/drawing/2014/main" id="{AF4D274B-76AA-4045-A2D1-B353BD30F6EA}"/>
              </a:ext>
            </a:extLst>
          </p:cNvPr>
          <p:cNvSpPr>
            <a:spLocks noChangeArrowheads="1"/>
          </p:cNvSpPr>
          <p:nvPr/>
        </p:nvSpPr>
        <p:spPr bwMode="auto">
          <a:xfrm>
            <a:off x="2216150" y="1166813"/>
            <a:ext cx="763588" cy="730250"/>
          </a:xfrm>
          <a:prstGeom prst="ellipse">
            <a:avLst/>
          </a:prstGeom>
          <a:noFill/>
          <a:ln w="19050" cap="flat"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4345" name="Oval 9">
            <a:extLst>
              <a:ext uri="{FF2B5EF4-FFF2-40B4-BE49-F238E27FC236}">
                <a16:creationId xmlns:a16="http://schemas.microsoft.com/office/drawing/2014/main" id="{63C3822B-DACD-4ACC-ABEC-AB88D77E9E33}"/>
              </a:ext>
            </a:extLst>
          </p:cNvPr>
          <p:cNvSpPr>
            <a:spLocks noChangeArrowheads="1"/>
          </p:cNvSpPr>
          <p:nvPr/>
        </p:nvSpPr>
        <p:spPr bwMode="auto">
          <a:xfrm>
            <a:off x="2457450" y="1733550"/>
            <a:ext cx="803275" cy="811213"/>
          </a:xfrm>
          <a:prstGeom prst="ellipse">
            <a:avLst/>
          </a:prstGeom>
          <a:noFill/>
          <a:ln w="19050" cap="flat"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4346" name="Oval 10">
            <a:extLst>
              <a:ext uri="{FF2B5EF4-FFF2-40B4-BE49-F238E27FC236}">
                <a16:creationId xmlns:a16="http://schemas.microsoft.com/office/drawing/2014/main" id="{B68A7257-67AD-40F6-A74C-2E9488F1AC1A}"/>
              </a:ext>
            </a:extLst>
          </p:cNvPr>
          <p:cNvSpPr>
            <a:spLocks noChangeArrowheads="1"/>
          </p:cNvSpPr>
          <p:nvPr/>
        </p:nvSpPr>
        <p:spPr bwMode="auto">
          <a:xfrm>
            <a:off x="2979738" y="2382838"/>
            <a:ext cx="884237" cy="892175"/>
          </a:xfrm>
          <a:prstGeom prst="ellipse">
            <a:avLst/>
          </a:prstGeom>
          <a:noFill/>
          <a:ln w="19050" cap="flat"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4347" name="Oval 11">
            <a:extLst>
              <a:ext uri="{FF2B5EF4-FFF2-40B4-BE49-F238E27FC236}">
                <a16:creationId xmlns:a16="http://schemas.microsoft.com/office/drawing/2014/main" id="{5678DF35-6070-408A-99A1-2AFE89591309}"/>
              </a:ext>
            </a:extLst>
          </p:cNvPr>
          <p:cNvSpPr>
            <a:spLocks noChangeArrowheads="1"/>
          </p:cNvSpPr>
          <p:nvPr/>
        </p:nvSpPr>
        <p:spPr bwMode="auto">
          <a:xfrm>
            <a:off x="2378075" y="2870200"/>
            <a:ext cx="803275" cy="809625"/>
          </a:xfrm>
          <a:prstGeom prst="ellipse">
            <a:avLst/>
          </a:prstGeom>
          <a:noFill/>
          <a:ln w="19050" cap="flat"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4348" name="Line 12">
            <a:extLst>
              <a:ext uri="{FF2B5EF4-FFF2-40B4-BE49-F238E27FC236}">
                <a16:creationId xmlns:a16="http://schemas.microsoft.com/office/drawing/2014/main" id="{EACA9E45-9BA0-4151-A7A7-264D3D50E019}"/>
              </a:ext>
            </a:extLst>
          </p:cNvPr>
          <p:cNvSpPr>
            <a:spLocks noChangeShapeType="1"/>
          </p:cNvSpPr>
          <p:nvPr/>
        </p:nvSpPr>
        <p:spPr bwMode="auto">
          <a:xfrm>
            <a:off x="4343400" y="2084388"/>
            <a:ext cx="381000" cy="1587"/>
          </a:xfrm>
          <a:prstGeom prst="line">
            <a:avLst/>
          </a:prstGeom>
          <a:noFill/>
          <a:ln w="9525" cap="flat" cmpd="sng">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49" name="Oval 13">
            <a:extLst>
              <a:ext uri="{FF2B5EF4-FFF2-40B4-BE49-F238E27FC236}">
                <a16:creationId xmlns:a16="http://schemas.microsoft.com/office/drawing/2014/main" id="{7509811C-6FF9-41F3-A07B-8579AC1D6AC2}"/>
              </a:ext>
            </a:extLst>
          </p:cNvPr>
          <p:cNvSpPr>
            <a:spLocks noChangeArrowheads="1"/>
          </p:cNvSpPr>
          <p:nvPr/>
        </p:nvSpPr>
        <p:spPr bwMode="auto">
          <a:xfrm>
            <a:off x="2216150" y="2382838"/>
            <a:ext cx="642938" cy="649287"/>
          </a:xfrm>
          <a:prstGeom prst="ellipse">
            <a:avLst/>
          </a:prstGeom>
          <a:noFill/>
          <a:ln w="19050" cap="flat"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4350" name="Oval 14">
            <a:extLst>
              <a:ext uri="{FF2B5EF4-FFF2-40B4-BE49-F238E27FC236}">
                <a16:creationId xmlns:a16="http://schemas.microsoft.com/office/drawing/2014/main" id="{AA9DBF53-1471-4409-A6B8-FD4DCECCF695}"/>
              </a:ext>
            </a:extLst>
          </p:cNvPr>
          <p:cNvSpPr>
            <a:spLocks noChangeArrowheads="1"/>
          </p:cNvSpPr>
          <p:nvPr/>
        </p:nvSpPr>
        <p:spPr bwMode="auto">
          <a:xfrm>
            <a:off x="2659063" y="639763"/>
            <a:ext cx="722312" cy="688975"/>
          </a:xfrm>
          <a:prstGeom prst="ellipse">
            <a:avLst/>
          </a:prstGeom>
          <a:noFill/>
          <a:ln w="19050" cap="flat"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4351" name="Oval 15">
            <a:extLst>
              <a:ext uri="{FF2B5EF4-FFF2-40B4-BE49-F238E27FC236}">
                <a16:creationId xmlns:a16="http://schemas.microsoft.com/office/drawing/2014/main" id="{9AF49D8C-1CE8-4850-B603-D001C59B779B}"/>
              </a:ext>
            </a:extLst>
          </p:cNvPr>
          <p:cNvSpPr>
            <a:spLocks noChangeArrowheads="1"/>
          </p:cNvSpPr>
          <p:nvPr/>
        </p:nvSpPr>
        <p:spPr bwMode="auto">
          <a:xfrm>
            <a:off x="3341688" y="1774825"/>
            <a:ext cx="842962" cy="850900"/>
          </a:xfrm>
          <a:prstGeom prst="ellipse">
            <a:avLst/>
          </a:prstGeom>
          <a:noFill/>
          <a:ln w="19050" cap="flat"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4352" name="AutoShape 16">
            <a:extLst>
              <a:ext uri="{FF2B5EF4-FFF2-40B4-BE49-F238E27FC236}">
                <a16:creationId xmlns:a16="http://schemas.microsoft.com/office/drawing/2014/main" id="{97B1CA02-F18D-401D-985C-CA08A0C10FB0}"/>
              </a:ext>
            </a:extLst>
          </p:cNvPr>
          <p:cNvSpPr>
            <a:spLocks noChangeArrowheads="1"/>
          </p:cNvSpPr>
          <p:nvPr/>
        </p:nvSpPr>
        <p:spPr bwMode="auto">
          <a:xfrm>
            <a:off x="4878388" y="1719263"/>
            <a:ext cx="1052512" cy="731837"/>
          </a:xfrm>
          <a:prstGeom prst="cloudCallout">
            <a:avLst>
              <a:gd name="adj1" fmla="val -43750"/>
              <a:gd name="adj2" fmla="val 70000"/>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b="1">
                <a:solidFill>
                  <a:schemeClr val="bg1"/>
                </a:solidFill>
                <a:latin typeface="微软雅黑" panose="020B0503020204020204" pitchFamily="34" charset="-122"/>
                <a:ea typeface="微软雅黑" panose="020B0503020204020204" pitchFamily="34" charset="-122"/>
              </a:rPr>
              <a:t>?</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55B9B61-FC6A-47F2-9A10-14A73240DD70}"/>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5363" name="Text Box 3">
            <a:extLst>
              <a:ext uri="{FF2B5EF4-FFF2-40B4-BE49-F238E27FC236}">
                <a16:creationId xmlns:a16="http://schemas.microsoft.com/office/drawing/2014/main" id="{A1889FE4-39E5-4BDE-A2A1-4BCCAE661E3D}"/>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15364" name="Text Box 4">
            <a:extLst>
              <a:ext uri="{FF2B5EF4-FFF2-40B4-BE49-F238E27FC236}">
                <a16:creationId xmlns:a16="http://schemas.microsoft.com/office/drawing/2014/main" id="{121D2FE4-9DB7-4DBC-8E6B-5A3C6B4D7F9D}"/>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15365" name="AutoShape 5" descr="1306963,105">
            <a:extLst>
              <a:ext uri="{FF2B5EF4-FFF2-40B4-BE49-F238E27FC236}">
                <a16:creationId xmlns:a16="http://schemas.microsoft.com/office/drawing/2014/main" id="{0EDDA0C1-2DFF-4AFA-899E-A1752AEC0BD8}"/>
              </a:ext>
            </a:extLst>
          </p:cNvPr>
          <p:cNvSpPr>
            <a:spLocks noChangeArrowheads="1"/>
          </p:cNvSpPr>
          <p:nvPr/>
        </p:nvSpPr>
        <p:spPr bwMode="auto">
          <a:xfrm>
            <a:off x="250825" y="876300"/>
            <a:ext cx="2874963" cy="1349375"/>
          </a:xfrm>
          <a:prstGeom prst="flowChartProcess">
            <a:avLst/>
          </a:prstGeom>
          <a:blipFill dpi="0" rotWithShape="0">
            <a:blip r:embed="rId2"/>
            <a:srcRect/>
            <a:stretch>
              <a:fillRect b="-33162"/>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5366" name="AutoShape 6" descr="1306963,105">
            <a:extLst>
              <a:ext uri="{FF2B5EF4-FFF2-40B4-BE49-F238E27FC236}">
                <a16:creationId xmlns:a16="http://schemas.microsoft.com/office/drawing/2014/main" id="{DE881089-820A-4662-9F9C-C9854DFE3186}"/>
              </a:ext>
            </a:extLst>
          </p:cNvPr>
          <p:cNvSpPr>
            <a:spLocks noChangeArrowheads="1"/>
          </p:cNvSpPr>
          <p:nvPr/>
        </p:nvSpPr>
        <p:spPr bwMode="auto">
          <a:xfrm>
            <a:off x="3292475" y="876300"/>
            <a:ext cx="2876550" cy="1349375"/>
          </a:xfrm>
          <a:prstGeom prst="flowChartProcess">
            <a:avLst/>
          </a:prstGeom>
          <a:blipFill dpi="0" rotWithShape="0">
            <a:blip r:embed="rId2"/>
            <a:srcRect/>
            <a:stretch>
              <a:fillRect b="-33235"/>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5367" name="Text Box 7">
            <a:extLst>
              <a:ext uri="{FF2B5EF4-FFF2-40B4-BE49-F238E27FC236}">
                <a16:creationId xmlns:a16="http://schemas.microsoft.com/office/drawing/2014/main" id="{150D56F7-0E65-4FCF-B281-9F28A8515130}"/>
              </a:ext>
            </a:extLst>
          </p:cNvPr>
          <p:cNvSpPr txBox="1">
            <a:spLocks noChangeArrowheads="1"/>
          </p:cNvSpPr>
          <p:nvPr/>
        </p:nvSpPr>
        <p:spPr bwMode="auto">
          <a:xfrm>
            <a:off x="273050" y="2417763"/>
            <a:ext cx="1247775" cy="242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sz="1000" b="1">
                <a:solidFill>
                  <a:schemeClr val="bg2"/>
                </a:solidFill>
                <a:latin typeface="微软雅黑" panose="020B0503020204020204" pitchFamily="34" charset="-122"/>
                <a:ea typeface="微软雅黑" panose="020B0503020204020204" pitchFamily="34" charset="-122"/>
              </a:rPr>
              <a:t>ADD YOUR TEXT</a:t>
            </a:r>
          </a:p>
        </p:txBody>
      </p:sp>
      <p:sp>
        <p:nvSpPr>
          <p:cNvPr id="15368" name="Text Box 8">
            <a:extLst>
              <a:ext uri="{FF2B5EF4-FFF2-40B4-BE49-F238E27FC236}">
                <a16:creationId xmlns:a16="http://schemas.microsoft.com/office/drawing/2014/main" id="{D206FD3A-B60D-4D5B-886E-9E2432DEDDE5}"/>
              </a:ext>
            </a:extLst>
          </p:cNvPr>
          <p:cNvSpPr txBox="1">
            <a:spLocks noChangeArrowheads="1"/>
          </p:cNvSpPr>
          <p:nvPr/>
        </p:nvSpPr>
        <p:spPr bwMode="auto">
          <a:xfrm>
            <a:off x="274638" y="2673350"/>
            <a:ext cx="2820987"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a:solidFill>
                  <a:schemeClr val="bg2"/>
                </a:solidFill>
                <a:latin typeface="微软雅黑" panose="020B0503020204020204" pitchFamily="34" charset="-122"/>
                <a:ea typeface="微软雅黑" panose="020B0503020204020204" pitchFamily="34" charset="-122"/>
              </a:rPr>
              <a:t>Here you can enter the relevant text you,for to the participants to explain your product or service.</a:t>
            </a:r>
          </a:p>
        </p:txBody>
      </p:sp>
      <p:sp>
        <p:nvSpPr>
          <p:cNvPr id="15369" name="Text Box 9">
            <a:extLst>
              <a:ext uri="{FF2B5EF4-FFF2-40B4-BE49-F238E27FC236}">
                <a16:creationId xmlns:a16="http://schemas.microsoft.com/office/drawing/2014/main" id="{FDA6354E-A1A2-451C-8DAD-8E7C03C2A857}"/>
              </a:ext>
            </a:extLst>
          </p:cNvPr>
          <p:cNvSpPr txBox="1">
            <a:spLocks noChangeArrowheads="1"/>
          </p:cNvSpPr>
          <p:nvPr/>
        </p:nvSpPr>
        <p:spPr bwMode="auto">
          <a:xfrm>
            <a:off x="3302000" y="2417763"/>
            <a:ext cx="1247775" cy="242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sz="1000" b="1">
                <a:solidFill>
                  <a:schemeClr val="bg2"/>
                </a:solidFill>
                <a:latin typeface="微软雅黑" panose="020B0503020204020204" pitchFamily="34" charset="-122"/>
                <a:ea typeface="微软雅黑" panose="020B0503020204020204" pitchFamily="34" charset="-122"/>
              </a:rPr>
              <a:t>ADD YOUR TEXT</a:t>
            </a:r>
          </a:p>
        </p:txBody>
      </p:sp>
      <p:sp>
        <p:nvSpPr>
          <p:cNvPr id="15370" name="Text Box 10">
            <a:extLst>
              <a:ext uri="{FF2B5EF4-FFF2-40B4-BE49-F238E27FC236}">
                <a16:creationId xmlns:a16="http://schemas.microsoft.com/office/drawing/2014/main" id="{3439C61D-B44F-492C-AA08-8656366DADA4}"/>
              </a:ext>
            </a:extLst>
          </p:cNvPr>
          <p:cNvSpPr txBox="1">
            <a:spLocks noChangeArrowheads="1"/>
          </p:cNvSpPr>
          <p:nvPr/>
        </p:nvSpPr>
        <p:spPr bwMode="auto">
          <a:xfrm>
            <a:off x="3305175" y="2673350"/>
            <a:ext cx="281940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a:solidFill>
                  <a:schemeClr val="bg2"/>
                </a:solidFill>
                <a:latin typeface="微软雅黑" panose="020B0503020204020204" pitchFamily="34" charset="-122"/>
                <a:ea typeface="微软雅黑" panose="020B0503020204020204" pitchFamily="34" charset="-122"/>
              </a:rPr>
              <a:t>Here you can enter the relevant text you,for to the participants to explain your product or service.</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8D0B767-3619-4E93-BDFE-783DAB69FB83}"/>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6387" name="Text Box 3">
            <a:extLst>
              <a:ext uri="{FF2B5EF4-FFF2-40B4-BE49-F238E27FC236}">
                <a16:creationId xmlns:a16="http://schemas.microsoft.com/office/drawing/2014/main" id="{76D8E60F-788D-41CF-A2F0-19A766F375A9}"/>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16388" name="Text Box 4">
            <a:extLst>
              <a:ext uri="{FF2B5EF4-FFF2-40B4-BE49-F238E27FC236}">
                <a16:creationId xmlns:a16="http://schemas.microsoft.com/office/drawing/2014/main" id="{E80D020B-A241-4366-93B6-F00E23AB6683}"/>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16389" name="Oval 5">
            <a:extLst>
              <a:ext uri="{FF2B5EF4-FFF2-40B4-BE49-F238E27FC236}">
                <a16:creationId xmlns:a16="http://schemas.microsoft.com/office/drawing/2014/main" id="{B921A320-9079-40FE-B255-AABBA81773E3}"/>
              </a:ext>
            </a:extLst>
          </p:cNvPr>
          <p:cNvSpPr>
            <a:spLocks noChangeArrowheads="1"/>
          </p:cNvSpPr>
          <p:nvPr/>
        </p:nvSpPr>
        <p:spPr bwMode="auto">
          <a:xfrm>
            <a:off x="496888" y="1590675"/>
            <a:ext cx="1204912" cy="1216025"/>
          </a:xfrm>
          <a:prstGeom prst="ellipse">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solidFill>
                  <a:schemeClr val="bg1"/>
                </a:solidFill>
                <a:latin typeface="微软雅黑" panose="020B0503020204020204" pitchFamily="34" charset="-122"/>
                <a:ea typeface="微软雅黑" panose="020B0503020204020204" pitchFamily="34" charset="-122"/>
              </a:rPr>
              <a:t>ADD YOUR TEXT</a:t>
            </a:r>
          </a:p>
        </p:txBody>
      </p:sp>
      <p:sp>
        <p:nvSpPr>
          <p:cNvPr id="16390" name="Line 6">
            <a:extLst>
              <a:ext uri="{FF2B5EF4-FFF2-40B4-BE49-F238E27FC236}">
                <a16:creationId xmlns:a16="http://schemas.microsoft.com/office/drawing/2014/main" id="{207661DD-E6E1-498E-8EBD-604F2236C192}"/>
              </a:ext>
            </a:extLst>
          </p:cNvPr>
          <p:cNvSpPr>
            <a:spLocks noChangeShapeType="1"/>
          </p:cNvSpPr>
          <p:nvPr/>
        </p:nvSpPr>
        <p:spPr bwMode="auto">
          <a:xfrm>
            <a:off x="1816100" y="2198688"/>
            <a:ext cx="463550" cy="0"/>
          </a:xfrm>
          <a:prstGeom prst="line">
            <a:avLst/>
          </a:prstGeom>
          <a:noFill/>
          <a:ln w="9525" cap="flat" cmpd="sng">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391" name="Line 7">
            <a:extLst>
              <a:ext uri="{FF2B5EF4-FFF2-40B4-BE49-F238E27FC236}">
                <a16:creationId xmlns:a16="http://schemas.microsoft.com/office/drawing/2014/main" id="{F47EA1DF-45C2-4AA1-83D5-E1BC540CD9F6}"/>
              </a:ext>
            </a:extLst>
          </p:cNvPr>
          <p:cNvSpPr>
            <a:spLocks noChangeShapeType="1"/>
          </p:cNvSpPr>
          <p:nvPr/>
        </p:nvSpPr>
        <p:spPr bwMode="auto">
          <a:xfrm>
            <a:off x="4392613" y="2198688"/>
            <a:ext cx="381000" cy="0"/>
          </a:xfrm>
          <a:prstGeom prst="line">
            <a:avLst/>
          </a:prstGeom>
          <a:noFill/>
          <a:ln w="9525" cap="flat" cmpd="sng">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392" name="AutoShape 8">
            <a:extLst>
              <a:ext uri="{FF2B5EF4-FFF2-40B4-BE49-F238E27FC236}">
                <a16:creationId xmlns:a16="http://schemas.microsoft.com/office/drawing/2014/main" id="{FA7FDFED-02BF-4175-9654-84EACC394783}"/>
              </a:ext>
            </a:extLst>
          </p:cNvPr>
          <p:cNvSpPr>
            <a:spLocks noChangeArrowheads="1"/>
          </p:cNvSpPr>
          <p:nvPr/>
        </p:nvSpPr>
        <p:spPr bwMode="auto">
          <a:xfrm>
            <a:off x="4878388" y="1833563"/>
            <a:ext cx="1052512" cy="731837"/>
          </a:xfrm>
          <a:prstGeom prst="cloudCallout">
            <a:avLst>
              <a:gd name="adj1" fmla="val -43750"/>
              <a:gd name="adj2" fmla="val 70000"/>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b="1">
                <a:solidFill>
                  <a:schemeClr val="bg1"/>
                </a:solidFill>
                <a:latin typeface="微软雅黑" panose="020B0503020204020204" pitchFamily="34" charset="-122"/>
                <a:ea typeface="微软雅黑" panose="020B0503020204020204" pitchFamily="34" charset="-122"/>
              </a:rPr>
              <a:t>?</a:t>
            </a:r>
          </a:p>
        </p:txBody>
      </p:sp>
      <p:sp>
        <p:nvSpPr>
          <p:cNvPr id="16393" name="Text Box 9">
            <a:extLst>
              <a:ext uri="{FF2B5EF4-FFF2-40B4-BE49-F238E27FC236}">
                <a16:creationId xmlns:a16="http://schemas.microsoft.com/office/drawing/2014/main" id="{09DC8F99-78CD-4BB9-9A12-2D7D1554EB44}"/>
              </a:ext>
            </a:extLst>
          </p:cNvPr>
          <p:cNvSpPr txBox="1">
            <a:spLocks noChangeArrowheads="1"/>
          </p:cNvSpPr>
          <p:nvPr/>
        </p:nvSpPr>
        <p:spPr bwMode="auto">
          <a:xfrm>
            <a:off x="2298700" y="1651000"/>
            <a:ext cx="20447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zh-CN" sz="600">
                <a:latin typeface="微软雅黑" panose="020B0503020204020204" pitchFamily="34" charset="-122"/>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600">
              <a:latin typeface="微软雅黑" panose="020B0503020204020204" pitchFamily="34" charset="-122"/>
              <a:ea typeface="微软雅黑" panose="020B0503020204020204" pitchFamily="34" charset="-122"/>
            </a:endParaRPr>
          </a:p>
          <a:p>
            <a:r>
              <a:rPr lang="zh-CN" altLang="zh-CN" sz="600">
                <a:latin typeface="微软雅黑" panose="020B0503020204020204" pitchFamily="34" charset="-122"/>
                <a:ea typeface="微软雅黑" panose="020B0503020204020204" pitchFamily="34" charset="-122"/>
              </a:rPr>
              <a:t>Here you can enter the relevant text you,for to the participants to explain your product or service.</a:t>
            </a:r>
          </a:p>
          <a:p>
            <a:endParaRPr lang="zh-CN" altLang="zh-CN" sz="600">
              <a:latin typeface="微软雅黑" panose="020B0503020204020204" pitchFamily="34" charset="-122"/>
              <a:ea typeface="微软雅黑" panose="020B0503020204020204" pitchFamily="34" charset="-122"/>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F498499-94F7-4E51-B910-607CABA018D5}"/>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7411" name="Text Box 3">
            <a:extLst>
              <a:ext uri="{FF2B5EF4-FFF2-40B4-BE49-F238E27FC236}">
                <a16:creationId xmlns:a16="http://schemas.microsoft.com/office/drawing/2014/main" id="{57D0D8F7-B9D2-452B-A452-347CCDBC8283}"/>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17412" name="Text Box 4">
            <a:extLst>
              <a:ext uri="{FF2B5EF4-FFF2-40B4-BE49-F238E27FC236}">
                <a16:creationId xmlns:a16="http://schemas.microsoft.com/office/drawing/2014/main" id="{A521DB90-B68E-4E0A-96C8-2F05A6ADDAF6}"/>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17413" name="Text Box 5">
            <a:extLst>
              <a:ext uri="{FF2B5EF4-FFF2-40B4-BE49-F238E27FC236}">
                <a16:creationId xmlns:a16="http://schemas.microsoft.com/office/drawing/2014/main" id="{ACC349E1-0256-40ED-8EDC-37D3914C92F8}"/>
              </a:ext>
            </a:extLst>
          </p:cNvPr>
          <p:cNvSpPr txBox="1">
            <a:spLocks noChangeArrowheads="1"/>
          </p:cNvSpPr>
          <p:nvPr/>
        </p:nvSpPr>
        <p:spPr bwMode="auto">
          <a:xfrm>
            <a:off x="644525" y="1057275"/>
            <a:ext cx="113982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b="1">
                <a:latin typeface="微软雅黑" panose="020B0503020204020204" pitchFamily="34" charset="-122"/>
                <a:ea typeface="微软雅黑" panose="020B0503020204020204" pitchFamily="34" charset="-122"/>
              </a:rPr>
              <a:t>ADD YOUR TEXT</a:t>
            </a:r>
          </a:p>
        </p:txBody>
      </p:sp>
      <p:sp>
        <p:nvSpPr>
          <p:cNvPr id="17414" name="Rectangle 6">
            <a:extLst>
              <a:ext uri="{FF2B5EF4-FFF2-40B4-BE49-F238E27FC236}">
                <a16:creationId xmlns:a16="http://schemas.microsoft.com/office/drawing/2014/main" id="{C0E8B409-3EBA-4C0D-A91B-4FCCFB9FC1A4}"/>
              </a:ext>
            </a:extLst>
          </p:cNvPr>
          <p:cNvSpPr>
            <a:spLocks noChangeArrowheads="1"/>
          </p:cNvSpPr>
          <p:nvPr/>
        </p:nvSpPr>
        <p:spPr bwMode="auto">
          <a:xfrm>
            <a:off x="644525" y="1425575"/>
            <a:ext cx="2284413" cy="244475"/>
          </a:xfrm>
          <a:prstGeom prst="rect">
            <a:avLst/>
          </a:prstGeom>
          <a:noFill/>
          <a:ln w="6350" cap="flat" cmpd="sng">
            <a:solidFill>
              <a:schemeClr val="bg2"/>
            </a:solidFill>
            <a:miter lim="800000"/>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a:solidFill>
                  <a:schemeClr val="bg2"/>
                </a:solidFill>
                <a:latin typeface="微软雅黑" panose="020B0503020204020204" pitchFamily="34" charset="-122"/>
                <a:ea typeface="微软雅黑" panose="020B0503020204020204" pitchFamily="34" charset="-122"/>
              </a:rPr>
              <a:t>ADD YOUR TEXT</a:t>
            </a:r>
          </a:p>
        </p:txBody>
      </p:sp>
      <p:sp>
        <p:nvSpPr>
          <p:cNvPr id="17415" name="Rectangle 7">
            <a:extLst>
              <a:ext uri="{FF2B5EF4-FFF2-40B4-BE49-F238E27FC236}">
                <a16:creationId xmlns:a16="http://schemas.microsoft.com/office/drawing/2014/main" id="{836A23E2-5B85-4B41-8B55-107987E9A67D}"/>
              </a:ext>
            </a:extLst>
          </p:cNvPr>
          <p:cNvSpPr>
            <a:spLocks noChangeArrowheads="1"/>
          </p:cNvSpPr>
          <p:nvPr/>
        </p:nvSpPr>
        <p:spPr bwMode="auto">
          <a:xfrm>
            <a:off x="644525" y="1800225"/>
            <a:ext cx="2284413" cy="244475"/>
          </a:xfrm>
          <a:prstGeom prst="rect">
            <a:avLst/>
          </a:prstGeom>
          <a:noFill/>
          <a:ln w="6350" cap="flat" cmpd="sng">
            <a:solidFill>
              <a:schemeClr val="bg2"/>
            </a:solidFill>
            <a:miter lim="800000"/>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a:solidFill>
                  <a:schemeClr val="bg2"/>
                </a:solidFill>
                <a:latin typeface="微软雅黑" panose="020B0503020204020204" pitchFamily="34" charset="-122"/>
                <a:ea typeface="微软雅黑" panose="020B0503020204020204" pitchFamily="34" charset="-122"/>
              </a:rPr>
              <a:t>ADD YOUR TEXT</a:t>
            </a:r>
          </a:p>
        </p:txBody>
      </p:sp>
      <p:sp>
        <p:nvSpPr>
          <p:cNvPr id="17416" name="Rectangle 8">
            <a:extLst>
              <a:ext uri="{FF2B5EF4-FFF2-40B4-BE49-F238E27FC236}">
                <a16:creationId xmlns:a16="http://schemas.microsoft.com/office/drawing/2014/main" id="{A302C90A-0425-40C6-9294-0B46E0E1285B}"/>
              </a:ext>
            </a:extLst>
          </p:cNvPr>
          <p:cNvSpPr>
            <a:spLocks noChangeArrowheads="1"/>
          </p:cNvSpPr>
          <p:nvPr/>
        </p:nvSpPr>
        <p:spPr bwMode="auto">
          <a:xfrm>
            <a:off x="644525" y="2174875"/>
            <a:ext cx="2284413" cy="244475"/>
          </a:xfrm>
          <a:prstGeom prst="rect">
            <a:avLst/>
          </a:prstGeom>
          <a:noFill/>
          <a:ln w="6350" cap="flat" cmpd="sng">
            <a:solidFill>
              <a:schemeClr val="bg2"/>
            </a:solidFill>
            <a:miter lim="800000"/>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a:solidFill>
                  <a:schemeClr val="bg2"/>
                </a:solidFill>
                <a:latin typeface="微软雅黑" panose="020B0503020204020204" pitchFamily="34" charset="-122"/>
                <a:ea typeface="微软雅黑" panose="020B0503020204020204" pitchFamily="34" charset="-122"/>
              </a:rPr>
              <a:t>ADD YOUR TEXT</a:t>
            </a:r>
          </a:p>
        </p:txBody>
      </p:sp>
      <p:sp>
        <p:nvSpPr>
          <p:cNvPr id="17417" name="Rectangle 9">
            <a:extLst>
              <a:ext uri="{FF2B5EF4-FFF2-40B4-BE49-F238E27FC236}">
                <a16:creationId xmlns:a16="http://schemas.microsoft.com/office/drawing/2014/main" id="{28AFD818-CBA0-4784-9B9E-D5159D540702}"/>
              </a:ext>
            </a:extLst>
          </p:cNvPr>
          <p:cNvSpPr>
            <a:spLocks noChangeArrowheads="1"/>
          </p:cNvSpPr>
          <p:nvPr/>
        </p:nvSpPr>
        <p:spPr bwMode="auto">
          <a:xfrm>
            <a:off x="644525" y="2549525"/>
            <a:ext cx="2284413" cy="244475"/>
          </a:xfrm>
          <a:prstGeom prst="rect">
            <a:avLst/>
          </a:prstGeom>
          <a:noFill/>
          <a:ln w="6350" cap="flat" cmpd="sng">
            <a:solidFill>
              <a:schemeClr val="bg2"/>
            </a:solidFill>
            <a:miter lim="800000"/>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a:solidFill>
                  <a:schemeClr val="bg2"/>
                </a:solidFill>
                <a:latin typeface="微软雅黑" panose="020B0503020204020204" pitchFamily="34" charset="-122"/>
                <a:ea typeface="微软雅黑" panose="020B0503020204020204" pitchFamily="34" charset="-122"/>
              </a:rPr>
              <a:t>ADD YOUR TEXT</a:t>
            </a:r>
          </a:p>
        </p:txBody>
      </p:sp>
      <p:sp>
        <p:nvSpPr>
          <p:cNvPr id="17418" name="Rectangle 10">
            <a:extLst>
              <a:ext uri="{FF2B5EF4-FFF2-40B4-BE49-F238E27FC236}">
                <a16:creationId xmlns:a16="http://schemas.microsoft.com/office/drawing/2014/main" id="{3376B926-1CC0-485A-8AFC-8B8DFC7D5B44}"/>
              </a:ext>
            </a:extLst>
          </p:cNvPr>
          <p:cNvSpPr>
            <a:spLocks noChangeArrowheads="1"/>
          </p:cNvSpPr>
          <p:nvPr/>
        </p:nvSpPr>
        <p:spPr bwMode="auto">
          <a:xfrm>
            <a:off x="644525" y="2924175"/>
            <a:ext cx="2284413" cy="244475"/>
          </a:xfrm>
          <a:prstGeom prst="rect">
            <a:avLst/>
          </a:prstGeom>
          <a:noFill/>
          <a:ln w="6350" cap="flat" cmpd="sng">
            <a:solidFill>
              <a:schemeClr val="bg2"/>
            </a:solidFill>
            <a:miter lim="800000"/>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a:solidFill>
                  <a:schemeClr val="bg2"/>
                </a:solidFill>
                <a:latin typeface="微软雅黑" panose="020B0503020204020204" pitchFamily="34" charset="-122"/>
                <a:ea typeface="微软雅黑" panose="020B0503020204020204" pitchFamily="34" charset="-122"/>
              </a:rPr>
              <a:t>ADD YOUR TEXT</a:t>
            </a:r>
          </a:p>
        </p:txBody>
      </p:sp>
      <p:sp>
        <p:nvSpPr>
          <p:cNvPr id="17419" name="Line 11">
            <a:extLst>
              <a:ext uri="{FF2B5EF4-FFF2-40B4-BE49-F238E27FC236}">
                <a16:creationId xmlns:a16="http://schemas.microsoft.com/office/drawing/2014/main" id="{5EA05FF6-92B4-4EB5-AF60-0552C51A10D7}"/>
              </a:ext>
            </a:extLst>
          </p:cNvPr>
          <p:cNvSpPr>
            <a:spLocks noChangeShapeType="1"/>
          </p:cNvSpPr>
          <p:nvPr/>
        </p:nvSpPr>
        <p:spPr bwMode="auto">
          <a:xfrm>
            <a:off x="3162300" y="2311400"/>
            <a:ext cx="381000" cy="0"/>
          </a:xfrm>
          <a:prstGeom prst="line">
            <a:avLst/>
          </a:prstGeom>
          <a:noFill/>
          <a:ln w="9525" cap="flat" cmpd="sng">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20" name="Text Box 12">
            <a:extLst>
              <a:ext uri="{FF2B5EF4-FFF2-40B4-BE49-F238E27FC236}">
                <a16:creationId xmlns:a16="http://schemas.microsoft.com/office/drawing/2014/main" id="{ABC4DB3C-5BC9-413E-B99F-3E2BE358C387}"/>
              </a:ext>
            </a:extLst>
          </p:cNvPr>
          <p:cNvSpPr txBox="1">
            <a:spLocks noChangeArrowheads="1"/>
          </p:cNvSpPr>
          <p:nvPr/>
        </p:nvSpPr>
        <p:spPr bwMode="auto">
          <a:xfrm>
            <a:off x="3856038" y="1631950"/>
            <a:ext cx="113982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b="1">
                <a:latin typeface="微软雅黑" panose="020B0503020204020204" pitchFamily="34" charset="-122"/>
                <a:ea typeface="微软雅黑" panose="020B0503020204020204" pitchFamily="34" charset="-122"/>
              </a:rPr>
              <a:t>ADD YOUR TEXT</a:t>
            </a:r>
          </a:p>
        </p:txBody>
      </p:sp>
      <p:sp>
        <p:nvSpPr>
          <p:cNvPr id="17421" name="Text Box 13">
            <a:extLst>
              <a:ext uri="{FF2B5EF4-FFF2-40B4-BE49-F238E27FC236}">
                <a16:creationId xmlns:a16="http://schemas.microsoft.com/office/drawing/2014/main" id="{7EE03D61-83DC-4A55-85CD-431A2393411D}"/>
              </a:ext>
            </a:extLst>
          </p:cNvPr>
          <p:cNvSpPr txBox="1">
            <a:spLocks noChangeArrowheads="1"/>
          </p:cNvSpPr>
          <p:nvPr/>
        </p:nvSpPr>
        <p:spPr bwMode="auto">
          <a:xfrm>
            <a:off x="3856038" y="2044700"/>
            <a:ext cx="2044700" cy="1096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600">
                <a:latin typeface="微软雅黑" panose="020B0503020204020204" pitchFamily="34" charset="-122"/>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600">
              <a:latin typeface="微软雅黑" panose="020B0503020204020204" pitchFamily="34" charset="-122"/>
              <a:ea typeface="微软雅黑" panose="020B0503020204020204" pitchFamily="34" charset="-122"/>
            </a:endParaRPr>
          </a:p>
          <a:p>
            <a:r>
              <a:rPr lang="zh-CN" altLang="zh-CN" sz="600">
                <a:latin typeface="微软雅黑" panose="020B0503020204020204" pitchFamily="34" charset="-122"/>
                <a:ea typeface="微软雅黑" panose="020B0503020204020204" pitchFamily="34" charset="-122"/>
              </a:rPr>
              <a:t>Here you can enter the relevant text you,for to the participants to explain your product or service.</a:t>
            </a:r>
          </a:p>
          <a:p>
            <a:endParaRPr lang="zh-CN" altLang="zh-CN" sz="600">
              <a:latin typeface="微软雅黑" panose="020B0503020204020204" pitchFamily="34" charset="-122"/>
              <a:ea typeface="微软雅黑" panose="020B0503020204020204" pitchFamily="34" charset="-122"/>
            </a:endParaRPr>
          </a:p>
        </p:txBody>
      </p:sp>
      <p:sp>
        <p:nvSpPr>
          <p:cNvPr id="17422" name="Line 14">
            <a:extLst>
              <a:ext uri="{FF2B5EF4-FFF2-40B4-BE49-F238E27FC236}">
                <a16:creationId xmlns:a16="http://schemas.microsoft.com/office/drawing/2014/main" id="{358BCBC2-03E4-4EF8-8441-15400823FBE1}"/>
              </a:ext>
            </a:extLst>
          </p:cNvPr>
          <p:cNvSpPr>
            <a:spLocks noChangeShapeType="1"/>
          </p:cNvSpPr>
          <p:nvPr/>
        </p:nvSpPr>
        <p:spPr bwMode="auto">
          <a:xfrm>
            <a:off x="3856038" y="1860550"/>
            <a:ext cx="1452562" cy="1588"/>
          </a:xfrm>
          <a:prstGeom prst="line">
            <a:avLst/>
          </a:prstGeom>
          <a:noFill/>
          <a:ln w="9525" cap="rnd" cmpd="sng">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nvGrpSpPr>
          <p:cNvPr id="17423" name="Group 15">
            <a:extLst>
              <a:ext uri="{FF2B5EF4-FFF2-40B4-BE49-F238E27FC236}">
                <a16:creationId xmlns:a16="http://schemas.microsoft.com/office/drawing/2014/main" id="{D8638DF0-4530-4E14-8589-2CA6442E396A}"/>
              </a:ext>
            </a:extLst>
          </p:cNvPr>
          <p:cNvGrpSpPr>
            <a:grpSpLocks/>
          </p:cNvGrpSpPr>
          <p:nvPr/>
        </p:nvGrpSpPr>
        <p:grpSpPr bwMode="auto">
          <a:xfrm>
            <a:off x="3856038" y="1250950"/>
            <a:ext cx="749300" cy="349250"/>
            <a:chOff x="0" y="0"/>
            <a:chExt cx="7391" cy="3440"/>
          </a:xfrm>
        </p:grpSpPr>
        <p:sp>
          <p:nvSpPr>
            <p:cNvPr id="17424" name="任意多边形 29">
              <a:extLst>
                <a:ext uri="{FF2B5EF4-FFF2-40B4-BE49-F238E27FC236}">
                  <a16:creationId xmlns:a16="http://schemas.microsoft.com/office/drawing/2014/main" id="{C1AFE836-E7F5-4C5D-B5C1-4E9B13F12CB4}"/>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7425" name="任意多边形 30">
              <a:extLst>
                <a:ext uri="{FF2B5EF4-FFF2-40B4-BE49-F238E27FC236}">
                  <a16:creationId xmlns:a16="http://schemas.microsoft.com/office/drawing/2014/main" id="{2F8E82FB-F423-45D2-9A36-4F1441F0CC21}"/>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7426" name="任意多边形 31">
              <a:extLst>
                <a:ext uri="{FF2B5EF4-FFF2-40B4-BE49-F238E27FC236}">
                  <a16:creationId xmlns:a16="http://schemas.microsoft.com/office/drawing/2014/main" id="{0F82DD0F-3209-4CA5-8703-AFA11E446886}"/>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041F187-B254-456E-AB26-83DF5DC2C2F0}"/>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8435" name="Text Box 3">
            <a:extLst>
              <a:ext uri="{FF2B5EF4-FFF2-40B4-BE49-F238E27FC236}">
                <a16:creationId xmlns:a16="http://schemas.microsoft.com/office/drawing/2014/main" id="{EC4F4F00-FEC9-44F8-BFFE-EC8CB403537B}"/>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18436" name="Text Box 4">
            <a:extLst>
              <a:ext uri="{FF2B5EF4-FFF2-40B4-BE49-F238E27FC236}">
                <a16:creationId xmlns:a16="http://schemas.microsoft.com/office/drawing/2014/main" id="{5426CB0E-98E1-466A-9660-B49A14E6977D}"/>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18437" name="Text Box 5">
            <a:extLst>
              <a:ext uri="{FF2B5EF4-FFF2-40B4-BE49-F238E27FC236}">
                <a16:creationId xmlns:a16="http://schemas.microsoft.com/office/drawing/2014/main" id="{E264E632-416E-4E51-ACF2-CAD7FAC8D2A6}"/>
              </a:ext>
            </a:extLst>
          </p:cNvPr>
          <p:cNvSpPr txBox="1">
            <a:spLocks noChangeArrowheads="1"/>
          </p:cNvSpPr>
          <p:nvPr/>
        </p:nvSpPr>
        <p:spPr bwMode="auto">
          <a:xfrm>
            <a:off x="815975" y="1057275"/>
            <a:ext cx="113982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b="1">
                <a:latin typeface="微软雅黑" panose="020B0503020204020204" pitchFamily="34" charset="-122"/>
                <a:ea typeface="微软雅黑" panose="020B0503020204020204" pitchFamily="34" charset="-122"/>
              </a:rPr>
              <a:t>ADD YOUR TEXT</a:t>
            </a:r>
          </a:p>
        </p:txBody>
      </p:sp>
      <p:sp>
        <p:nvSpPr>
          <p:cNvPr id="18438" name="Rectangle 6">
            <a:extLst>
              <a:ext uri="{FF2B5EF4-FFF2-40B4-BE49-F238E27FC236}">
                <a16:creationId xmlns:a16="http://schemas.microsoft.com/office/drawing/2014/main" id="{90BA7523-90E6-4637-851D-8270F8FC4F6E}"/>
              </a:ext>
            </a:extLst>
          </p:cNvPr>
          <p:cNvSpPr>
            <a:spLocks noChangeArrowheads="1"/>
          </p:cNvSpPr>
          <p:nvPr/>
        </p:nvSpPr>
        <p:spPr bwMode="auto">
          <a:xfrm>
            <a:off x="815975" y="1425575"/>
            <a:ext cx="2284413" cy="244475"/>
          </a:xfrm>
          <a:prstGeom prst="rect">
            <a:avLst/>
          </a:prstGeom>
          <a:noFill/>
          <a:ln w="6350" cap="flat" cmpd="sng">
            <a:solidFill>
              <a:schemeClr val="bg2"/>
            </a:solidFill>
            <a:miter lim="800000"/>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a:solidFill>
                  <a:schemeClr val="bg2"/>
                </a:solidFill>
                <a:latin typeface="微软雅黑" panose="020B0503020204020204" pitchFamily="34" charset="-122"/>
                <a:ea typeface="微软雅黑" panose="020B0503020204020204" pitchFamily="34" charset="-122"/>
              </a:rPr>
              <a:t>ADD YOUR TEXT</a:t>
            </a:r>
          </a:p>
        </p:txBody>
      </p:sp>
      <p:sp>
        <p:nvSpPr>
          <p:cNvPr id="18439" name="Rectangle 7">
            <a:extLst>
              <a:ext uri="{FF2B5EF4-FFF2-40B4-BE49-F238E27FC236}">
                <a16:creationId xmlns:a16="http://schemas.microsoft.com/office/drawing/2014/main" id="{AFCC7416-7E95-4F38-AF77-C92C6A4763D2}"/>
              </a:ext>
            </a:extLst>
          </p:cNvPr>
          <p:cNvSpPr>
            <a:spLocks noChangeArrowheads="1"/>
          </p:cNvSpPr>
          <p:nvPr/>
        </p:nvSpPr>
        <p:spPr bwMode="auto">
          <a:xfrm>
            <a:off x="815975" y="1800225"/>
            <a:ext cx="2284413" cy="244475"/>
          </a:xfrm>
          <a:prstGeom prst="rect">
            <a:avLst/>
          </a:prstGeom>
          <a:noFill/>
          <a:ln w="6350" cap="flat" cmpd="sng">
            <a:solidFill>
              <a:schemeClr val="bg2"/>
            </a:solidFill>
            <a:miter lim="800000"/>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a:solidFill>
                  <a:schemeClr val="bg2"/>
                </a:solidFill>
                <a:latin typeface="微软雅黑" panose="020B0503020204020204" pitchFamily="34" charset="-122"/>
                <a:ea typeface="微软雅黑" panose="020B0503020204020204" pitchFamily="34" charset="-122"/>
              </a:rPr>
              <a:t>ADD YOUR TEXT</a:t>
            </a:r>
          </a:p>
        </p:txBody>
      </p:sp>
      <p:sp>
        <p:nvSpPr>
          <p:cNvPr id="18440" name="Rectangle 8">
            <a:extLst>
              <a:ext uri="{FF2B5EF4-FFF2-40B4-BE49-F238E27FC236}">
                <a16:creationId xmlns:a16="http://schemas.microsoft.com/office/drawing/2014/main" id="{3A7B03CE-0B84-4977-99B5-017D1770F1AA}"/>
              </a:ext>
            </a:extLst>
          </p:cNvPr>
          <p:cNvSpPr>
            <a:spLocks noChangeArrowheads="1"/>
          </p:cNvSpPr>
          <p:nvPr/>
        </p:nvSpPr>
        <p:spPr bwMode="auto">
          <a:xfrm>
            <a:off x="815975" y="2174875"/>
            <a:ext cx="2284413" cy="244475"/>
          </a:xfrm>
          <a:prstGeom prst="rect">
            <a:avLst/>
          </a:prstGeom>
          <a:noFill/>
          <a:ln w="6350" cap="flat" cmpd="sng">
            <a:solidFill>
              <a:schemeClr val="bg2"/>
            </a:solidFill>
            <a:miter lim="800000"/>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a:solidFill>
                  <a:schemeClr val="bg2"/>
                </a:solidFill>
                <a:latin typeface="微软雅黑" panose="020B0503020204020204" pitchFamily="34" charset="-122"/>
                <a:ea typeface="微软雅黑" panose="020B0503020204020204" pitchFamily="34" charset="-122"/>
              </a:rPr>
              <a:t>ADD YOUR TEXT</a:t>
            </a:r>
          </a:p>
        </p:txBody>
      </p:sp>
      <p:sp>
        <p:nvSpPr>
          <p:cNvPr id="18441" name="Rectangle 9">
            <a:extLst>
              <a:ext uri="{FF2B5EF4-FFF2-40B4-BE49-F238E27FC236}">
                <a16:creationId xmlns:a16="http://schemas.microsoft.com/office/drawing/2014/main" id="{3D833F4D-E74F-49F5-9115-A360AFCABADE}"/>
              </a:ext>
            </a:extLst>
          </p:cNvPr>
          <p:cNvSpPr>
            <a:spLocks noChangeArrowheads="1"/>
          </p:cNvSpPr>
          <p:nvPr/>
        </p:nvSpPr>
        <p:spPr bwMode="auto">
          <a:xfrm>
            <a:off x="815975" y="2549525"/>
            <a:ext cx="2284413" cy="244475"/>
          </a:xfrm>
          <a:prstGeom prst="rect">
            <a:avLst/>
          </a:prstGeom>
          <a:noFill/>
          <a:ln w="6350" cap="flat" cmpd="sng">
            <a:solidFill>
              <a:schemeClr val="bg2"/>
            </a:solidFill>
            <a:miter lim="800000"/>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a:solidFill>
                  <a:schemeClr val="bg2"/>
                </a:solidFill>
                <a:latin typeface="微软雅黑" panose="020B0503020204020204" pitchFamily="34" charset="-122"/>
                <a:ea typeface="微软雅黑" panose="020B0503020204020204" pitchFamily="34" charset="-122"/>
              </a:rPr>
              <a:t>ADD YOUR TEXT</a:t>
            </a:r>
          </a:p>
        </p:txBody>
      </p:sp>
      <p:sp>
        <p:nvSpPr>
          <p:cNvPr id="18442" name="Rectangle 10">
            <a:extLst>
              <a:ext uri="{FF2B5EF4-FFF2-40B4-BE49-F238E27FC236}">
                <a16:creationId xmlns:a16="http://schemas.microsoft.com/office/drawing/2014/main" id="{E17D7D16-41C8-4D4A-9094-E35E14B42E5E}"/>
              </a:ext>
            </a:extLst>
          </p:cNvPr>
          <p:cNvSpPr>
            <a:spLocks noChangeArrowheads="1"/>
          </p:cNvSpPr>
          <p:nvPr/>
        </p:nvSpPr>
        <p:spPr bwMode="auto">
          <a:xfrm>
            <a:off x="815975" y="2924175"/>
            <a:ext cx="2284413" cy="244475"/>
          </a:xfrm>
          <a:prstGeom prst="rect">
            <a:avLst/>
          </a:prstGeom>
          <a:noFill/>
          <a:ln w="6350" cap="flat" cmpd="sng">
            <a:solidFill>
              <a:schemeClr val="bg2"/>
            </a:solidFill>
            <a:miter lim="800000"/>
            <a:headEnd/>
            <a:tailEnd/>
          </a:ln>
          <a:effectLst/>
          <a:extLst>
            <a:ext uri="{909E8E84-426E-40DD-AFC4-6F175D3DCCD1}">
              <a14:hiddenFill xmlns:a14="http://schemas.microsoft.com/office/drawing/2010/main">
                <a:solidFill>
                  <a:srgbClr val="80808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a:solidFill>
                  <a:schemeClr val="bg2"/>
                </a:solidFill>
                <a:latin typeface="微软雅黑" panose="020B0503020204020204" pitchFamily="34" charset="-122"/>
                <a:ea typeface="微软雅黑" panose="020B0503020204020204" pitchFamily="34" charset="-122"/>
              </a:rPr>
              <a:t>ADD YOUR TEXT</a:t>
            </a:r>
          </a:p>
        </p:txBody>
      </p:sp>
      <p:sp>
        <p:nvSpPr>
          <p:cNvPr id="18443" name="Line 11">
            <a:extLst>
              <a:ext uri="{FF2B5EF4-FFF2-40B4-BE49-F238E27FC236}">
                <a16:creationId xmlns:a16="http://schemas.microsoft.com/office/drawing/2014/main" id="{FC21131E-2CAD-485D-AF2F-8B9CC6FBA356}"/>
              </a:ext>
            </a:extLst>
          </p:cNvPr>
          <p:cNvSpPr>
            <a:spLocks noChangeShapeType="1"/>
          </p:cNvSpPr>
          <p:nvPr/>
        </p:nvSpPr>
        <p:spPr bwMode="auto">
          <a:xfrm>
            <a:off x="3333750" y="2311400"/>
            <a:ext cx="381000" cy="0"/>
          </a:xfrm>
          <a:prstGeom prst="line">
            <a:avLst/>
          </a:prstGeom>
          <a:noFill/>
          <a:ln w="9525" cap="flat" cmpd="sng">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8444" name="Oval 12">
            <a:extLst>
              <a:ext uri="{FF2B5EF4-FFF2-40B4-BE49-F238E27FC236}">
                <a16:creationId xmlns:a16="http://schemas.microsoft.com/office/drawing/2014/main" id="{A501DE5E-B878-40A5-B272-84AEC64C2EE0}"/>
              </a:ext>
            </a:extLst>
          </p:cNvPr>
          <p:cNvSpPr>
            <a:spLocks noChangeArrowheads="1"/>
          </p:cNvSpPr>
          <p:nvPr/>
        </p:nvSpPr>
        <p:spPr bwMode="auto">
          <a:xfrm>
            <a:off x="4276725" y="1708150"/>
            <a:ext cx="1203325" cy="1216025"/>
          </a:xfrm>
          <a:prstGeom prst="ellipse">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solidFill>
                  <a:schemeClr val="bg1"/>
                </a:solidFill>
                <a:latin typeface="微软雅黑" panose="020B0503020204020204" pitchFamily="34" charset="-122"/>
                <a:ea typeface="微软雅黑" panose="020B0503020204020204" pitchFamily="34" charset="-122"/>
              </a:rPr>
              <a:t>ADD YOUR TEXT</a:t>
            </a:r>
          </a:p>
        </p:txBody>
      </p:sp>
      <p:grpSp>
        <p:nvGrpSpPr>
          <p:cNvPr id="18445" name="Group 13">
            <a:extLst>
              <a:ext uri="{FF2B5EF4-FFF2-40B4-BE49-F238E27FC236}">
                <a16:creationId xmlns:a16="http://schemas.microsoft.com/office/drawing/2014/main" id="{07DAC23A-F471-4518-A96C-4A98FC8B097C}"/>
              </a:ext>
            </a:extLst>
          </p:cNvPr>
          <p:cNvGrpSpPr>
            <a:grpSpLocks/>
          </p:cNvGrpSpPr>
          <p:nvPr/>
        </p:nvGrpSpPr>
        <p:grpSpPr bwMode="auto">
          <a:xfrm>
            <a:off x="815975" y="709613"/>
            <a:ext cx="749300" cy="347662"/>
            <a:chOff x="0" y="0"/>
            <a:chExt cx="7391" cy="3440"/>
          </a:xfrm>
        </p:grpSpPr>
        <p:sp>
          <p:nvSpPr>
            <p:cNvPr id="18446" name="任意多边形 29">
              <a:extLst>
                <a:ext uri="{FF2B5EF4-FFF2-40B4-BE49-F238E27FC236}">
                  <a16:creationId xmlns:a16="http://schemas.microsoft.com/office/drawing/2014/main" id="{FD915D15-E672-4FC7-A2E8-17E031D02A1D}"/>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8447" name="任意多边形 30">
              <a:extLst>
                <a:ext uri="{FF2B5EF4-FFF2-40B4-BE49-F238E27FC236}">
                  <a16:creationId xmlns:a16="http://schemas.microsoft.com/office/drawing/2014/main" id="{D5FFF0FC-F66E-4591-A566-8AB63EC857F2}"/>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8448" name="任意多边形 31">
              <a:extLst>
                <a:ext uri="{FF2B5EF4-FFF2-40B4-BE49-F238E27FC236}">
                  <a16:creationId xmlns:a16="http://schemas.microsoft.com/office/drawing/2014/main" id="{83E081AF-9F2E-49B4-A5DB-4E7C2DD56C34}"/>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7B51C9E-00AD-484A-B046-489FF18C4E4A}"/>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9459" name="Text Box 3">
            <a:extLst>
              <a:ext uri="{FF2B5EF4-FFF2-40B4-BE49-F238E27FC236}">
                <a16:creationId xmlns:a16="http://schemas.microsoft.com/office/drawing/2014/main" id="{53771510-88B5-4369-B816-DD5090A1450A}"/>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19460" name="Text Box 4">
            <a:extLst>
              <a:ext uri="{FF2B5EF4-FFF2-40B4-BE49-F238E27FC236}">
                <a16:creationId xmlns:a16="http://schemas.microsoft.com/office/drawing/2014/main" id="{9886E696-41C7-4BAF-B93E-E10A730130A8}"/>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19461" name="AutoShape 5" descr="1306963,105">
            <a:extLst>
              <a:ext uri="{FF2B5EF4-FFF2-40B4-BE49-F238E27FC236}">
                <a16:creationId xmlns:a16="http://schemas.microsoft.com/office/drawing/2014/main" id="{FD414BCA-ED5F-4C54-BAD3-20C3C1DD997F}"/>
              </a:ext>
            </a:extLst>
          </p:cNvPr>
          <p:cNvSpPr>
            <a:spLocks noChangeArrowheads="1"/>
          </p:cNvSpPr>
          <p:nvPr/>
        </p:nvSpPr>
        <p:spPr bwMode="auto">
          <a:xfrm>
            <a:off x="3268663" y="768350"/>
            <a:ext cx="2874962" cy="2671763"/>
          </a:xfrm>
          <a:prstGeom prst="flowChartProcess">
            <a:avLst/>
          </a:prstGeom>
          <a:blipFill dpi="0" rotWithShape="0">
            <a:blip r:embed="rId2"/>
            <a:srcRect/>
            <a:stretch>
              <a:fillRect r="-48691"/>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9462" name="Rectangle 6">
            <a:extLst>
              <a:ext uri="{FF2B5EF4-FFF2-40B4-BE49-F238E27FC236}">
                <a16:creationId xmlns:a16="http://schemas.microsoft.com/office/drawing/2014/main" id="{45C1BEDC-8811-4559-BEE2-92690D41E52E}"/>
              </a:ext>
            </a:extLst>
          </p:cNvPr>
          <p:cNvSpPr>
            <a:spLocks noChangeArrowheads="1"/>
          </p:cNvSpPr>
          <p:nvPr/>
        </p:nvSpPr>
        <p:spPr bwMode="auto">
          <a:xfrm>
            <a:off x="2808288" y="768350"/>
            <a:ext cx="452437" cy="45085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9463" name="Rectangle 7">
            <a:extLst>
              <a:ext uri="{FF2B5EF4-FFF2-40B4-BE49-F238E27FC236}">
                <a16:creationId xmlns:a16="http://schemas.microsoft.com/office/drawing/2014/main" id="{18BB87D7-82F6-4CAE-934E-27B6B65CC061}"/>
              </a:ext>
            </a:extLst>
          </p:cNvPr>
          <p:cNvSpPr>
            <a:spLocks noChangeArrowheads="1"/>
          </p:cNvSpPr>
          <p:nvPr/>
        </p:nvSpPr>
        <p:spPr bwMode="auto">
          <a:xfrm>
            <a:off x="2809875" y="1649413"/>
            <a:ext cx="450850" cy="452437"/>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9464" name="Rectangle 8">
            <a:extLst>
              <a:ext uri="{FF2B5EF4-FFF2-40B4-BE49-F238E27FC236}">
                <a16:creationId xmlns:a16="http://schemas.microsoft.com/office/drawing/2014/main" id="{4A09C9AD-C1A2-4E43-B96D-AFD2749246D2}"/>
              </a:ext>
            </a:extLst>
          </p:cNvPr>
          <p:cNvSpPr>
            <a:spLocks noChangeArrowheads="1"/>
          </p:cNvSpPr>
          <p:nvPr/>
        </p:nvSpPr>
        <p:spPr bwMode="auto">
          <a:xfrm>
            <a:off x="2809875" y="2090738"/>
            <a:ext cx="450850" cy="45085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9465" name="Rectangle 9">
            <a:extLst>
              <a:ext uri="{FF2B5EF4-FFF2-40B4-BE49-F238E27FC236}">
                <a16:creationId xmlns:a16="http://schemas.microsoft.com/office/drawing/2014/main" id="{BFFAF0F6-F594-4115-93B7-73BC20ABA852}"/>
              </a:ext>
            </a:extLst>
          </p:cNvPr>
          <p:cNvSpPr>
            <a:spLocks noChangeArrowheads="1"/>
          </p:cNvSpPr>
          <p:nvPr/>
        </p:nvSpPr>
        <p:spPr bwMode="auto">
          <a:xfrm>
            <a:off x="2809875" y="2530475"/>
            <a:ext cx="450850" cy="452438"/>
          </a:xfrm>
          <a:prstGeom prst="rect">
            <a:avLst/>
          </a:prstGeom>
          <a:solidFill>
            <a:srgbClr val="B2B2B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9466" name="Rectangle 10">
            <a:extLst>
              <a:ext uri="{FF2B5EF4-FFF2-40B4-BE49-F238E27FC236}">
                <a16:creationId xmlns:a16="http://schemas.microsoft.com/office/drawing/2014/main" id="{3C3011B3-576D-46E7-B290-1C1D6145B03F}"/>
              </a:ext>
            </a:extLst>
          </p:cNvPr>
          <p:cNvSpPr>
            <a:spLocks noChangeArrowheads="1"/>
          </p:cNvSpPr>
          <p:nvPr/>
        </p:nvSpPr>
        <p:spPr bwMode="auto">
          <a:xfrm>
            <a:off x="2809875" y="1209675"/>
            <a:ext cx="450850" cy="450850"/>
          </a:xfrm>
          <a:prstGeom prst="rect">
            <a:avLst/>
          </a:prstGeom>
          <a:solidFill>
            <a:srgbClr val="EAEAE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9467" name="Rectangle 11">
            <a:extLst>
              <a:ext uri="{FF2B5EF4-FFF2-40B4-BE49-F238E27FC236}">
                <a16:creationId xmlns:a16="http://schemas.microsoft.com/office/drawing/2014/main" id="{32F4272F-7D8E-465D-B532-16641D0D02B6}"/>
              </a:ext>
            </a:extLst>
          </p:cNvPr>
          <p:cNvSpPr>
            <a:spLocks noChangeArrowheads="1"/>
          </p:cNvSpPr>
          <p:nvPr/>
        </p:nvSpPr>
        <p:spPr bwMode="auto">
          <a:xfrm>
            <a:off x="2809875" y="2974975"/>
            <a:ext cx="450850" cy="450850"/>
          </a:xfrm>
          <a:prstGeom prst="rect">
            <a:avLst/>
          </a:prstGeom>
          <a:solidFill>
            <a:srgbClr val="77777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9468" name="Text Box 12">
            <a:extLst>
              <a:ext uri="{FF2B5EF4-FFF2-40B4-BE49-F238E27FC236}">
                <a16:creationId xmlns:a16="http://schemas.microsoft.com/office/drawing/2014/main" id="{230D688F-6119-4CCE-961B-A4C5122F2FC0}"/>
              </a:ext>
            </a:extLst>
          </p:cNvPr>
          <p:cNvSpPr txBox="1">
            <a:spLocks noChangeArrowheads="1"/>
          </p:cNvSpPr>
          <p:nvPr/>
        </p:nvSpPr>
        <p:spPr bwMode="auto">
          <a:xfrm>
            <a:off x="352425" y="855663"/>
            <a:ext cx="23971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solidFill>
                  <a:schemeClr val="bg2"/>
                </a:solidFill>
                <a:latin typeface="微软雅黑" panose="020B0503020204020204" pitchFamily="34" charset="-122"/>
                <a:ea typeface="微软雅黑" panose="020B0503020204020204" pitchFamily="34" charset="-122"/>
              </a:rPr>
              <a:t>Here you can enter the relevant text you,for to the participants to explain your product or service.</a:t>
            </a:r>
          </a:p>
        </p:txBody>
      </p:sp>
      <p:sp>
        <p:nvSpPr>
          <p:cNvPr id="19469" name="Text Box 13">
            <a:extLst>
              <a:ext uri="{FF2B5EF4-FFF2-40B4-BE49-F238E27FC236}">
                <a16:creationId xmlns:a16="http://schemas.microsoft.com/office/drawing/2014/main" id="{24933AF8-C496-4195-8910-999B354AB638}"/>
              </a:ext>
            </a:extLst>
          </p:cNvPr>
          <p:cNvSpPr txBox="1">
            <a:spLocks noChangeArrowheads="1"/>
          </p:cNvSpPr>
          <p:nvPr/>
        </p:nvSpPr>
        <p:spPr bwMode="auto">
          <a:xfrm>
            <a:off x="352425" y="1290638"/>
            <a:ext cx="23971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solidFill>
                  <a:schemeClr val="bg2"/>
                </a:solidFill>
                <a:latin typeface="微软雅黑" panose="020B0503020204020204" pitchFamily="34" charset="-122"/>
                <a:ea typeface="微软雅黑" panose="020B0503020204020204" pitchFamily="34" charset="-122"/>
              </a:rPr>
              <a:t>Here you can enter the relevant text you,for to the participants to explain your product or service.</a:t>
            </a:r>
          </a:p>
        </p:txBody>
      </p:sp>
      <p:sp>
        <p:nvSpPr>
          <p:cNvPr id="19470" name="Text Box 14">
            <a:extLst>
              <a:ext uri="{FF2B5EF4-FFF2-40B4-BE49-F238E27FC236}">
                <a16:creationId xmlns:a16="http://schemas.microsoft.com/office/drawing/2014/main" id="{F402680D-B03B-4096-897D-2BD4B507080C}"/>
              </a:ext>
            </a:extLst>
          </p:cNvPr>
          <p:cNvSpPr txBox="1">
            <a:spLocks noChangeArrowheads="1"/>
          </p:cNvSpPr>
          <p:nvPr/>
        </p:nvSpPr>
        <p:spPr bwMode="auto">
          <a:xfrm>
            <a:off x="352425" y="1725613"/>
            <a:ext cx="23971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solidFill>
                  <a:schemeClr val="bg2"/>
                </a:solidFill>
                <a:latin typeface="微软雅黑" panose="020B0503020204020204" pitchFamily="34" charset="-122"/>
                <a:ea typeface="微软雅黑" panose="020B0503020204020204" pitchFamily="34" charset="-122"/>
              </a:rPr>
              <a:t>Here you can enter the relevant text you,for to the participants to explain your product or service.</a:t>
            </a:r>
          </a:p>
        </p:txBody>
      </p:sp>
      <p:sp>
        <p:nvSpPr>
          <p:cNvPr id="19471" name="Text Box 15">
            <a:extLst>
              <a:ext uri="{FF2B5EF4-FFF2-40B4-BE49-F238E27FC236}">
                <a16:creationId xmlns:a16="http://schemas.microsoft.com/office/drawing/2014/main" id="{B0F3C876-8A1B-477D-A84C-463FCF6CCAC8}"/>
              </a:ext>
            </a:extLst>
          </p:cNvPr>
          <p:cNvSpPr txBox="1">
            <a:spLocks noChangeArrowheads="1"/>
          </p:cNvSpPr>
          <p:nvPr/>
        </p:nvSpPr>
        <p:spPr bwMode="auto">
          <a:xfrm>
            <a:off x="352425" y="2160588"/>
            <a:ext cx="23971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solidFill>
                  <a:schemeClr val="bg2"/>
                </a:solidFill>
                <a:latin typeface="微软雅黑" panose="020B0503020204020204" pitchFamily="34" charset="-122"/>
                <a:ea typeface="微软雅黑" panose="020B0503020204020204" pitchFamily="34" charset="-122"/>
              </a:rPr>
              <a:t>Here you can enter the relevant text you,for to the participants to explain your product or service.</a:t>
            </a:r>
          </a:p>
        </p:txBody>
      </p:sp>
      <p:sp>
        <p:nvSpPr>
          <p:cNvPr id="19472" name="Text Box 16">
            <a:extLst>
              <a:ext uri="{FF2B5EF4-FFF2-40B4-BE49-F238E27FC236}">
                <a16:creationId xmlns:a16="http://schemas.microsoft.com/office/drawing/2014/main" id="{BEE74277-7C76-4535-BAE5-2BB01822F0C5}"/>
              </a:ext>
            </a:extLst>
          </p:cNvPr>
          <p:cNvSpPr txBox="1">
            <a:spLocks noChangeArrowheads="1"/>
          </p:cNvSpPr>
          <p:nvPr/>
        </p:nvSpPr>
        <p:spPr bwMode="auto">
          <a:xfrm>
            <a:off x="352425" y="2595563"/>
            <a:ext cx="23971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solidFill>
                  <a:schemeClr val="bg2"/>
                </a:solidFill>
                <a:latin typeface="微软雅黑" panose="020B0503020204020204" pitchFamily="34" charset="-122"/>
                <a:ea typeface="微软雅黑" panose="020B0503020204020204" pitchFamily="34" charset="-122"/>
              </a:rPr>
              <a:t>Here you can enter the relevant text you,for to the participants to explain your product or service.</a:t>
            </a:r>
          </a:p>
        </p:txBody>
      </p:sp>
      <p:sp>
        <p:nvSpPr>
          <p:cNvPr id="19473" name="Text Box 17">
            <a:extLst>
              <a:ext uri="{FF2B5EF4-FFF2-40B4-BE49-F238E27FC236}">
                <a16:creationId xmlns:a16="http://schemas.microsoft.com/office/drawing/2014/main" id="{C075D743-3599-43B2-B7B9-F59FA628B421}"/>
              </a:ext>
            </a:extLst>
          </p:cNvPr>
          <p:cNvSpPr txBox="1">
            <a:spLocks noChangeArrowheads="1"/>
          </p:cNvSpPr>
          <p:nvPr/>
        </p:nvSpPr>
        <p:spPr bwMode="auto">
          <a:xfrm>
            <a:off x="352425" y="3048000"/>
            <a:ext cx="23971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solidFill>
                  <a:schemeClr val="bg2"/>
                </a:solidFill>
                <a:latin typeface="微软雅黑" panose="020B0503020204020204" pitchFamily="34" charset="-122"/>
                <a:ea typeface="微软雅黑" panose="020B0503020204020204" pitchFamily="34" charset="-122"/>
              </a:rPr>
              <a:t>Here you can enter the relevant text you,for to the participants to explain your product or service.</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40EEBF9-CBA0-415B-BFDD-6AD6E6F1FFF0}"/>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0483" name="任意多边形 29">
            <a:extLst>
              <a:ext uri="{FF2B5EF4-FFF2-40B4-BE49-F238E27FC236}">
                <a16:creationId xmlns:a16="http://schemas.microsoft.com/office/drawing/2014/main" id="{DA96AD8D-57DC-4C36-B3E5-397B13D2BB1D}"/>
              </a:ext>
            </a:extLst>
          </p:cNvPr>
          <p:cNvSpPr>
            <a:spLocks/>
          </p:cNvSpPr>
          <p:nvPr/>
        </p:nvSpPr>
        <p:spPr bwMode="auto">
          <a:xfrm>
            <a:off x="1501775" y="1085850"/>
            <a:ext cx="2860675" cy="2103438"/>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0484" name="任意多边形 30" descr="1306963,105">
            <a:extLst>
              <a:ext uri="{FF2B5EF4-FFF2-40B4-BE49-F238E27FC236}">
                <a16:creationId xmlns:a16="http://schemas.microsoft.com/office/drawing/2014/main" id="{BDB2ABCA-A54E-4F53-8C0E-E5549446264D}"/>
              </a:ext>
            </a:extLst>
          </p:cNvPr>
          <p:cNvSpPr>
            <a:spLocks/>
          </p:cNvSpPr>
          <p:nvPr/>
        </p:nvSpPr>
        <p:spPr bwMode="auto">
          <a:xfrm rot="240000">
            <a:off x="4073525" y="1928813"/>
            <a:ext cx="1546225" cy="1341437"/>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blipFill dpi="0" rotWithShape="0">
            <a:blip r:embed="rId2"/>
            <a:srcRect/>
            <a:stretch>
              <a:fillRect r="-41240"/>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0485" name="任意多边形 31" descr="1306963,105">
            <a:extLst>
              <a:ext uri="{FF2B5EF4-FFF2-40B4-BE49-F238E27FC236}">
                <a16:creationId xmlns:a16="http://schemas.microsoft.com/office/drawing/2014/main" id="{AB278E7F-9AB8-423F-A912-A5E74B8F8717}"/>
              </a:ext>
            </a:extLst>
          </p:cNvPr>
          <p:cNvSpPr>
            <a:spLocks/>
          </p:cNvSpPr>
          <p:nvPr/>
        </p:nvSpPr>
        <p:spPr bwMode="auto">
          <a:xfrm>
            <a:off x="925513" y="1087438"/>
            <a:ext cx="1027112" cy="2001837"/>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blipFill dpi="0" rotWithShape="0">
            <a:blip r:embed="rId2"/>
            <a:srcRect/>
            <a:stretch>
              <a:fillRect r="-211839"/>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0486" name="Text Box 6">
            <a:extLst>
              <a:ext uri="{FF2B5EF4-FFF2-40B4-BE49-F238E27FC236}">
                <a16:creationId xmlns:a16="http://schemas.microsoft.com/office/drawing/2014/main" id="{43606ACD-64FE-4284-BEF4-0D73DD5ACC03}"/>
              </a:ext>
            </a:extLst>
          </p:cNvPr>
          <p:cNvSpPr txBox="1">
            <a:spLocks noChangeArrowheads="1"/>
          </p:cNvSpPr>
          <p:nvPr/>
        </p:nvSpPr>
        <p:spPr bwMode="auto">
          <a:xfrm>
            <a:off x="1952625" y="1928813"/>
            <a:ext cx="2260600" cy="395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zh-CN" altLang="en-US" sz="2000" b="1">
                <a:solidFill>
                  <a:schemeClr val="bg1"/>
                </a:solidFill>
                <a:effectLst>
                  <a:outerShdw blurRad="38100" dist="38100" dir="2700000" algn="tl">
                    <a:srgbClr val="000000"/>
                  </a:outerShdw>
                </a:effectLst>
                <a:ea typeface="微软雅黑" panose="020B0503020204020204" pitchFamily="34" charset="-122"/>
              </a:rPr>
              <a:t>ADD YOUR TEXT</a:t>
            </a:r>
          </a:p>
        </p:txBody>
      </p:sp>
      <p:sp>
        <p:nvSpPr>
          <p:cNvPr id="20487" name="Text Box 7">
            <a:extLst>
              <a:ext uri="{FF2B5EF4-FFF2-40B4-BE49-F238E27FC236}">
                <a16:creationId xmlns:a16="http://schemas.microsoft.com/office/drawing/2014/main" id="{E8AD0356-B305-4B57-898C-4CF44A836E6F}"/>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20488" name="Text Box 8">
            <a:extLst>
              <a:ext uri="{FF2B5EF4-FFF2-40B4-BE49-F238E27FC236}">
                <a16:creationId xmlns:a16="http://schemas.microsoft.com/office/drawing/2014/main" id="{B1F7D10C-0076-48A2-A984-072A599AC301}"/>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3028FD7-780D-4E6B-BD14-3F501B1C68E7}"/>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1507" name="Text Box 3">
            <a:extLst>
              <a:ext uri="{FF2B5EF4-FFF2-40B4-BE49-F238E27FC236}">
                <a16:creationId xmlns:a16="http://schemas.microsoft.com/office/drawing/2014/main" id="{926A1B86-4FEA-499F-80CD-B15A61BFBB55}"/>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21508" name="Text Box 4">
            <a:extLst>
              <a:ext uri="{FF2B5EF4-FFF2-40B4-BE49-F238E27FC236}">
                <a16:creationId xmlns:a16="http://schemas.microsoft.com/office/drawing/2014/main" id="{82D5712F-29DF-47B7-8B70-E944B855FAB9}"/>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21509" name="AutoShape 5" descr="1306963,105">
            <a:extLst>
              <a:ext uri="{FF2B5EF4-FFF2-40B4-BE49-F238E27FC236}">
                <a16:creationId xmlns:a16="http://schemas.microsoft.com/office/drawing/2014/main" id="{79D9EFAD-6EC8-4B07-81B4-133DC3568D8A}"/>
              </a:ext>
            </a:extLst>
          </p:cNvPr>
          <p:cNvSpPr>
            <a:spLocks noChangeArrowheads="1"/>
          </p:cNvSpPr>
          <p:nvPr/>
        </p:nvSpPr>
        <p:spPr bwMode="auto">
          <a:xfrm>
            <a:off x="285750" y="628650"/>
            <a:ext cx="1460500" cy="3143250"/>
          </a:xfrm>
          <a:prstGeom prst="flowChartProcess">
            <a:avLst/>
          </a:prstGeom>
          <a:blipFill dpi="0" rotWithShape="0">
            <a:blip r:embed="rId2"/>
            <a:srcRect/>
            <a:stretch>
              <a:fillRect r="-244348"/>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1510" name="Text Box 6">
            <a:extLst>
              <a:ext uri="{FF2B5EF4-FFF2-40B4-BE49-F238E27FC236}">
                <a16:creationId xmlns:a16="http://schemas.microsoft.com/office/drawing/2014/main" id="{8BA08A9B-BD82-4A23-A513-9D179968A6F8}"/>
              </a:ext>
            </a:extLst>
          </p:cNvPr>
          <p:cNvSpPr txBox="1">
            <a:spLocks noChangeArrowheads="1"/>
          </p:cNvSpPr>
          <p:nvPr/>
        </p:nvSpPr>
        <p:spPr bwMode="auto">
          <a:xfrm>
            <a:off x="2044700" y="2603500"/>
            <a:ext cx="4037013" cy="731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700">
              <a:ea typeface="微软雅黑" panose="020B0503020204020204" pitchFamily="34" charset="-122"/>
            </a:endParaRPr>
          </a:p>
          <a:p>
            <a:r>
              <a:rPr lang="zh-CN" altLang="zh-CN" sz="700">
                <a:ea typeface="微软雅黑" panose="020B0503020204020204" pitchFamily="34" charset="-122"/>
              </a:rPr>
              <a:t>Here you can enter the relevant text you,for to the participants to explain your product or service.</a:t>
            </a:r>
            <a:endParaRPr lang="zh-CN" altLang="zh-CN" sz="1800"/>
          </a:p>
        </p:txBody>
      </p:sp>
      <p:sp>
        <p:nvSpPr>
          <p:cNvPr id="21511" name="Text Box 7">
            <a:extLst>
              <a:ext uri="{FF2B5EF4-FFF2-40B4-BE49-F238E27FC236}">
                <a16:creationId xmlns:a16="http://schemas.microsoft.com/office/drawing/2014/main" id="{6CAFC718-917A-4623-8E42-3FA8B3989033}"/>
              </a:ext>
            </a:extLst>
          </p:cNvPr>
          <p:cNvSpPr txBox="1">
            <a:spLocks noChangeArrowheads="1"/>
          </p:cNvSpPr>
          <p:nvPr/>
        </p:nvSpPr>
        <p:spPr bwMode="auto">
          <a:xfrm>
            <a:off x="2044700" y="1184275"/>
            <a:ext cx="113982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b="1">
                <a:latin typeface="微软雅黑" panose="020B0503020204020204" pitchFamily="34" charset="-122"/>
                <a:ea typeface="微软雅黑" panose="020B0503020204020204" pitchFamily="34" charset="-122"/>
              </a:rPr>
              <a:t>ADD YOUR TEXT</a:t>
            </a:r>
          </a:p>
        </p:txBody>
      </p:sp>
      <p:sp>
        <p:nvSpPr>
          <p:cNvPr id="21512" name="Line 8">
            <a:extLst>
              <a:ext uri="{FF2B5EF4-FFF2-40B4-BE49-F238E27FC236}">
                <a16:creationId xmlns:a16="http://schemas.microsoft.com/office/drawing/2014/main" id="{2D8D1C54-7C29-41BB-AA27-CCDF4D3E0E77}"/>
              </a:ext>
            </a:extLst>
          </p:cNvPr>
          <p:cNvSpPr>
            <a:spLocks noChangeShapeType="1"/>
          </p:cNvSpPr>
          <p:nvPr/>
        </p:nvSpPr>
        <p:spPr bwMode="auto">
          <a:xfrm>
            <a:off x="2143125" y="1416050"/>
            <a:ext cx="2493963" cy="0"/>
          </a:xfrm>
          <a:prstGeom prst="line">
            <a:avLst/>
          </a:prstGeom>
          <a:noFill/>
          <a:ln w="9525" cap="rnd" cmpd="sng">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nvGrpSpPr>
          <p:cNvPr id="21513" name="Group 9">
            <a:extLst>
              <a:ext uri="{FF2B5EF4-FFF2-40B4-BE49-F238E27FC236}">
                <a16:creationId xmlns:a16="http://schemas.microsoft.com/office/drawing/2014/main" id="{8852D10E-FCDD-452C-B097-11BF9930DD40}"/>
              </a:ext>
            </a:extLst>
          </p:cNvPr>
          <p:cNvGrpSpPr>
            <a:grpSpLocks/>
          </p:cNvGrpSpPr>
          <p:nvPr/>
        </p:nvGrpSpPr>
        <p:grpSpPr bwMode="auto">
          <a:xfrm>
            <a:off x="2044700" y="835025"/>
            <a:ext cx="749300" cy="349250"/>
            <a:chOff x="0" y="0"/>
            <a:chExt cx="7391" cy="3440"/>
          </a:xfrm>
        </p:grpSpPr>
        <p:sp>
          <p:nvSpPr>
            <p:cNvPr id="21514" name="任意多边形 29">
              <a:extLst>
                <a:ext uri="{FF2B5EF4-FFF2-40B4-BE49-F238E27FC236}">
                  <a16:creationId xmlns:a16="http://schemas.microsoft.com/office/drawing/2014/main" id="{3D8FBFBD-3A47-40BB-8F69-10575A2C2945}"/>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1515" name="任意多边形 30">
              <a:extLst>
                <a:ext uri="{FF2B5EF4-FFF2-40B4-BE49-F238E27FC236}">
                  <a16:creationId xmlns:a16="http://schemas.microsoft.com/office/drawing/2014/main" id="{12A7D606-16C8-4422-9B94-C12E17706C57}"/>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1516" name="任意多边形 31">
              <a:extLst>
                <a:ext uri="{FF2B5EF4-FFF2-40B4-BE49-F238E27FC236}">
                  <a16:creationId xmlns:a16="http://schemas.microsoft.com/office/drawing/2014/main" id="{D9B39DD5-2B8B-4070-A80E-73D53CBC3F87}"/>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A215DB7-D764-4BB8-BCF8-329DCE988162}"/>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2531" name="Text Box 3">
            <a:extLst>
              <a:ext uri="{FF2B5EF4-FFF2-40B4-BE49-F238E27FC236}">
                <a16:creationId xmlns:a16="http://schemas.microsoft.com/office/drawing/2014/main" id="{4969122E-2D01-4404-9BD5-2249FAC0189A}"/>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22532" name="Text Box 4">
            <a:extLst>
              <a:ext uri="{FF2B5EF4-FFF2-40B4-BE49-F238E27FC236}">
                <a16:creationId xmlns:a16="http://schemas.microsoft.com/office/drawing/2014/main" id="{37FEF2A3-4ABD-4041-AD33-3A5D9B8ADBE4}"/>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22533" name="Text Box 5">
            <a:extLst>
              <a:ext uri="{FF2B5EF4-FFF2-40B4-BE49-F238E27FC236}">
                <a16:creationId xmlns:a16="http://schemas.microsoft.com/office/drawing/2014/main" id="{FBC50384-2B58-479B-82EA-4DED01B31A1D}"/>
              </a:ext>
            </a:extLst>
          </p:cNvPr>
          <p:cNvSpPr txBox="1">
            <a:spLocks noChangeArrowheads="1"/>
          </p:cNvSpPr>
          <p:nvPr/>
        </p:nvSpPr>
        <p:spPr bwMode="auto">
          <a:xfrm>
            <a:off x="288925" y="1828800"/>
            <a:ext cx="2813050" cy="946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700">
              <a:ea typeface="微软雅黑" panose="020B0503020204020204" pitchFamily="34" charset="-122"/>
            </a:endParaRPr>
          </a:p>
          <a:p>
            <a:r>
              <a:rPr lang="zh-CN" altLang="zh-CN" sz="700">
                <a:ea typeface="微软雅黑" panose="020B0503020204020204" pitchFamily="34" charset="-122"/>
              </a:rPr>
              <a:t>Here you can enter the relevant text you,for to the participants to explain your product or service.</a:t>
            </a:r>
            <a:endParaRPr lang="zh-CN" altLang="zh-CN" sz="1800"/>
          </a:p>
        </p:txBody>
      </p:sp>
      <p:sp>
        <p:nvSpPr>
          <p:cNvPr id="22534" name="Text Box 6">
            <a:extLst>
              <a:ext uri="{FF2B5EF4-FFF2-40B4-BE49-F238E27FC236}">
                <a16:creationId xmlns:a16="http://schemas.microsoft.com/office/drawing/2014/main" id="{902533A2-0B64-41E2-83A3-69091EB46500}"/>
              </a:ext>
            </a:extLst>
          </p:cNvPr>
          <p:cNvSpPr txBox="1">
            <a:spLocks noChangeArrowheads="1"/>
          </p:cNvSpPr>
          <p:nvPr/>
        </p:nvSpPr>
        <p:spPr bwMode="auto">
          <a:xfrm>
            <a:off x="288925" y="877888"/>
            <a:ext cx="113982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b="1">
                <a:latin typeface="微软雅黑" panose="020B0503020204020204" pitchFamily="34" charset="-122"/>
                <a:ea typeface="微软雅黑" panose="020B0503020204020204" pitchFamily="34" charset="-122"/>
              </a:rPr>
              <a:t>ADD YOUR TEXT</a:t>
            </a:r>
            <a:endParaRPr lang="zh-CN" altLang="zh-CN" sz="1800"/>
          </a:p>
        </p:txBody>
      </p:sp>
      <p:sp>
        <p:nvSpPr>
          <p:cNvPr id="22535" name="Line 7">
            <a:extLst>
              <a:ext uri="{FF2B5EF4-FFF2-40B4-BE49-F238E27FC236}">
                <a16:creationId xmlns:a16="http://schemas.microsoft.com/office/drawing/2014/main" id="{1AEA2EAD-CD4F-42D4-9C27-97AC646B4274}"/>
              </a:ext>
            </a:extLst>
          </p:cNvPr>
          <p:cNvSpPr>
            <a:spLocks noChangeShapeType="1"/>
          </p:cNvSpPr>
          <p:nvPr/>
        </p:nvSpPr>
        <p:spPr bwMode="auto">
          <a:xfrm>
            <a:off x="385763" y="1109663"/>
            <a:ext cx="2493962" cy="1587"/>
          </a:xfrm>
          <a:prstGeom prst="line">
            <a:avLst/>
          </a:prstGeom>
          <a:noFill/>
          <a:ln w="9525" cap="rnd" cmpd="sng">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2536" name="AutoShape 8" descr="1306963,105">
            <a:extLst>
              <a:ext uri="{FF2B5EF4-FFF2-40B4-BE49-F238E27FC236}">
                <a16:creationId xmlns:a16="http://schemas.microsoft.com/office/drawing/2014/main" id="{F997A479-4F82-434F-BA33-83240BC42838}"/>
              </a:ext>
            </a:extLst>
          </p:cNvPr>
          <p:cNvSpPr>
            <a:spLocks noChangeArrowheads="1"/>
          </p:cNvSpPr>
          <p:nvPr/>
        </p:nvSpPr>
        <p:spPr bwMode="auto">
          <a:xfrm>
            <a:off x="3627438" y="698500"/>
            <a:ext cx="2536825" cy="3076575"/>
          </a:xfrm>
          <a:prstGeom prst="flowChartProcess">
            <a:avLst/>
          </a:prstGeom>
          <a:blipFill dpi="0" rotWithShape="0">
            <a:blip r:embed="rId2"/>
            <a:srcRect/>
            <a:stretch>
              <a:fillRect r="-94043"/>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nvGrpSpPr>
          <p:cNvPr id="22537" name="Group 9">
            <a:extLst>
              <a:ext uri="{FF2B5EF4-FFF2-40B4-BE49-F238E27FC236}">
                <a16:creationId xmlns:a16="http://schemas.microsoft.com/office/drawing/2014/main" id="{369BBBB7-AF59-4B9C-B75F-459DC686EF85}"/>
              </a:ext>
            </a:extLst>
          </p:cNvPr>
          <p:cNvGrpSpPr>
            <a:grpSpLocks/>
          </p:cNvGrpSpPr>
          <p:nvPr/>
        </p:nvGrpSpPr>
        <p:grpSpPr bwMode="auto">
          <a:xfrm>
            <a:off x="385763" y="1231900"/>
            <a:ext cx="749300" cy="347663"/>
            <a:chOff x="0" y="0"/>
            <a:chExt cx="7391" cy="3440"/>
          </a:xfrm>
        </p:grpSpPr>
        <p:sp>
          <p:nvSpPr>
            <p:cNvPr id="22538" name="任意多边形 29">
              <a:extLst>
                <a:ext uri="{FF2B5EF4-FFF2-40B4-BE49-F238E27FC236}">
                  <a16:creationId xmlns:a16="http://schemas.microsoft.com/office/drawing/2014/main" id="{8A951249-D51B-4953-97DA-E4A58689F136}"/>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2539" name="任意多边形 30">
              <a:extLst>
                <a:ext uri="{FF2B5EF4-FFF2-40B4-BE49-F238E27FC236}">
                  <a16:creationId xmlns:a16="http://schemas.microsoft.com/office/drawing/2014/main" id="{DC44B8EB-1514-4F6C-8895-2503E3F8C288}"/>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2540" name="任意多边形 31">
              <a:extLst>
                <a:ext uri="{FF2B5EF4-FFF2-40B4-BE49-F238E27FC236}">
                  <a16:creationId xmlns:a16="http://schemas.microsoft.com/office/drawing/2014/main" id="{A68664A2-9845-448E-B7BB-44F8E88B5895}"/>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D73EE28-E67F-4926-9587-7CDD72E7217F}"/>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3555" name="Text Box 3">
            <a:extLst>
              <a:ext uri="{FF2B5EF4-FFF2-40B4-BE49-F238E27FC236}">
                <a16:creationId xmlns:a16="http://schemas.microsoft.com/office/drawing/2014/main" id="{53EDF611-6953-439E-8A9B-7872E2F80FB2}"/>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23556" name="Text Box 4">
            <a:extLst>
              <a:ext uri="{FF2B5EF4-FFF2-40B4-BE49-F238E27FC236}">
                <a16:creationId xmlns:a16="http://schemas.microsoft.com/office/drawing/2014/main" id="{8C0C13A1-6CEF-428F-9623-54E52EC495B8}"/>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23557" name="Rectangle 5" descr="1306963,105">
            <a:extLst>
              <a:ext uri="{FF2B5EF4-FFF2-40B4-BE49-F238E27FC236}">
                <a16:creationId xmlns:a16="http://schemas.microsoft.com/office/drawing/2014/main" id="{15727475-2478-4E72-A58E-C2776980B829}"/>
              </a:ext>
            </a:extLst>
          </p:cNvPr>
          <p:cNvSpPr>
            <a:spLocks noChangeArrowheads="1"/>
          </p:cNvSpPr>
          <p:nvPr/>
        </p:nvSpPr>
        <p:spPr bwMode="auto">
          <a:xfrm>
            <a:off x="2403475" y="1028700"/>
            <a:ext cx="542925" cy="498475"/>
          </a:xfrm>
          <a:prstGeom prst="rect">
            <a:avLst/>
          </a:prstGeom>
          <a:blipFill dpi="0" rotWithShape="0">
            <a:blip r:embed="rId2"/>
            <a:srcRect/>
            <a:stretch>
              <a:fillRect r="-46901"/>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3558" name="Rectangle 6" descr="1306963,105">
            <a:extLst>
              <a:ext uri="{FF2B5EF4-FFF2-40B4-BE49-F238E27FC236}">
                <a16:creationId xmlns:a16="http://schemas.microsoft.com/office/drawing/2014/main" id="{2AE09CF3-A918-49D2-9D71-F1DB385CEA96}"/>
              </a:ext>
            </a:extLst>
          </p:cNvPr>
          <p:cNvSpPr>
            <a:spLocks noChangeArrowheads="1"/>
          </p:cNvSpPr>
          <p:nvPr/>
        </p:nvSpPr>
        <p:spPr bwMode="auto">
          <a:xfrm>
            <a:off x="2403475" y="1900238"/>
            <a:ext cx="542925" cy="498475"/>
          </a:xfrm>
          <a:prstGeom prst="rect">
            <a:avLst/>
          </a:prstGeom>
          <a:blipFill dpi="0" rotWithShape="0">
            <a:blip r:embed="rId2"/>
            <a:srcRect/>
            <a:stretch>
              <a:fillRect r="-46901"/>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3559" name="Rectangle 7" descr="1306963,105">
            <a:extLst>
              <a:ext uri="{FF2B5EF4-FFF2-40B4-BE49-F238E27FC236}">
                <a16:creationId xmlns:a16="http://schemas.microsoft.com/office/drawing/2014/main" id="{CF7648C1-EF83-4B08-A9EF-5576D31802DB}"/>
              </a:ext>
            </a:extLst>
          </p:cNvPr>
          <p:cNvSpPr>
            <a:spLocks noChangeArrowheads="1"/>
          </p:cNvSpPr>
          <p:nvPr/>
        </p:nvSpPr>
        <p:spPr bwMode="auto">
          <a:xfrm>
            <a:off x="2403475" y="2771775"/>
            <a:ext cx="542925" cy="498475"/>
          </a:xfrm>
          <a:prstGeom prst="rect">
            <a:avLst/>
          </a:prstGeom>
          <a:blipFill dpi="0" rotWithShape="0">
            <a:blip r:embed="rId2"/>
            <a:srcRect/>
            <a:stretch>
              <a:fillRect r="-46901"/>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3560" name="Text Box 8">
            <a:extLst>
              <a:ext uri="{FF2B5EF4-FFF2-40B4-BE49-F238E27FC236}">
                <a16:creationId xmlns:a16="http://schemas.microsoft.com/office/drawing/2014/main" id="{56D99067-71D5-4827-9DEA-7A663A02F4B9}"/>
              </a:ext>
            </a:extLst>
          </p:cNvPr>
          <p:cNvSpPr txBox="1">
            <a:spLocks noChangeArrowheads="1"/>
          </p:cNvSpPr>
          <p:nvPr/>
        </p:nvSpPr>
        <p:spPr bwMode="auto">
          <a:xfrm>
            <a:off x="2946400" y="1028700"/>
            <a:ext cx="9271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sz="700" b="1">
                <a:latin typeface="微软雅黑" panose="020B0503020204020204" pitchFamily="34" charset="-122"/>
                <a:ea typeface="微软雅黑" panose="020B0503020204020204" pitchFamily="34" charset="-122"/>
              </a:rPr>
              <a:t>ADD YOUR TEXT</a:t>
            </a:r>
          </a:p>
        </p:txBody>
      </p:sp>
      <p:sp>
        <p:nvSpPr>
          <p:cNvPr id="23561" name="Text Box 9">
            <a:extLst>
              <a:ext uri="{FF2B5EF4-FFF2-40B4-BE49-F238E27FC236}">
                <a16:creationId xmlns:a16="http://schemas.microsoft.com/office/drawing/2014/main" id="{604339A0-ADC6-4048-AB2D-7781B9B17EAD}"/>
              </a:ext>
            </a:extLst>
          </p:cNvPr>
          <p:cNvSpPr txBox="1">
            <a:spLocks noChangeArrowheads="1"/>
          </p:cNvSpPr>
          <p:nvPr/>
        </p:nvSpPr>
        <p:spPr bwMode="auto">
          <a:xfrm>
            <a:off x="2946400" y="1225550"/>
            <a:ext cx="3073400"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600"/>
              <a:t>Here you can enter the relevant text you,for to the participants to explain your product or service.</a:t>
            </a:r>
          </a:p>
        </p:txBody>
      </p:sp>
      <p:sp>
        <p:nvSpPr>
          <p:cNvPr id="23562" name="Text Box 10">
            <a:extLst>
              <a:ext uri="{FF2B5EF4-FFF2-40B4-BE49-F238E27FC236}">
                <a16:creationId xmlns:a16="http://schemas.microsoft.com/office/drawing/2014/main" id="{47AB2F88-D515-423B-8EB3-768A7D63461D}"/>
              </a:ext>
            </a:extLst>
          </p:cNvPr>
          <p:cNvSpPr txBox="1">
            <a:spLocks noChangeArrowheads="1"/>
          </p:cNvSpPr>
          <p:nvPr/>
        </p:nvSpPr>
        <p:spPr bwMode="auto">
          <a:xfrm>
            <a:off x="2946400" y="1863725"/>
            <a:ext cx="9271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sz="700" b="1">
                <a:latin typeface="微软雅黑" panose="020B0503020204020204" pitchFamily="34" charset="-122"/>
                <a:ea typeface="微软雅黑" panose="020B0503020204020204" pitchFamily="34" charset="-122"/>
              </a:rPr>
              <a:t>ADD YOUR TEXT</a:t>
            </a:r>
          </a:p>
        </p:txBody>
      </p:sp>
      <p:sp>
        <p:nvSpPr>
          <p:cNvPr id="23563" name="Text Box 11">
            <a:extLst>
              <a:ext uri="{FF2B5EF4-FFF2-40B4-BE49-F238E27FC236}">
                <a16:creationId xmlns:a16="http://schemas.microsoft.com/office/drawing/2014/main" id="{C1B0486A-396E-46D3-95ED-92F212F513B0}"/>
              </a:ext>
            </a:extLst>
          </p:cNvPr>
          <p:cNvSpPr txBox="1">
            <a:spLocks noChangeArrowheads="1"/>
          </p:cNvSpPr>
          <p:nvPr/>
        </p:nvSpPr>
        <p:spPr bwMode="auto">
          <a:xfrm>
            <a:off x="2946400" y="2060575"/>
            <a:ext cx="30734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600"/>
              <a:t>Here you can enter the relevant text you,for to the participants to explain your product or service.</a:t>
            </a:r>
            <a:endParaRPr lang="zh-CN" altLang="zh-CN" sz="1800"/>
          </a:p>
        </p:txBody>
      </p:sp>
      <p:sp>
        <p:nvSpPr>
          <p:cNvPr id="23564" name="Text Box 12">
            <a:extLst>
              <a:ext uri="{FF2B5EF4-FFF2-40B4-BE49-F238E27FC236}">
                <a16:creationId xmlns:a16="http://schemas.microsoft.com/office/drawing/2014/main" id="{A94EA9B9-8F7E-4883-A39F-C115272C14BA}"/>
              </a:ext>
            </a:extLst>
          </p:cNvPr>
          <p:cNvSpPr txBox="1">
            <a:spLocks noChangeArrowheads="1"/>
          </p:cNvSpPr>
          <p:nvPr/>
        </p:nvSpPr>
        <p:spPr bwMode="auto">
          <a:xfrm>
            <a:off x="2946400" y="2760663"/>
            <a:ext cx="927100" cy="198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sz="700" b="1">
                <a:latin typeface="微软雅黑" panose="020B0503020204020204" pitchFamily="34" charset="-122"/>
                <a:ea typeface="微软雅黑" panose="020B0503020204020204" pitchFamily="34" charset="-122"/>
              </a:rPr>
              <a:t>ADD YOUR TEXT</a:t>
            </a:r>
          </a:p>
        </p:txBody>
      </p:sp>
      <p:sp>
        <p:nvSpPr>
          <p:cNvPr id="23565" name="Text Box 13">
            <a:extLst>
              <a:ext uri="{FF2B5EF4-FFF2-40B4-BE49-F238E27FC236}">
                <a16:creationId xmlns:a16="http://schemas.microsoft.com/office/drawing/2014/main" id="{57495818-40FE-46E7-A98E-F4101C667F0C}"/>
              </a:ext>
            </a:extLst>
          </p:cNvPr>
          <p:cNvSpPr txBox="1">
            <a:spLocks noChangeArrowheads="1"/>
          </p:cNvSpPr>
          <p:nvPr/>
        </p:nvSpPr>
        <p:spPr bwMode="auto">
          <a:xfrm>
            <a:off x="2946400" y="2957513"/>
            <a:ext cx="30734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600"/>
              <a:t>Here you can enter the relevant text you,for to the participants to explain your product or service.</a:t>
            </a:r>
            <a:endParaRPr lang="zh-CN" altLang="zh-CN" sz="1800"/>
          </a:p>
        </p:txBody>
      </p:sp>
      <p:sp>
        <p:nvSpPr>
          <p:cNvPr id="23566" name="Line 14">
            <a:extLst>
              <a:ext uri="{FF2B5EF4-FFF2-40B4-BE49-F238E27FC236}">
                <a16:creationId xmlns:a16="http://schemas.microsoft.com/office/drawing/2014/main" id="{5561BAFA-ABBD-4FF2-BEF3-09D5FF4D1694}"/>
              </a:ext>
            </a:extLst>
          </p:cNvPr>
          <p:cNvSpPr>
            <a:spLocks noChangeShapeType="1"/>
          </p:cNvSpPr>
          <p:nvPr/>
        </p:nvSpPr>
        <p:spPr bwMode="auto">
          <a:xfrm>
            <a:off x="2181225" y="1190625"/>
            <a:ext cx="0" cy="1743075"/>
          </a:xfrm>
          <a:prstGeom prst="line">
            <a:avLst/>
          </a:prstGeom>
          <a:noFill/>
          <a:ln w="9525" cap="flat" cmpd="sng">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3567" name="AutoShape 15" descr="1306963,105">
            <a:extLst>
              <a:ext uri="{FF2B5EF4-FFF2-40B4-BE49-F238E27FC236}">
                <a16:creationId xmlns:a16="http://schemas.microsoft.com/office/drawing/2014/main" id="{B14D931D-AF90-4EC8-8CA5-FF66FEE270F3}"/>
              </a:ext>
            </a:extLst>
          </p:cNvPr>
          <p:cNvSpPr>
            <a:spLocks noChangeArrowheads="1"/>
          </p:cNvSpPr>
          <p:nvPr/>
        </p:nvSpPr>
        <p:spPr bwMode="auto">
          <a:xfrm>
            <a:off x="261938" y="628650"/>
            <a:ext cx="1671637" cy="3143250"/>
          </a:xfrm>
          <a:prstGeom prst="flowChartProcess">
            <a:avLst/>
          </a:prstGeom>
          <a:blipFill dpi="0" rotWithShape="0">
            <a:blip r:embed="rId2"/>
            <a:srcRect/>
            <a:stretch>
              <a:fillRect r="-200855"/>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9564271-CE9A-4593-B18F-288EF2A7E3AF}"/>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5123" name="Text Box 3">
            <a:extLst>
              <a:ext uri="{FF2B5EF4-FFF2-40B4-BE49-F238E27FC236}">
                <a16:creationId xmlns:a16="http://schemas.microsoft.com/office/drawing/2014/main" id="{9F06E7B0-21FF-4F4E-B804-D4A49613E867}"/>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5124" name="Text Box 4">
            <a:extLst>
              <a:ext uri="{FF2B5EF4-FFF2-40B4-BE49-F238E27FC236}">
                <a16:creationId xmlns:a16="http://schemas.microsoft.com/office/drawing/2014/main" id="{C60013DD-C873-454F-AE06-1C969A52BF92}"/>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5125" name="Text Box 5">
            <a:extLst>
              <a:ext uri="{FF2B5EF4-FFF2-40B4-BE49-F238E27FC236}">
                <a16:creationId xmlns:a16="http://schemas.microsoft.com/office/drawing/2014/main" id="{AC460009-822A-4C2A-8008-8113C25D1895}"/>
              </a:ext>
            </a:extLst>
          </p:cNvPr>
          <p:cNvSpPr txBox="1">
            <a:spLocks noChangeArrowheads="1"/>
          </p:cNvSpPr>
          <p:nvPr/>
        </p:nvSpPr>
        <p:spPr bwMode="auto">
          <a:xfrm>
            <a:off x="1041400" y="2614613"/>
            <a:ext cx="4465638"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700">
              <a:ea typeface="微软雅黑" panose="020B0503020204020204" pitchFamily="34" charset="-122"/>
            </a:endParaRPr>
          </a:p>
          <a:p>
            <a:r>
              <a:rPr lang="zh-CN" altLang="zh-CN" sz="700">
                <a:ea typeface="微软雅黑" panose="020B0503020204020204" pitchFamily="34" charset="-122"/>
              </a:rPr>
              <a:t>Here you can enter the relevant text you,for to the participants to explain your product or service.</a:t>
            </a:r>
          </a:p>
        </p:txBody>
      </p:sp>
      <p:sp>
        <p:nvSpPr>
          <p:cNvPr id="5126" name="Text Box 6">
            <a:extLst>
              <a:ext uri="{FF2B5EF4-FFF2-40B4-BE49-F238E27FC236}">
                <a16:creationId xmlns:a16="http://schemas.microsoft.com/office/drawing/2014/main" id="{1351CA82-DF64-4392-9656-126192DC00FF}"/>
              </a:ext>
            </a:extLst>
          </p:cNvPr>
          <p:cNvSpPr txBox="1">
            <a:spLocks noChangeArrowheads="1"/>
          </p:cNvSpPr>
          <p:nvPr/>
        </p:nvSpPr>
        <p:spPr bwMode="auto">
          <a:xfrm>
            <a:off x="1041400" y="1362075"/>
            <a:ext cx="113982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b="1">
                <a:latin typeface="微软雅黑" panose="020B0503020204020204" pitchFamily="34" charset="-122"/>
                <a:ea typeface="微软雅黑" panose="020B0503020204020204" pitchFamily="34" charset="-122"/>
              </a:rPr>
              <a:t>ADD YOUR TEXT</a:t>
            </a:r>
          </a:p>
        </p:txBody>
      </p:sp>
      <p:grpSp>
        <p:nvGrpSpPr>
          <p:cNvPr id="5127" name="Group 7">
            <a:extLst>
              <a:ext uri="{FF2B5EF4-FFF2-40B4-BE49-F238E27FC236}">
                <a16:creationId xmlns:a16="http://schemas.microsoft.com/office/drawing/2014/main" id="{51C1D04A-B5B7-4A6C-928D-7FB601606AAB}"/>
              </a:ext>
            </a:extLst>
          </p:cNvPr>
          <p:cNvGrpSpPr>
            <a:grpSpLocks/>
          </p:cNvGrpSpPr>
          <p:nvPr/>
        </p:nvGrpSpPr>
        <p:grpSpPr bwMode="auto">
          <a:xfrm>
            <a:off x="1041400" y="1012825"/>
            <a:ext cx="749300" cy="349250"/>
            <a:chOff x="0" y="0"/>
            <a:chExt cx="7391" cy="3440"/>
          </a:xfrm>
        </p:grpSpPr>
        <p:sp>
          <p:nvSpPr>
            <p:cNvPr id="5128" name="任意多边形 29">
              <a:extLst>
                <a:ext uri="{FF2B5EF4-FFF2-40B4-BE49-F238E27FC236}">
                  <a16:creationId xmlns:a16="http://schemas.microsoft.com/office/drawing/2014/main" id="{2BF25249-A3FF-4C3A-B08A-D58382DA7512}"/>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5129" name="任意多边形 30">
              <a:extLst>
                <a:ext uri="{FF2B5EF4-FFF2-40B4-BE49-F238E27FC236}">
                  <a16:creationId xmlns:a16="http://schemas.microsoft.com/office/drawing/2014/main" id="{45B883FD-9A14-4167-8F41-7B6FC3171ACC}"/>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5130" name="任意多边形 31">
              <a:extLst>
                <a:ext uri="{FF2B5EF4-FFF2-40B4-BE49-F238E27FC236}">
                  <a16:creationId xmlns:a16="http://schemas.microsoft.com/office/drawing/2014/main" id="{2DC0BDB7-1C6D-4756-A382-41660F6C58EB}"/>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
        <p:nvSpPr>
          <p:cNvPr id="5131" name="Line 11">
            <a:extLst>
              <a:ext uri="{FF2B5EF4-FFF2-40B4-BE49-F238E27FC236}">
                <a16:creationId xmlns:a16="http://schemas.microsoft.com/office/drawing/2014/main" id="{BCFBC166-5AA1-43DD-9E2C-EBCBF60F0A17}"/>
              </a:ext>
            </a:extLst>
          </p:cNvPr>
          <p:cNvSpPr>
            <a:spLocks noChangeShapeType="1"/>
          </p:cNvSpPr>
          <p:nvPr/>
        </p:nvSpPr>
        <p:spPr bwMode="auto">
          <a:xfrm>
            <a:off x="1041400" y="1590675"/>
            <a:ext cx="2493963" cy="0"/>
          </a:xfrm>
          <a:prstGeom prst="line">
            <a:avLst/>
          </a:prstGeom>
          <a:noFill/>
          <a:ln w="9525" cap="rnd" cmpd="sng">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B587C3C-BA41-4792-87B5-12BC3884EB19}"/>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4579" name="Text Box 3">
            <a:extLst>
              <a:ext uri="{FF2B5EF4-FFF2-40B4-BE49-F238E27FC236}">
                <a16:creationId xmlns:a16="http://schemas.microsoft.com/office/drawing/2014/main" id="{9125BCD5-4714-496A-9917-9557330185E5}"/>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24580" name="Text Box 4">
            <a:extLst>
              <a:ext uri="{FF2B5EF4-FFF2-40B4-BE49-F238E27FC236}">
                <a16:creationId xmlns:a16="http://schemas.microsoft.com/office/drawing/2014/main" id="{D7BD2D96-A701-406F-9037-2F8829AC07A3}"/>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24581" name="Text Box 5">
            <a:extLst>
              <a:ext uri="{FF2B5EF4-FFF2-40B4-BE49-F238E27FC236}">
                <a16:creationId xmlns:a16="http://schemas.microsoft.com/office/drawing/2014/main" id="{F8954BA2-FA3D-448B-878D-B5B6F28A52F3}"/>
              </a:ext>
            </a:extLst>
          </p:cNvPr>
          <p:cNvSpPr txBox="1">
            <a:spLocks noChangeArrowheads="1"/>
          </p:cNvSpPr>
          <p:nvPr/>
        </p:nvSpPr>
        <p:spPr bwMode="auto">
          <a:xfrm>
            <a:off x="327025" y="1531938"/>
            <a:ext cx="3748088"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700">
              <a:ea typeface="微软雅黑" panose="020B0503020204020204" pitchFamily="34" charset="-122"/>
            </a:endParaRPr>
          </a:p>
          <a:p>
            <a:r>
              <a:rPr lang="zh-CN" altLang="zh-CN" sz="700">
                <a:ea typeface="微软雅黑" panose="020B0503020204020204" pitchFamily="34" charset="-122"/>
              </a:rPr>
              <a:t>Here you can enter the relevant text you,for to the participants to explain your product or service.</a:t>
            </a:r>
            <a:endParaRPr lang="zh-CN" altLang="zh-CN" sz="1800"/>
          </a:p>
        </p:txBody>
      </p:sp>
      <p:sp>
        <p:nvSpPr>
          <p:cNvPr id="24582" name="Rectangle 6">
            <a:extLst>
              <a:ext uri="{FF2B5EF4-FFF2-40B4-BE49-F238E27FC236}">
                <a16:creationId xmlns:a16="http://schemas.microsoft.com/office/drawing/2014/main" id="{392426E3-CF10-40E3-8A98-95C1AE98A24D}"/>
              </a:ext>
            </a:extLst>
          </p:cNvPr>
          <p:cNvSpPr>
            <a:spLocks noChangeArrowheads="1"/>
          </p:cNvSpPr>
          <p:nvPr/>
        </p:nvSpPr>
        <p:spPr bwMode="auto">
          <a:xfrm>
            <a:off x="1588" y="1022350"/>
            <a:ext cx="3402012" cy="233363"/>
          </a:xfrm>
          <a:prstGeom prst="rect">
            <a:avLst/>
          </a:prstGeom>
          <a:solidFill>
            <a:schemeClr val="bg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4583" name="Text Box 7">
            <a:extLst>
              <a:ext uri="{FF2B5EF4-FFF2-40B4-BE49-F238E27FC236}">
                <a16:creationId xmlns:a16="http://schemas.microsoft.com/office/drawing/2014/main" id="{4B0FF3F4-079E-4A18-AF42-D7D76744259D}"/>
              </a:ext>
            </a:extLst>
          </p:cNvPr>
          <p:cNvSpPr txBox="1">
            <a:spLocks noChangeArrowheads="1"/>
          </p:cNvSpPr>
          <p:nvPr/>
        </p:nvSpPr>
        <p:spPr bwMode="auto">
          <a:xfrm>
            <a:off x="327025" y="774700"/>
            <a:ext cx="927100" cy="19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sz="700" b="1">
                <a:latin typeface="微软雅黑" panose="020B0503020204020204" pitchFamily="34" charset="-122"/>
                <a:ea typeface="微软雅黑" panose="020B0503020204020204" pitchFamily="34" charset="-122"/>
              </a:rPr>
              <a:t>ADD YOUR TEXT</a:t>
            </a:r>
          </a:p>
        </p:txBody>
      </p:sp>
      <p:sp>
        <p:nvSpPr>
          <p:cNvPr id="24584" name="正圆 491">
            <a:extLst>
              <a:ext uri="{FF2B5EF4-FFF2-40B4-BE49-F238E27FC236}">
                <a16:creationId xmlns:a16="http://schemas.microsoft.com/office/drawing/2014/main" id="{E260FB5B-6753-45F6-83FB-538386A193A9}"/>
              </a:ext>
            </a:extLst>
          </p:cNvPr>
          <p:cNvSpPr>
            <a:spLocks noChangeArrowheads="1"/>
          </p:cNvSpPr>
          <p:nvPr/>
        </p:nvSpPr>
        <p:spPr bwMode="auto">
          <a:xfrm>
            <a:off x="401638" y="2686050"/>
            <a:ext cx="927100" cy="927100"/>
          </a:xfrm>
          <a:prstGeom prst="ellipse">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b="1">
                <a:solidFill>
                  <a:schemeClr val="bg1"/>
                </a:solidFill>
                <a:latin typeface="微软雅黑" panose="020B0503020204020204" pitchFamily="34" charset="-122"/>
                <a:ea typeface="微软雅黑" panose="020B0503020204020204" pitchFamily="34" charset="-122"/>
              </a:rPr>
              <a:t>ADD YOUR TEXT</a:t>
            </a:r>
          </a:p>
        </p:txBody>
      </p:sp>
      <p:sp>
        <p:nvSpPr>
          <p:cNvPr id="24585" name="正圆 491">
            <a:extLst>
              <a:ext uri="{FF2B5EF4-FFF2-40B4-BE49-F238E27FC236}">
                <a16:creationId xmlns:a16="http://schemas.microsoft.com/office/drawing/2014/main" id="{7D8E0085-705F-4BEB-BC0E-A2947BC0A452}"/>
              </a:ext>
            </a:extLst>
          </p:cNvPr>
          <p:cNvSpPr>
            <a:spLocks noChangeArrowheads="1"/>
          </p:cNvSpPr>
          <p:nvPr/>
        </p:nvSpPr>
        <p:spPr bwMode="auto">
          <a:xfrm>
            <a:off x="1574800" y="2686050"/>
            <a:ext cx="927100" cy="927100"/>
          </a:xfrm>
          <a:prstGeom prst="ellipse">
            <a:avLst/>
          </a:prstGeom>
          <a:solidFill>
            <a:schemeClr val="bg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b="1">
                <a:solidFill>
                  <a:schemeClr val="bg2"/>
                </a:solidFill>
                <a:latin typeface="微软雅黑" panose="020B0503020204020204" pitchFamily="34" charset="-122"/>
                <a:ea typeface="微软雅黑" panose="020B0503020204020204" pitchFamily="34" charset="-122"/>
              </a:rPr>
              <a:t>ADD YOUR TEXT</a:t>
            </a:r>
          </a:p>
        </p:txBody>
      </p:sp>
      <p:sp>
        <p:nvSpPr>
          <p:cNvPr id="24586" name="正圆 491">
            <a:extLst>
              <a:ext uri="{FF2B5EF4-FFF2-40B4-BE49-F238E27FC236}">
                <a16:creationId xmlns:a16="http://schemas.microsoft.com/office/drawing/2014/main" id="{518D99FC-D02B-421A-B70F-65F76FF50BD9}"/>
              </a:ext>
            </a:extLst>
          </p:cNvPr>
          <p:cNvSpPr>
            <a:spLocks noChangeArrowheads="1"/>
          </p:cNvSpPr>
          <p:nvPr/>
        </p:nvSpPr>
        <p:spPr bwMode="auto">
          <a:xfrm>
            <a:off x="2746375" y="2686050"/>
            <a:ext cx="927100" cy="927100"/>
          </a:xfrm>
          <a:prstGeom prst="ellipse">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b="1">
                <a:solidFill>
                  <a:schemeClr val="bg1"/>
                </a:solidFill>
                <a:latin typeface="微软雅黑" panose="020B0503020204020204" pitchFamily="34" charset="-122"/>
                <a:ea typeface="微软雅黑" panose="020B0503020204020204" pitchFamily="34" charset="-122"/>
              </a:rPr>
              <a:t>ADD YOUR TEXT</a:t>
            </a:r>
          </a:p>
        </p:txBody>
      </p:sp>
      <p:sp>
        <p:nvSpPr>
          <p:cNvPr id="24587" name="正圆 491">
            <a:extLst>
              <a:ext uri="{FF2B5EF4-FFF2-40B4-BE49-F238E27FC236}">
                <a16:creationId xmlns:a16="http://schemas.microsoft.com/office/drawing/2014/main" id="{DC05C3F5-9003-411F-9DE5-5CF032124B04}"/>
              </a:ext>
            </a:extLst>
          </p:cNvPr>
          <p:cNvSpPr>
            <a:spLocks noChangeArrowheads="1"/>
          </p:cNvSpPr>
          <p:nvPr/>
        </p:nvSpPr>
        <p:spPr bwMode="auto">
          <a:xfrm>
            <a:off x="3919538" y="2686050"/>
            <a:ext cx="927100" cy="927100"/>
          </a:xfrm>
          <a:prstGeom prst="ellipse">
            <a:avLst/>
          </a:prstGeom>
          <a:solidFill>
            <a:srgbClr val="EAEAEA"/>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b="1">
                <a:solidFill>
                  <a:schemeClr val="bg2"/>
                </a:solidFill>
                <a:latin typeface="微软雅黑" panose="020B0503020204020204" pitchFamily="34" charset="-122"/>
                <a:ea typeface="微软雅黑" panose="020B0503020204020204" pitchFamily="34" charset="-122"/>
              </a:rPr>
              <a:t>ADD YOUR TEXT</a:t>
            </a:r>
          </a:p>
        </p:txBody>
      </p:sp>
      <p:sp>
        <p:nvSpPr>
          <p:cNvPr id="24588" name="正圆 491">
            <a:extLst>
              <a:ext uri="{FF2B5EF4-FFF2-40B4-BE49-F238E27FC236}">
                <a16:creationId xmlns:a16="http://schemas.microsoft.com/office/drawing/2014/main" id="{C3420674-9F11-4136-A65C-0643D9C6328C}"/>
              </a:ext>
            </a:extLst>
          </p:cNvPr>
          <p:cNvSpPr>
            <a:spLocks noChangeArrowheads="1"/>
          </p:cNvSpPr>
          <p:nvPr/>
        </p:nvSpPr>
        <p:spPr bwMode="auto">
          <a:xfrm>
            <a:off x="5092700" y="2686050"/>
            <a:ext cx="927100" cy="927100"/>
          </a:xfrm>
          <a:prstGeom prst="ellipse">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b="1">
                <a:solidFill>
                  <a:schemeClr val="bg1"/>
                </a:solidFill>
                <a:latin typeface="微软雅黑" panose="020B0503020204020204" pitchFamily="34" charset="-122"/>
                <a:ea typeface="微软雅黑" panose="020B0503020204020204" pitchFamily="34" charset="-122"/>
              </a:rPr>
              <a:t>ADD YOUR TEXT</a:t>
            </a:r>
          </a:p>
        </p:txBody>
      </p:sp>
      <p:grpSp>
        <p:nvGrpSpPr>
          <p:cNvPr id="24589" name="Group 13">
            <a:extLst>
              <a:ext uri="{FF2B5EF4-FFF2-40B4-BE49-F238E27FC236}">
                <a16:creationId xmlns:a16="http://schemas.microsoft.com/office/drawing/2014/main" id="{48906799-2ABF-49B4-BE2A-CD8223162506}"/>
              </a:ext>
            </a:extLst>
          </p:cNvPr>
          <p:cNvGrpSpPr>
            <a:grpSpLocks/>
          </p:cNvGrpSpPr>
          <p:nvPr/>
        </p:nvGrpSpPr>
        <p:grpSpPr bwMode="auto">
          <a:xfrm>
            <a:off x="1254125" y="622300"/>
            <a:ext cx="749300" cy="349250"/>
            <a:chOff x="0" y="0"/>
            <a:chExt cx="7391" cy="3440"/>
          </a:xfrm>
        </p:grpSpPr>
        <p:sp>
          <p:nvSpPr>
            <p:cNvPr id="24590" name="任意多边形 29">
              <a:extLst>
                <a:ext uri="{FF2B5EF4-FFF2-40B4-BE49-F238E27FC236}">
                  <a16:creationId xmlns:a16="http://schemas.microsoft.com/office/drawing/2014/main" id="{187A58B8-D465-4387-82AF-C0757FA5DE77}"/>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4591" name="任意多边形 30">
              <a:extLst>
                <a:ext uri="{FF2B5EF4-FFF2-40B4-BE49-F238E27FC236}">
                  <a16:creationId xmlns:a16="http://schemas.microsoft.com/office/drawing/2014/main" id="{6CF0E2E3-BADA-42DC-89E8-CA9EEC972336}"/>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4592" name="任意多边形 31">
              <a:extLst>
                <a:ext uri="{FF2B5EF4-FFF2-40B4-BE49-F238E27FC236}">
                  <a16:creationId xmlns:a16="http://schemas.microsoft.com/office/drawing/2014/main" id="{A3E11C75-B0B6-40B3-8664-605745A0E1F6}"/>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147E535B-F006-4CDE-9CBE-C0E715766206}"/>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5603" name="任意多边形 29">
            <a:extLst>
              <a:ext uri="{FF2B5EF4-FFF2-40B4-BE49-F238E27FC236}">
                <a16:creationId xmlns:a16="http://schemas.microsoft.com/office/drawing/2014/main" id="{49245009-F282-4313-B286-ABE028C8CACB}"/>
              </a:ext>
            </a:extLst>
          </p:cNvPr>
          <p:cNvSpPr>
            <a:spLocks/>
          </p:cNvSpPr>
          <p:nvPr/>
        </p:nvSpPr>
        <p:spPr bwMode="auto">
          <a:xfrm>
            <a:off x="1501775" y="1085850"/>
            <a:ext cx="2860675" cy="2103438"/>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5604" name="任意多边形 30" descr="1306963,105">
            <a:extLst>
              <a:ext uri="{FF2B5EF4-FFF2-40B4-BE49-F238E27FC236}">
                <a16:creationId xmlns:a16="http://schemas.microsoft.com/office/drawing/2014/main" id="{816D4B40-39F3-42CA-ADF1-9D3E854A6555}"/>
              </a:ext>
            </a:extLst>
          </p:cNvPr>
          <p:cNvSpPr>
            <a:spLocks/>
          </p:cNvSpPr>
          <p:nvPr/>
        </p:nvSpPr>
        <p:spPr bwMode="auto">
          <a:xfrm rot="240000">
            <a:off x="4073525" y="1928813"/>
            <a:ext cx="1546225" cy="1341437"/>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blipFill dpi="0" rotWithShape="0">
            <a:blip r:embed="rId2"/>
            <a:srcRect/>
            <a:stretch>
              <a:fillRect r="-41240"/>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5605" name="任意多边形 31" descr="1306963,105">
            <a:extLst>
              <a:ext uri="{FF2B5EF4-FFF2-40B4-BE49-F238E27FC236}">
                <a16:creationId xmlns:a16="http://schemas.microsoft.com/office/drawing/2014/main" id="{845B0279-026D-4696-85C3-238396CB6775}"/>
              </a:ext>
            </a:extLst>
          </p:cNvPr>
          <p:cNvSpPr>
            <a:spLocks/>
          </p:cNvSpPr>
          <p:nvPr/>
        </p:nvSpPr>
        <p:spPr bwMode="auto">
          <a:xfrm>
            <a:off x="925513" y="1087438"/>
            <a:ext cx="1027112" cy="2001837"/>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blipFill dpi="0" rotWithShape="0">
            <a:blip r:embed="rId2"/>
            <a:srcRect/>
            <a:stretch>
              <a:fillRect r="-211839"/>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5606" name="Text Box 6">
            <a:extLst>
              <a:ext uri="{FF2B5EF4-FFF2-40B4-BE49-F238E27FC236}">
                <a16:creationId xmlns:a16="http://schemas.microsoft.com/office/drawing/2014/main" id="{319DD7B2-FDBC-46BC-9641-568BF27635A7}"/>
              </a:ext>
            </a:extLst>
          </p:cNvPr>
          <p:cNvSpPr txBox="1">
            <a:spLocks noChangeArrowheads="1"/>
          </p:cNvSpPr>
          <p:nvPr/>
        </p:nvSpPr>
        <p:spPr bwMode="auto">
          <a:xfrm>
            <a:off x="1952625" y="1928813"/>
            <a:ext cx="2260600" cy="395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zh-CN" altLang="en-US" sz="2000" b="1">
                <a:solidFill>
                  <a:schemeClr val="bg1"/>
                </a:solidFill>
                <a:effectLst>
                  <a:outerShdw blurRad="38100" dist="38100" dir="2700000" algn="tl">
                    <a:srgbClr val="000000"/>
                  </a:outerShdw>
                </a:effectLst>
                <a:ea typeface="微软雅黑" panose="020B0503020204020204" pitchFamily="34" charset="-122"/>
              </a:rPr>
              <a:t>ADD YOUR TEXT</a:t>
            </a:r>
          </a:p>
        </p:txBody>
      </p:sp>
      <p:sp>
        <p:nvSpPr>
          <p:cNvPr id="25607" name="Text Box 7">
            <a:extLst>
              <a:ext uri="{FF2B5EF4-FFF2-40B4-BE49-F238E27FC236}">
                <a16:creationId xmlns:a16="http://schemas.microsoft.com/office/drawing/2014/main" id="{296ED8F0-BC6A-4DA5-BA64-0205E143F824}"/>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25608" name="Text Box 8">
            <a:extLst>
              <a:ext uri="{FF2B5EF4-FFF2-40B4-BE49-F238E27FC236}">
                <a16:creationId xmlns:a16="http://schemas.microsoft.com/office/drawing/2014/main" id="{0ED971E6-B76F-41E5-AFD0-A64276F950C8}"/>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5B7A149-21F6-4623-AE9D-746E2C04F74C}"/>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6627" name="Text Box 3">
            <a:extLst>
              <a:ext uri="{FF2B5EF4-FFF2-40B4-BE49-F238E27FC236}">
                <a16:creationId xmlns:a16="http://schemas.microsoft.com/office/drawing/2014/main" id="{2D6B4FE6-8097-45BF-81F4-C812A1D59A07}"/>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26628" name="Text Box 4">
            <a:extLst>
              <a:ext uri="{FF2B5EF4-FFF2-40B4-BE49-F238E27FC236}">
                <a16:creationId xmlns:a16="http://schemas.microsoft.com/office/drawing/2014/main" id="{A0C37426-869D-4AA9-8FF5-B2A87B17B960}"/>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26629" name="Rectangle 5" descr="1306963,105">
            <a:extLst>
              <a:ext uri="{FF2B5EF4-FFF2-40B4-BE49-F238E27FC236}">
                <a16:creationId xmlns:a16="http://schemas.microsoft.com/office/drawing/2014/main" id="{D8A0F5F1-7D8B-4F8C-BF17-0DD39DE4B985}"/>
              </a:ext>
            </a:extLst>
          </p:cNvPr>
          <p:cNvSpPr>
            <a:spLocks noChangeArrowheads="1"/>
          </p:cNvSpPr>
          <p:nvPr/>
        </p:nvSpPr>
        <p:spPr bwMode="auto">
          <a:xfrm>
            <a:off x="1588" y="431800"/>
            <a:ext cx="6397625" cy="3570288"/>
          </a:xfrm>
          <a:prstGeom prst="rect">
            <a:avLst/>
          </a:prstGeom>
          <a:blipFill dpi="0" rotWithShape="0">
            <a:blip r:embed="rId2"/>
            <a:srcRect/>
            <a:stretch>
              <a:fillRect b="-11994"/>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6630" name="AutoShape 6">
            <a:extLst>
              <a:ext uri="{FF2B5EF4-FFF2-40B4-BE49-F238E27FC236}">
                <a16:creationId xmlns:a16="http://schemas.microsoft.com/office/drawing/2014/main" id="{95B4D007-79C3-4CDE-8687-F7ED2329299E}"/>
              </a:ext>
            </a:extLst>
          </p:cNvPr>
          <p:cNvSpPr>
            <a:spLocks noChangeArrowheads="1"/>
          </p:cNvSpPr>
          <p:nvPr/>
        </p:nvSpPr>
        <p:spPr bwMode="auto">
          <a:xfrm>
            <a:off x="4135438" y="1784350"/>
            <a:ext cx="2019300" cy="1993900"/>
          </a:xfrm>
          <a:prstGeom prst="flowChartProcess">
            <a:avLst/>
          </a:prstGeom>
          <a:solidFill>
            <a:schemeClr val="bg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6631" name="Text Box 7">
            <a:extLst>
              <a:ext uri="{FF2B5EF4-FFF2-40B4-BE49-F238E27FC236}">
                <a16:creationId xmlns:a16="http://schemas.microsoft.com/office/drawing/2014/main" id="{CFDCE759-0B6D-4569-B769-F9DA4BB531D8}"/>
              </a:ext>
            </a:extLst>
          </p:cNvPr>
          <p:cNvSpPr txBox="1">
            <a:spLocks noChangeArrowheads="1"/>
          </p:cNvSpPr>
          <p:nvPr/>
        </p:nvSpPr>
        <p:spPr bwMode="auto">
          <a:xfrm>
            <a:off x="4279900" y="1927225"/>
            <a:ext cx="1727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zh-CN" sz="700">
                <a:solidFill>
                  <a:schemeClr val="bg1"/>
                </a:solidFill>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700">
              <a:solidFill>
                <a:schemeClr val="bg1"/>
              </a:solidFill>
              <a:ea typeface="微软雅黑" panose="020B0503020204020204" pitchFamily="34" charset="-122"/>
            </a:endParaRPr>
          </a:p>
          <a:p>
            <a:r>
              <a:rPr lang="zh-CN" altLang="zh-CN" sz="700">
                <a:solidFill>
                  <a:schemeClr val="bg1"/>
                </a:solidFill>
                <a:ea typeface="微软雅黑" panose="020B0503020204020204" pitchFamily="34" charset="-122"/>
              </a:rPr>
              <a:t>Here you can enter the relevant text you,for to the participants to explain your product or service.</a:t>
            </a:r>
            <a:endParaRPr lang="zh-CN" altLang="zh-CN" sz="1800">
              <a:solidFill>
                <a:schemeClr val="bg1"/>
              </a:solidFill>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C152FF3-7438-4CFE-A312-EBCB7F7F6D14}"/>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7651" name="Text Box 3">
            <a:extLst>
              <a:ext uri="{FF2B5EF4-FFF2-40B4-BE49-F238E27FC236}">
                <a16:creationId xmlns:a16="http://schemas.microsoft.com/office/drawing/2014/main" id="{6FE021AA-C65F-4B19-8765-0A7CC7480F6E}"/>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27652" name="Text Box 4">
            <a:extLst>
              <a:ext uri="{FF2B5EF4-FFF2-40B4-BE49-F238E27FC236}">
                <a16:creationId xmlns:a16="http://schemas.microsoft.com/office/drawing/2014/main" id="{C8899AFD-4FF3-4513-AB39-75C654E09626}"/>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graphicFrame>
        <p:nvGraphicFramePr>
          <p:cNvPr id="27653" name="Group 5">
            <a:extLst>
              <a:ext uri="{FF2B5EF4-FFF2-40B4-BE49-F238E27FC236}">
                <a16:creationId xmlns:a16="http://schemas.microsoft.com/office/drawing/2014/main" id="{5CDB5572-22C8-47F7-B7C0-1D37A2DF6F02}"/>
              </a:ext>
            </a:extLst>
          </p:cNvPr>
          <p:cNvGraphicFramePr>
            <a:graphicFrameLocks noGrp="1"/>
          </p:cNvGraphicFramePr>
          <p:nvPr/>
        </p:nvGraphicFramePr>
        <p:xfrm>
          <a:off x="588963" y="1939925"/>
          <a:ext cx="5121275" cy="1757680"/>
        </p:xfrm>
        <a:graphic>
          <a:graphicData uri="http://schemas.openxmlformats.org/drawingml/2006/table">
            <a:tbl>
              <a:tblPr/>
              <a:tblGrid>
                <a:gridCol w="1157287">
                  <a:extLst>
                    <a:ext uri="{9D8B030D-6E8A-4147-A177-3AD203B41FA5}">
                      <a16:colId xmlns:a16="http://schemas.microsoft.com/office/drawing/2014/main" val="2508512769"/>
                    </a:ext>
                  </a:extLst>
                </a:gridCol>
                <a:gridCol w="1236663">
                  <a:extLst>
                    <a:ext uri="{9D8B030D-6E8A-4147-A177-3AD203B41FA5}">
                      <a16:colId xmlns:a16="http://schemas.microsoft.com/office/drawing/2014/main" val="3691489812"/>
                    </a:ext>
                  </a:extLst>
                </a:gridCol>
                <a:gridCol w="2727325">
                  <a:extLst>
                    <a:ext uri="{9D8B030D-6E8A-4147-A177-3AD203B41FA5}">
                      <a16:colId xmlns:a16="http://schemas.microsoft.com/office/drawing/2014/main" val="771428985"/>
                    </a:ext>
                  </a:extLst>
                </a:gridCol>
              </a:tblGrid>
              <a:tr h="246063">
                <a:tc gridSpan="3">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1000" b="1" i="0" u="none" strike="noStrike" cap="none" normalizeH="0" baseline="0">
                          <a:ln>
                            <a:noFill/>
                          </a:ln>
                          <a:solidFill>
                            <a:schemeClr val="bg1"/>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w="25400" cap="flat" cmpd="sng" algn="ctr">
                      <a:solidFill>
                        <a:srgbClr val="FFFFFF"/>
                      </a:solidFill>
                      <a:prstDash val="solid"/>
                      <a:round/>
                      <a:headEnd type="none" w="med" len="med"/>
                      <a:tailEnd type="none" w="med" len="med"/>
                    </a:lnB>
                    <a:lnTlToBr>
                      <a:noFill/>
                    </a:lnTlToBr>
                    <a:lnBlToTr>
                      <a:noFill/>
                    </a:lnBlToTr>
                    <a:solidFill>
                      <a:srgbClr val="000000"/>
                    </a:solidFill>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837949332"/>
                  </a:ext>
                </a:extLst>
              </a:tr>
              <a:tr h="215900">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anchor="ctr" horzOverflow="overflow">
                    <a:lnL cap="flat">
                      <a:noFill/>
                    </a:lnL>
                    <a:lnR cap="flat">
                      <a:noFill/>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BCBCB"/>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anchor="ctr" horzOverflow="overflow">
                    <a:lnL cap="flat">
                      <a:noFill/>
                    </a:lnL>
                    <a:lnR cap="flat">
                      <a:noFill/>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BCBCB"/>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anchor="ctr" horzOverflow="overflow">
                    <a:lnL cap="flat">
                      <a:noFill/>
                    </a:lnL>
                    <a:lnR cap="flat">
                      <a:noFill/>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BCBCB"/>
                    </a:solidFill>
                  </a:tcPr>
                </a:tc>
                <a:extLst>
                  <a:ext uri="{0D108BD9-81ED-4DB2-BD59-A6C34878D82A}">
                    <a16:rowId xmlns:a16="http://schemas.microsoft.com/office/drawing/2014/main" val="3315420834"/>
                  </a:ext>
                </a:extLst>
              </a:tr>
              <a:tr h="215900">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E7E7E7"/>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E7E7E7"/>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E7E7E7"/>
                    </a:solidFill>
                  </a:tcPr>
                </a:tc>
                <a:extLst>
                  <a:ext uri="{0D108BD9-81ED-4DB2-BD59-A6C34878D82A}">
                    <a16:rowId xmlns:a16="http://schemas.microsoft.com/office/drawing/2014/main" val="1729301105"/>
                  </a:ext>
                </a:extLst>
              </a:tr>
              <a:tr h="215900">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CBCBCB"/>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CBCBCB"/>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CBCBCB"/>
                    </a:solidFill>
                  </a:tcPr>
                </a:tc>
                <a:extLst>
                  <a:ext uri="{0D108BD9-81ED-4DB2-BD59-A6C34878D82A}">
                    <a16:rowId xmlns:a16="http://schemas.microsoft.com/office/drawing/2014/main" val="492673832"/>
                  </a:ext>
                </a:extLst>
              </a:tr>
              <a:tr h="215900">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E7E7E7"/>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E7E7E7"/>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E7E7E7"/>
                    </a:solidFill>
                  </a:tcPr>
                </a:tc>
                <a:extLst>
                  <a:ext uri="{0D108BD9-81ED-4DB2-BD59-A6C34878D82A}">
                    <a16:rowId xmlns:a16="http://schemas.microsoft.com/office/drawing/2014/main" val="2141706801"/>
                  </a:ext>
                </a:extLst>
              </a:tr>
              <a:tr h="215900">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CBCBCB"/>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CBCBCB"/>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CBCBCB"/>
                    </a:solidFill>
                  </a:tcPr>
                </a:tc>
                <a:extLst>
                  <a:ext uri="{0D108BD9-81ED-4DB2-BD59-A6C34878D82A}">
                    <a16:rowId xmlns:a16="http://schemas.microsoft.com/office/drawing/2014/main" val="1813111484"/>
                  </a:ext>
                </a:extLst>
              </a:tr>
              <a:tr h="215900">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E7E7E7"/>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E7E7E7"/>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E7E7E7"/>
                    </a:solidFill>
                  </a:tcPr>
                </a:tc>
                <a:extLst>
                  <a:ext uri="{0D108BD9-81ED-4DB2-BD59-A6C34878D82A}">
                    <a16:rowId xmlns:a16="http://schemas.microsoft.com/office/drawing/2014/main" val="606767679"/>
                  </a:ext>
                </a:extLst>
              </a:tr>
              <a:tr h="215900">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CBCBCB"/>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CBCBCB"/>
                    </a:solidFill>
                  </a:tcPr>
                </a:tc>
                <a:tc>
                  <a:txBody>
                    <a:bodyPr/>
                    <a:lstStyle>
                      <a:lvl1pPr defTabSz="506413">
                        <a:spcBef>
                          <a:spcPct val="20000"/>
                        </a:spcBef>
                        <a:defRPr sz="1500">
                          <a:solidFill>
                            <a:schemeClr val="tx1"/>
                          </a:solidFill>
                          <a:latin typeface="Arial" panose="020B0604020202020204" pitchFamily="34" charset="0"/>
                          <a:ea typeface="宋体" panose="02010600030101010101" pitchFamily="2" charset="-122"/>
                        </a:defRPr>
                      </a:lvl1pPr>
                      <a:lvl2pPr indent="-203200" defTabSz="506413">
                        <a:spcBef>
                          <a:spcPct val="20000"/>
                        </a:spcBef>
                        <a:defRPr sz="1300">
                          <a:solidFill>
                            <a:schemeClr val="tx1"/>
                          </a:solidFill>
                          <a:latin typeface="Arial" panose="020B0604020202020204" pitchFamily="34" charset="0"/>
                          <a:ea typeface="宋体" panose="02010600030101010101" pitchFamily="2" charset="-122"/>
                        </a:defRPr>
                      </a:lvl2pPr>
                      <a:lvl3pPr indent="-407988" defTabSz="506413">
                        <a:spcBef>
                          <a:spcPct val="20000"/>
                        </a:spcBef>
                        <a:defRPr sz="1100">
                          <a:solidFill>
                            <a:schemeClr val="tx1"/>
                          </a:solidFill>
                          <a:latin typeface="Arial" panose="020B0604020202020204" pitchFamily="34" charset="0"/>
                          <a:ea typeface="宋体" panose="02010600030101010101" pitchFamily="2" charset="-122"/>
                        </a:defRPr>
                      </a:lvl3pPr>
                      <a:lvl4pPr indent="-612775" defTabSz="506413">
                        <a:spcBef>
                          <a:spcPct val="20000"/>
                        </a:spcBef>
                        <a:defRPr sz="1000">
                          <a:solidFill>
                            <a:schemeClr val="tx1"/>
                          </a:solidFill>
                          <a:latin typeface="Arial" panose="020B0604020202020204" pitchFamily="34" charset="0"/>
                          <a:ea typeface="宋体" panose="02010600030101010101" pitchFamily="2" charset="-122"/>
                        </a:defRPr>
                      </a:lvl4pPr>
                      <a:lvl5pPr indent="-815975" defTabSz="506413">
                        <a:spcBef>
                          <a:spcPct val="20000"/>
                        </a:spcBef>
                        <a:defRPr sz="1000">
                          <a:solidFill>
                            <a:schemeClr val="tx1"/>
                          </a:solidFill>
                          <a:latin typeface="Arial" panose="020B0604020202020204" pitchFamily="34" charset="0"/>
                          <a:ea typeface="宋体" panose="02010600030101010101" pitchFamily="2" charset="-122"/>
                        </a:defRPr>
                      </a:lvl5pPr>
                      <a:lvl6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6pPr>
                      <a:lvl7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7pPr>
                      <a:lvl8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8pPr>
                      <a:lvl9pPr indent="-815975" defTabSz="506413" fontAlgn="base">
                        <a:spcBef>
                          <a:spcPct val="20000"/>
                        </a:spcBef>
                        <a:spcAft>
                          <a:spcPct val="0"/>
                        </a:spcAft>
                        <a:defRPr sz="1000">
                          <a:solidFill>
                            <a:schemeClr val="tx1"/>
                          </a:solidFill>
                          <a:latin typeface="Arial" panose="020B0604020202020204" pitchFamily="34" charset="0"/>
                          <a:ea typeface="宋体" panose="02010600030101010101" pitchFamily="2" charset="-122"/>
                        </a:defRPr>
                      </a:lvl9pPr>
                    </a:lstStyle>
                    <a:p>
                      <a:pPr marL="0" marR="0" lvl="0" indent="0" algn="ctr" defTabSz="506413" rtl="0" eaLnBrk="1" fontAlgn="base" latinLnBrk="0" hangingPunct="1">
                        <a:lnSpc>
                          <a:spcPct val="100000"/>
                        </a:lnSpc>
                        <a:spcBef>
                          <a:spcPct val="20000"/>
                        </a:spcBef>
                        <a:spcAft>
                          <a:spcPct val="0"/>
                        </a:spcAft>
                        <a:buClrTx/>
                        <a:buSzTx/>
                        <a:buFontTx/>
                        <a:buNone/>
                        <a:tabLst/>
                      </a:pPr>
                      <a:r>
                        <a:rPr kumimoji="0" lang="zh-CN" altLang="zh-CN" sz="800" b="0" i="0" u="none" strike="noStrike" cap="none" normalizeH="0" baseline="0">
                          <a:ln>
                            <a:noFill/>
                          </a:ln>
                          <a:solidFill>
                            <a:schemeClr val="bg2"/>
                          </a:solidFill>
                          <a:effectLst/>
                          <a:latin typeface="微软雅黑" panose="020B0503020204020204" pitchFamily="34" charset="-122"/>
                          <a:ea typeface="微软雅黑" panose="020B0503020204020204" pitchFamily="34" charset="-122"/>
                          <a:sym typeface="宋体" panose="02010600030101010101" pitchFamily="2" charset="-122"/>
                        </a:rPr>
                        <a:t>ADD YOUR TEXT</a:t>
                      </a:r>
                    </a:p>
                  </a:txBody>
                  <a:tcPr marL="90170" marR="90170" marT="46990" marB="46990" horzOverflow="overflow">
                    <a:lnL cap="flat">
                      <a:noFill/>
                    </a:lnL>
                    <a:lnR cap="flat">
                      <a:noFill/>
                    </a:lnR>
                    <a:lnT cap="flat">
                      <a:noFill/>
                    </a:lnT>
                    <a:lnB cap="flat">
                      <a:noFill/>
                    </a:lnB>
                    <a:lnTlToBr>
                      <a:noFill/>
                    </a:lnTlToBr>
                    <a:lnBlToTr>
                      <a:noFill/>
                    </a:lnBlToTr>
                    <a:solidFill>
                      <a:srgbClr val="CBCBCB"/>
                    </a:solidFill>
                  </a:tcPr>
                </a:tc>
                <a:extLst>
                  <a:ext uri="{0D108BD9-81ED-4DB2-BD59-A6C34878D82A}">
                    <a16:rowId xmlns:a16="http://schemas.microsoft.com/office/drawing/2014/main" val="3400912333"/>
                  </a:ext>
                </a:extLst>
              </a:tr>
            </a:tbl>
          </a:graphicData>
        </a:graphic>
      </p:graphicFrame>
      <p:grpSp>
        <p:nvGrpSpPr>
          <p:cNvPr id="27731" name="Group 83">
            <a:extLst>
              <a:ext uri="{FF2B5EF4-FFF2-40B4-BE49-F238E27FC236}">
                <a16:creationId xmlns:a16="http://schemas.microsoft.com/office/drawing/2014/main" id="{D7C198B1-3430-4B9E-8B6C-41026D0D929F}"/>
              </a:ext>
            </a:extLst>
          </p:cNvPr>
          <p:cNvGrpSpPr>
            <a:grpSpLocks/>
          </p:cNvGrpSpPr>
          <p:nvPr/>
        </p:nvGrpSpPr>
        <p:grpSpPr bwMode="auto">
          <a:xfrm>
            <a:off x="798513" y="876300"/>
            <a:ext cx="749300" cy="349250"/>
            <a:chOff x="0" y="0"/>
            <a:chExt cx="7391" cy="3440"/>
          </a:xfrm>
        </p:grpSpPr>
        <p:sp>
          <p:nvSpPr>
            <p:cNvPr id="27732" name="任意多边形 29">
              <a:extLst>
                <a:ext uri="{FF2B5EF4-FFF2-40B4-BE49-F238E27FC236}">
                  <a16:creationId xmlns:a16="http://schemas.microsoft.com/office/drawing/2014/main" id="{693A8451-C900-4E6E-9484-E1E7BE27BE0F}"/>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7733" name="任意多边形 30">
              <a:extLst>
                <a:ext uri="{FF2B5EF4-FFF2-40B4-BE49-F238E27FC236}">
                  <a16:creationId xmlns:a16="http://schemas.microsoft.com/office/drawing/2014/main" id="{53DE8C7A-BEF4-4C8B-943E-8CF4E7D1A3F5}"/>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7734" name="任意多边形 31">
              <a:extLst>
                <a:ext uri="{FF2B5EF4-FFF2-40B4-BE49-F238E27FC236}">
                  <a16:creationId xmlns:a16="http://schemas.microsoft.com/office/drawing/2014/main" id="{4C9ED21F-A38F-4F53-905A-48BAC77E4807}"/>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
        <p:nvSpPr>
          <p:cNvPr id="27735" name="Text Box 87">
            <a:extLst>
              <a:ext uri="{FF2B5EF4-FFF2-40B4-BE49-F238E27FC236}">
                <a16:creationId xmlns:a16="http://schemas.microsoft.com/office/drawing/2014/main" id="{24EB1A87-6A11-4466-A0DE-E50A5068BCE0}"/>
              </a:ext>
            </a:extLst>
          </p:cNvPr>
          <p:cNvSpPr txBox="1">
            <a:spLocks noChangeArrowheads="1"/>
          </p:cNvSpPr>
          <p:nvPr/>
        </p:nvSpPr>
        <p:spPr bwMode="auto">
          <a:xfrm>
            <a:off x="1962150" y="876300"/>
            <a:ext cx="3748088"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700">
              <a:ea typeface="微软雅黑" panose="020B0503020204020204" pitchFamily="34" charset="-122"/>
            </a:endParaRPr>
          </a:p>
          <a:p>
            <a:r>
              <a:rPr lang="zh-CN" altLang="zh-CN" sz="700">
                <a:ea typeface="微软雅黑" panose="020B0503020204020204" pitchFamily="34" charset="-122"/>
              </a:rPr>
              <a:t>Here you can enter the relevant text you,for to the participants to explain your product or service.</a:t>
            </a:r>
            <a:endParaRPr lang="zh-CN" altLang="zh-CN" sz="1800"/>
          </a:p>
        </p:txBody>
      </p:sp>
      <p:sp>
        <p:nvSpPr>
          <p:cNvPr id="27736" name="Text Box 88">
            <a:extLst>
              <a:ext uri="{FF2B5EF4-FFF2-40B4-BE49-F238E27FC236}">
                <a16:creationId xmlns:a16="http://schemas.microsoft.com/office/drawing/2014/main" id="{403FD87C-3CEC-41F7-9838-EDF6D050F486}"/>
              </a:ext>
            </a:extLst>
          </p:cNvPr>
          <p:cNvSpPr txBox="1">
            <a:spLocks noChangeArrowheads="1"/>
          </p:cNvSpPr>
          <p:nvPr/>
        </p:nvSpPr>
        <p:spPr bwMode="auto">
          <a:xfrm>
            <a:off x="798513" y="1517650"/>
            <a:ext cx="927100" cy="19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sz="700" b="1">
                <a:latin typeface="微软雅黑" panose="020B0503020204020204" pitchFamily="34" charset="-122"/>
                <a:ea typeface="微软雅黑" panose="020B0503020204020204" pitchFamily="34" charset="-122"/>
              </a:rPr>
              <a:t>ADD YOUR TEXT</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C504E083-7DE2-48A8-86E4-25A8B1722855}"/>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8675" name="Text Box 3">
            <a:extLst>
              <a:ext uri="{FF2B5EF4-FFF2-40B4-BE49-F238E27FC236}">
                <a16:creationId xmlns:a16="http://schemas.microsoft.com/office/drawing/2014/main" id="{18F43663-E110-48FB-A742-F962701D55C2}"/>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28676" name="Text Box 4">
            <a:extLst>
              <a:ext uri="{FF2B5EF4-FFF2-40B4-BE49-F238E27FC236}">
                <a16:creationId xmlns:a16="http://schemas.microsoft.com/office/drawing/2014/main" id="{F111D8E7-6394-41BB-8115-704E2CBBB2A6}"/>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28677" name="棒 58">
            <a:extLst>
              <a:ext uri="{FF2B5EF4-FFF2-40B4-BE49-F238E27FC236}">
                <a16:creationId xmlns:a16="http://schemas.microsoft.com/office/drawing/2014/main" id="{60ADF8B0-E060-4EF4-9482-B5C37A2E1C98}"/>
              </a:ext>
            </a:extLst>
          </p:cNvPr>
          <p:cNvSpPr>
            <a:spLocks noChangeArrowheads="1"/>
          </p:cNvSpPr>
          <p:nvPr/>
        </p:nvSpPr>
        <p:spPr bwMode="auto">
          <a:xfrm>
            <a:off x="692150" y="2732088"/>
            <a:ext cx="2274888" cy="236537"/>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zh-CN" sz="1000" b="1">
                <a:solidFill>
                  <a:schemeClr val="bg1"/>
                </a:solidFill>
                <a:latin typeface="微软雅黑" panose="020B0503020204020204" pitchFamily="34" charset="-122"/>
                <a:ea typeface="微软雅黑" panose="020B0503020204020204" pitchFamily="34" charset="-122"/>
                <a:sym typeface="Arial" panose="020B0604020202020204" pitchFamily="34" charset="0"/>
              </a:rPr>
              <a:t>ADD YOUR TEXT</a:t>
            </a:r>
          </a:p>
        </p:txBody>
      </p:sp>
      <p:sp>
        <p:nvSpPr>
          <p:cNvPr id="28678" name="棒 58">
            <a:extLst>
              <a:ext uri="{FF2B5EF4-FFF2-40B4-BE49-F238E27FC236}">
                <a16:creationId xmlns:a16="http://schemas.microsoft.com/office/drawing/2014/main" id="{4DB31CF5-A121-4514-94BD-9A4A06EC07FC}"/>
              </a:ext>
            </a:extLst>
          </p:cNvPr>
          <p:cNvSpPr>
            <a:spLocks noChangeArrowheads="1"/>
          </p:cNvSpPr>
          <p:nvPr/>
        </p:nvSpPr>
        <p:spPr bwMode="auto">
          <a:xfrm>
            <a:off x="692150" y="3114675"/>
            <a:ext cx="2274888" cy="236538"/>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zh-CN" sz="1000" b="1">
                <a:solidFill>
                  <a:schemeClr val="bg2"/>
                </a:solidFill>
                <a:latin typeface="微软雅黑" panose="020B0503020204020204" pitchFamily="34" charset="-122"/>
                <a:ea typeface="微软雅黑" panose="020B0503020204020204" pitchFamily="34" charset="-122"/>
                <a:sym typeface="Arial" panose="020B0604020202020204" pitchFamily="34" charset="0"/>
              </a:rPr>
              <a:t>ADD YOUR TEXT</a:t>
            </a:r>
          </a:p>
        </p:txBody>
      </p:sp>
      <p:sp>
        <p:nvSpPr>
          <p:cNvPr id="28679" name="棒 58">
            <a:extLst>
              <a:ext uri="{FF2B5EF4-FFF2-40B4-BE49-F238E27FC236}">
                <a16:creationId xmlns:a16="http://schemas.microsoft.com/office/drawing/2014/main" id="{9E4836F7-24A7-444D-8FB6-BCDEECD68452}"/>
              </a:ext>
            </a:extLst>
          </p:cNvPr>
          <p:cNvSpPr>
            <a:spLocks noChangeArrowheads="1"/>
          </p:cNvSpPr>
          <p:nvPr/>
        </p:nvSpPr>
        <p:spPr bwMode="auto">
          <a:xfrm>
            <a:off x="692150" y="3495675"/>
            <a:ext cx="2274888" cy="238125"/>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zh-CN" sz="1000" b="1">
                <a:solidFill>
                  <a:schemeClr val="bg1"/>
                </a:solidFill>
                <a:latin typeface="微软雅黑" panose="020B0503020204020204" pitchFamily="34" charset="-122"/>
                <a:ea typeface="微软雅黑" panose="020B0503020204020204" pitchFamily="34" charset="-122"/>
                <a:sym typeface="Arial" panose="020B0604020202020204" pitchFamily="34" charset="0"/>
              </a:rPr>
              <a:t>ADD YOUR TEXT</a:t>
            </a:r>
          </a:p>
        </p:txBody>
      </p:sp>
      <p:sp>
        <p:nvSpPr>
          <p:cNvPr id="28680" name="棒 58">
            <a:extLst>
              <a:ext uri="{FF2B5EF4-FFF2-40B4-BE49-F238E27FC236}">
                <a16:creationId xmlns:a16="http://schemas.microsoft.com/office/drawing/2014/main" id="{0719B9E2-1240-484D-B890-4C745B48A1D5}"/>
              </a:ext>
            </a:extLst>
          </p:cNvPr>
          <p:cNvSpPr>
            <a:spLocks noChangeArrowheads="1"/>
          </p:cNvSpPr>
          <p:nvPr/>
        </p:nvSpPr>
        <p:spPr bwMode="auto">
          <a:xfrm>
            <a:off x="3476625" y="2732088"/>
            <a:ext cx="2274888" cy="236537"/>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zh-CN" sz="1000" b="1">
                <a:solidFill>
                  <a:schemeClr val="bg2"/>
                </a:solidFill>
                <a:latin typeface="微软雅黑" panose="020B0503020204020204" pitchFamily="34" charset="-122"/>
                <a:ea typeface="微软雅黑" panose="020B0503020204020204" pitchFamily="34" charset="-122"/>
                <a:sym typeface="Arial" panose="020B0604020202020204" pitchFamily="34" charset="0"/>
              </a:rPr>
              <a:t>ADD YOUR TEXT</a:t>
            </a:r>
          </a:p>
        </p:txBody>
      </p:sp>
      <p:sp>
        <p:nvSpPr>
          <p:cNvPr id="28681" name="棒 58">
            <a:extLst>
              <a:ext uri="{FF2B5EF4-FFF2-40B4-BE49-F238E27FC236}">
                <a16:creationId xmlns:a16="http://schemas.microsoft.com/office/drawing/2014/main" id="{2DB5493B-D298-488D-A7E6-FD6B3449D8A8}"/>
              </a:ext>
            </a:extLst>
          </p:cNvPr>
          <p:cNvSpPr>
            <a:spLocks noChangeArrowheads="1"/>
          </p:cNvSpPr>
          <p:nvPr/>
        </p:nvSpPr>
        <p:spPr bwMode="auto">
          <a:xfrm>
            <a:off x="3476625" y="3114675"/>
            <a:ext cx="2274888" cy="236538"/>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zh-CN" sz="1000" b="1">
                <a:solidFill>
                  <a:schemeClr val="bg1"/>
                </a:solidFill>
                <a:latin typeface="微软雅黑" panose="020B0503020204020204" pitchFamily="34" charset="-122"/>
                <a:ea typeface="微软雅黑" panose="020B0503020204020204" pitchFamily="34" charset="-122"/>
                <a:sym typeface="Arial" panose="020B0604020202020204" pitchFamily="34" charset="0"/>
              </a:rPr>
              <a:t>ADD YOUR TEXT</a:t>
            </a:r>
          </a:p>
        </p:txBody>
      </p:sp>
      <p:sp>
        <p:nvSpPr>
          <p:cNvPr id="28682" name="棒 58">
            <a:extLst>
              <a:ext uri="{FF2B5EF4-FFF2-40B4-BE49-F238E27FC236}">
                <a16:creationId xmlns:a16="http://schemas.microsoft.com/office/drawing/2014/main" id="{A0BBD624-7A65-4971-913E-ED7E41481727}"/>
              </a:ext>
            </a:extLst>
          </p:cNvPr>
          <p:cNvSpPr>
            <a:spLocks noChangeArrowheads="1"/>
          </p:cNvSpPr>
          <p:nvPr/>
        </p:nvSpPr>
        <p:spPr bwMode="auto">
          <a:xfrm>
            <a:off x="3476625" y="3495675"/>
            <a:ext cx="2274888" cy="238125"/>
          </a:xfrm>
          <a:prstGeom prst="roundRect">
            <a:avLst>
              <a:gd name="adj" fmla="val 50000"/>
            </a:avLst>
          </a:prstGeom>
          <a:solidFill>
            <a:srgbClr val="EAEAEA"/>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zh-CN" sz="1000" b="1">
                <a:solidFill>
                  <a:schemeClr val="bg2"/>
                </a:solidFill>
                <a:latin typeface="微软雅黑" panose="020B0503020204020204" pitchFamily="34" charset="-122"/>
                <a:ea typeface="微软雅黑" panose="020B0503020204020204" pitchFamily="34" charset="-122"/>
                <a:sym typeface="Arial" panose="020B0604020202020204" pitchFamily="34" charset="0"/>
              </a:rPr>
              <a:t>ADD YOUR TEXT</a:t>
            </a:r>
          </a:p>
        </p:txBody>
      </p:sp>
      <p:sp>
        <p:nvSpPr>
          <p:cNvPr id="28683" name="AutoShape 11" descr="1306963,105">
            <a:extLst>
              <a:ext uri="{FF2B5EF4-FFF2-40B4-BE49-F238E27FC236}">
                <a16:creationId xmlns:a16="http://schemas.microsoft.com/office/drawing/2014/main" id="{09B9E015-78CC-4BB6-A64D-BA0C16FF9404}"/>
              </a:ext>
            </a:extLst>
          </p:cNvPr>
          <p:cNvSpPr>
            <a:spLocks noChangeArrowheads="1"/>
          </p:cNvSpPr>
          <p:nvPr/>
        </p:nvSpPr>
        <p:spPr bwMode="auto">
          <a:xfrm>
            <a:off x="684213" y="1287463"/>
            <a:ext cx="1179512" cy="1179512"/>
          </a:xfrm>
          <a:prstGeom prst="flowChartConnector">
            <a:avLst/>
          </a:prstGeom>
          <a:blipFill dpi="0" rotWithShape="0">
            <a:blip r:embed="rId2"/>
            <a:srcRect/>
            <a:stretch>
              <a:fillRect r="-60000"/>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8684" name="AutoShape 12" descr="1306963,105">
            <a:extLst>
              <a:ext uri="{FF2B5EF4-FFF2-40B4-BE49-F238E27FC236}">
                <a16:creationId xmlns:a16="http://schemas.microsoft.com/office/drawing/2014/main" id="{7B8136DD-AEC1-4429-BCDF-7DBC856989FD}"/>
              </a:ext>
            </a:extLst>
          </p:cNvPr>
          <p:cNvSpPr>
            <a:spLocks noChangeArrowheads="1"/>
          </p:cNvSpPr>
          <p:nvPr/>
        </p:nvSpPr>
        <p:spPr bwMode="auto">
          <a:xfrm>
            <a:off x="2640013" y="1287463"/>
            <a:ext cx="1179512" cy="1179512"/>
          </a:xfrm>
          <a:prstGeom prst="flowChartConnector">
            <a:avLst/>
          </a:prstGeom>
          <a:blipFill dpi="0" rotWithShape="0">
            <a:blip r:embed="rId2"/>
            <a:srcRect/>
            <a:stretch>
              <a:fillRect r="-60000"/>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8685" name="AutoShape 13" descr="1306963,105">
            <a:extLst>
              <a:ext uri="{FF2B5EF4-FFF2-40B4-BE49-F238E27FC236}">
                <a16:creationId xmlns:a16="http://schemas.microsoft.com/office/drawing/2014/main" id="{912E16C3-C832-4853-AD2B-7FBEB1D5A60D}"/>
              </a:ext>
            </a:extLst>
          </p:cNvPr>
          <p:cNvSpPr>
            <a:spLocks noChangeArrowheads="1"/>
          </p:cNvSpPr>
          <p:nvPr/>
        </p:nvSpPr>
        <p:spPr bwMode="auto">
          <a:xfrm>
            <a:off x="4595813" y="1287463"/>
            <a:ext cx="1179512" cy="1179512"/>
          </a:xfrm>
          <a:prstGeom prst="flowChartConnector">
            <a:avLst/>
          </a:prstGeom>
          <a:blipFill dpi="0" rotWithShape="0">
            <a:blip r:embed="rId2"/>
            <a:srcRect/>
            <a:stretch>
              <a:fillRect r="-60000"/>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29698" name="Text Box 2">
            <a:extLst>
              <a:ext uri="{FF2B5EF4-FFF2-40B4-BE49-F238E27FC236}">
                <a16:creationId xmlns:a16="http://schemas.microsoft.com/office/drawing/2014/main" id="{D886C797-FFF2-4C91-931B-A3A093620991}"/>
              </a:ext>
            </a:extLst>
          </p:cNvPr>
          <p:cNvSpPr txBox="1">
            <a:spLocks noChangeArrowheads="1"/>
          </p:cNvSpPr>
          <p:nvPr/>
        </p:nvSpPr>
        <p:spPr bwMode="auto">
          <a:xfrm>
            <a:off x="2649538" y="1793875"/>
            <a:ext cx="12446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zh-CN" altLang="en-US" sz="2000" b="1">
                <a:solidFill>
                  <a:schemeClr val="bg2"/>
                </a:solidFill>
                <a:ea typeface="微软雅黑" panose="020B0503020204020204" pitchFamily="34" charset="-122"/>
              </a:rPr>
              <a:t>THANKS</a:t>
            </a:r>
          </a:p>
        </p:txBody>
      </p:sp>
      <p:sp>
        <p:nvSpPr>
          <p:cNvPr id="29699" name="Text Box 3">
            <a:extLst>
              <a:ext uri="{FF2B5EF4-FFF2-40B4-BE49-F238E27FC236}">
                <a16:creationId xmlns:a16="http://schemas.microsoft.com/office/drawing/2014/main" id="{F5177670-EE47-4A21-9F13-89E8948195F1}"/>
              </a:ext>
            </a:extLst>
          </p:cNvPr>
          <p:cNvSpPr txBox="1">
            <a:spLocks noChangeArrowheads="1"/>
          </p:cNvSpPr>
          <p:nvPr/>
        </p:nvSpPr>
        <p:spPr bwMode="auto">
          <a:xfrm>
            <a:off x="2682875" y="2335213"/>
            <a:ext cx="117792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chemeClr val="bg2"/>
                </a:solidFill>
                <a:latin typeface="微软雅黑" panose="020B0503020204020204" pitchFamily="34" charset="-122"/>
                <a:ea typeface="微软雅黑" panose="020B0503020204020204" pitchFamily="34" charset="-122"/>
              </a:rPr>
              <a:t>ADD YOUR NAME</a:t>
            </a:r>
          </a:p>
        </p:txBody>
      </p:sp>
      <p:sp>
        <p:nvSpPr>
          <p:cNvPr id="29700" name="Text Box 4">
            <a:extLst>
              <a:ext uri="{FF2B5EF4-FFF2-40B4-BE49-F238E27FC236}">
                <a16:creationId xmlns:a16="http://schemas.microsoft.com/office/drawing/2014/main" id="{6DF8C627-9B8D-4C1C-97D2-A1AB01730A44}"/>
              </a:ext>
            </a:extLst>
          </p:cNvPr>
          <p:cNvSpPr txBox="1">
            <a:spLocks noChangeArrowheads="1"/>
          </p:cNvSpPr>
          <p:nvPr/>
        </p:nvSpPr>
        <p:spPr bwMode="auto">
          <a:xfrm>
            <a:off x="2911475" y="2563813"/>
            <a:ext cx="729687" cy="230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dirty="0">
                <a:solidFill>
                  <a:schemeClr val="bg2"/>
                </a:solidFill>
                <a:latin typeface="微软雅黑" panose="020B0503020204020204" pitchFamily="34" charset="-122"/>
                <a:ea typeface="微软雅黑" panose="020B0503020204020204" pitchFamily="34" charset="-122"/>
              </a:rPr>
              <a:t>TIME20</a:t>
            </a:r>
            <a:r>
              <a:rPr lang="en-US" altLang="zh-CN" dirty="0">
                <a:solidFill>
                  <a:schemeClr val="bg2"/>
                </a:solidFill>
                <a:latin typeface="微软雅黑" panose="020B0503020204020204" pitchFamily="34" charset="-122"/>
                <a:ea typeface="微软雅黑" panose="020B0503020204020204" pitchFamily="34" charset="-122"/>
              </a:rPr>
              <a:t>20</a:t>
            </a:r>
            <a:endParaRPr lang="zh-CN" altLang="en-US" dirty="0">
              <a:solidFill>
                <a:schemeClr val="bg2"/>
              </a:solidFill>
              <a:latin typeface="微软雅黑" panose="020B0503020204020204" pitchFamily="34" charset="-122"/>
              <a:ea typeface="微软雅黑" panose="020B0503020204020204" pitchFamily="34" charset="-122"/>
            </a:endParaRPr>
          </a:p>
        </p:txBody>
      </p:sp>
      <p:grpSp>
        <p:nvGrpSpPr>
          <p:cNvPr id="29701" name="Group 5">
            <a:extLst>
              <a:ext uri="{FF2B5EF4-FFF2-40B4-BE49-F238E27FC236}">
                <a16:creationId xmlns:a16="http://schemas.microsoft.com/office/drawing/2014/main" id="{B78605BF-8BA1-472F-B892-4319483076C5}"/>
              </a:ext>
            </a:extLst>
          </p:cNvPr>
          <p:cNvGrpSpPr>
            <a:grpSpLocks/>
          </p:cNvGrpSpPr>
          <p:nvPr/>
        </p:nvGrpSpPr>
        <p:grpSpPr bwMode="auto">
          <a:xfrm>
            <a:off x="2897188" y="1285875"/>
            <a:ext cx="749300" cy="347663"/>
            <a:chOff x="0" y="0"/>
            <a:chExt cx="7391" cy="3440"/>
          </a:xfrm>
        </p:grpSpPr>
        <p:sp>
          <p:nvSpPr>
            <p:cNvPr id="29702" name="任意多边形 29">
              <a:extLst>
                <a:ext uri="{FF2B5EF4-FFF2-40B4-BE49-F238E27FC236}">
                  <a16:creationId xmlns:a16="http://schemas.microsoft.com/office/drawing/2014/main" id="{B32882E4-E989-4C58-9C5D-6567BE600B05}"/>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9703" name="任意多边形 30">
              <a:extLst>
                <a:ext uri="{FF2B5EF4-FFF2-40B4-BE49-F238E27FC236}">
                  <a16:creationId xmlns:a16="http://schemas.microsoft.com/office/drawing/2014/main" id="{CEB15285-3651-4F2C-9720-9A8FB249624B}"/>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29704" name="任意多边形 31">
              <a:extLst>
                <a:ext uri="{FF2B5EF4-FFF2-40B4-BE49-F238E27FC236}">
                  <a16:creationId xmlns:a16="http://schemas.microsoft.com/office/drawing/2014/main" id="{42D31FAA-9C8E-4492-A5B4-CEA0BDC40E4F}"/>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68AB636-9F97-4C6D-A788-3D032E61232B}"/>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47" name="Text Box 3">
            <a:extLst>
              <a:ext uri="{FF2B5EF4-FFF2-40B4-BE49-F238E27FC236}">
                <a16:creationId xmlns:a16="http://schemas.microsoft.com/office/drawing/2014/main" id="{08CF29A1-01EE-4312-8F9A-4C59075B2A95}"/>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6148" name="Text Box 4">
            <a:extLst>
              <a:ext uri="{FF2B5EF4-FFF2-40B4-BE49-F238E27FC236}">
                <a16:creationId xmlns:a16="http://schemas.microsoft.com/office/drawing/2014/main" id="{BC99F762-012F-4967-9820-4C9B008E0302}"/>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6149" name="Text Box 5">
            <a:extLst>
              <a:ext uri="{FF2B5EF4-FFF2-40B4-BE49-F238E27FC236}">
                <a16:creationId xmlns:a16="http://schemas.microsoft.com/office/drawing/2014/main" id="{F2CC654C-582A-4EC7-9688-9FF5D58AE97B}"/>
              </a:ext>
            </a:extLst>
          </p:cNvPr>
          <p:cNvSpPr txBox="1">
            <a:spLocks noChangeArrowheads="1"/>
          </p:cNvSpPr>
          <p:nvPr/>
        </p:nvSpPr>
        <p:spPr bwMode="auto">
          <a:xfrm>
            <a:off x="4040188" y="1343025"/>
            <a:ext cx="2093912" cy="1479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700">
              <a:ea typeface="微软雅黑" panose="020B0503020204020204" pitchFamily="34" charset="-122"/>
            </a:endParaRPr>
          </a:p>
          <a:p>
            <a:r>
              <a:rPr lang="zh-CN" altLang="zh-CN" sz="700">
                <a:ea typeface="微软雅黑" panose="020B0503020204020204" pitchFamily="34" charset="-122"/>
              </a:rPr>
              <a:t>Here you can enter the relevant text you,for to the participants to explain your product or service.</a:t>
            </a:r>
          </a:p>
        </p:txBody>
      </p:sp>
      <p:sp>
        <p:nvSpPr>
          <p:cNvPr id="6150" name="Rectangle 6">
            <a:extLst>
              <a:ext uri="{FF2B5EF4-FFF2-40B4-BE49-F238E27FC236}">
                <a16:creationId xmlns:a16="http://schemas.microsoft.com/office/drawing/2014/main" id="{796D3470-69E3-475C-B449-768CD90D4D17}"/>
              </a:ext>
            </a:extLst>
          </p:cNvPr>
          <p:cNvSpPr>
            <a:spLocks noChangeArrowheads="1"/>
          </p:cNvSpPr>
          <p:nvPr/>
        </p:nvSpPr>
        <p:spPr bwMode="auto">
          <a:xfrm>
            <a:off x="1588" y="1044575"/>
            <a:ext cx="3757612" cy="29845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51" name="AutoShape 7" descr="1306963,105">
            <a:extLst>
              <a:ext uri="{FF2B5EF4-FFF2-40B4-BE49-F238E27FC236}">
                <a16:creationId xmlns:a16="http://schemas.microsoft.com/office/drawing/2014/main" id="{50C621FB-F702-4E38-9EF4-4FCA209BC6DB}"/>
              </a:ext>
            </a:extLst>
          </p:cNvPr>
          <p:cNvSpPr>
            <a:spLocks noChangeArrowheads="1"/>
          </p:cNvSpPr>
          <p:nvPr/>
        </p:nvSpPr>
        <p:spPr bwMode="auto">
          <a:xfrm>
            <a:off x="1588" y="1343025"/>
            <a:ext cx="1039812" cy="2428875"/>
          </a:xfrm>
          <a:prstGeom prst="flowChartProcess">
            <a:avLst/>
          </a:prstGeom>
          <a:blipFill dpi="0" rotWithShape="0">
            <a:blip r:embed="rId2"/>
            <a:srcRect/>
            <a:stretch>
              <a:fillRect r="-273740"/>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52" name="Text Box 8">
            <a:extLst>
              <a:ext uri="{FF2B5EF4-FFF2-40B4-BE49-F238E27FC236}">
                <a16:creationId xmlns:a16="http://schemas.microsoft.com/office/drawing/2014/main" id="{10ED7961-ADC4-4864-85F0-7DEA7DE48B0C}"/>
              </a:ext>
            </a:extLst>
          </p:cNvPr>
          <p:cNvSpPr txBox="1">
            <a:spLocks noChangeArrowheads="1"/>
          </p:cNvSpPr>
          <p:nvPr/>
        </p:nvSpPr>
        <p:spPr bwMode="auto">
          <a:xfrm>
            <a:off x="2611438" y="1077913"/>
            <a:ext cx="113982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b="1">
                <a:solidFill>
                  <a:schemeClr val="bg1"/>
                </a:solidFill>
                <a:latin typeface="微软雅黑" panose="020B0503020204020204" pitchFamily="34" charset="-122"/>
                <a:ea typeface="微软雅黑" panose="020B0503020204020204" pitchFamily="34" charset="-122"/>
              </a:rPr>
              <a:t>ADD YOUR TEXT</a:t>
            </a:r>
          </a:p>
        </p:txBody>
      </p:sp>
      <p:sp>
        <p:nvSpPr>
          <p:cNvPr id="6153" name="AutoShape 9" descr="1306963,105">
            <a:extLst>
              <a:ext uri="{FF2B5EF4-FFF2-40B4-BE49-F238E27FC236}">
                <a16:creationId xmlns:a16="http://schemas.microsoft.com/office/drawing/2014/main" id="{75756F32-11E0-4912-8BDD-972A55B3275E}"/>
              </a:ext>
            </a:extLst>
          </p:cNvPr>
          <p:cNvSpPr>
            <a:spLocks noChangeArrowheads="1"/>
          </p:cNvSpPr>
          <p:nvPr/>
        </p:nvSpPr>
        <p:spPr bwMode="auto">
          <a:xfrm>
            <a:off x="1041400" y="1343025"/>
            <a:ext cx="1039813" cy="652463"/>
          </a:xfrm>
          <a:prstGeom prst="flowChartProcess">
            <a:avLst/>
          </a:prstGeom>
          <a:blipFill dpi="0" rotWithShape="0">
            <a:blip r:embed="rId2"/>
            <a:srcRect/>
            <a:stretch>
              <a:fillRect r="-397"/>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54" name="AutoShape 10" descr="1306963,105">
            <a:extLst>
              <a:ext uri="{FF2B5EF4-FFF2-40B4-BE49-F238E27FC236}">
                <a16:creationId xmlns:a16="http://schemas.microsoft.com/office/drawing/2014/main" id="{9D945BA4-2D8F-47CD-A8C4-BB746A224E19}"/>
              </a:ext>
            </a:extLst>
          </p:cNvPr>
          <p:cNvSpPr>
            <a:spLocks noChangeArrowheads="1"/>
          </p:cNvSpPr>
          <p:nvPr/>
        </p:nvSpPr>
        <p:spPr bwMode="auto">
          <a:xfrm>
            <a:off x="1041400" y="1995488"/>
            <a:ext cx="1039813" cy="1204912"/>
          </a:xfrm>
          <a:prstGeom prst="flowChartProcess">
            <a:avLst/>
          </a:prstGeom>
          <a:blipFill dpi="0" rotWithShape="0">
            <a:blip r:embed="rId2"/>
            <a:srcRect/>
            <a:stretch>
              <a:fillRect r="-85405"/>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55" name="AutoShape 11" descr="1306963,105">
            <a:extLst>
              <a:ext uri="{FF2B5EF4-FFF2-40B4-BE49-F238E27FC236}">
                <a16:creationId xmlns:a16="http://schemas.microsoft.com/office/drawing/2014/main" id="{FA928DF0-35DD-483D-AEF8-46D2E134926E}"/>
              </a:ext>
            </a:extLst>
          </p:cNvPr>
          <p:cNvSpPr>
            <a:spLocks noChangeArrowheads="1"/>
          </p:cNvSpPr>
          <p:nvPr/>
        </p:nvSpPr>
        <p:spPr bwMode="auto">
          <a:xfrm>
            <a:off x="1041400" y="3200400"/>
            <a:ext cx="1039813" cy="571500"/>
          </a:xfrm>
          <a:prstGeom prst="flowChartProcess">
            <a:avLst/>
          </a:prstGeom>
          <a:blipFill dpi="0" rotWithShape="0">
            <a:blip r:embed="rId2"/>
            <a:srcRect/>
            <a:stretch>
              <a:fillRect b="-13715"/>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56" name="AutoShape 12" descr="1306963,105">
            <a:extLst>
              <a:ext uri="{FF2B5EF4-FFF2-40B4-BE49-F238E27FC236}">
                <a16:creationId xmlns:a16="http://schemas.microsoft.com/office/drawing/2014/main" id="{6BACD577-A22F-40B0-837A-257933D9059E}"/>
              </a:ext>
            </a:extLst>
          </p:cNvPr>
          <p:cNvSpPr>
            <a:spLocks noChangeArrowheads="1"/>
          </p:cNvSpPr>
          <p:nvPr/>
        </p:nvSpPr>
        <p:spPr bwMode="auto">
          <a:xfrm>
            <a:off x="2081213" y="1343025"/>
            <a:ext cx="1039812" cy="2428875"/>
          </a:xfrm>
          <a:prstGeom prst="flowChartProcess">
            <a:avLst/>
          </a:prstGeom>
          <a:blipFill dpi="0" rotWithShape="0">
            <a:blip r:embed="rId2"/>
            <a:srcRect/>
            <a:stretch>
              <a:fillRect r="-273740"/>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57" name="AutoShape 13" descr="1306963,105">
            <a:extLst>
              <a:ext uri="{FF2B5EF4-FFF2-40B4-BE49-F238E27FC236}">
                <a16:creationId xmlns:a16="http://schemas.microsoft.com/office/drawing/2014/main" id="{C31B5564-724C-403B-87D3-21E5C79C79DA}"/>
              </a:ext>
            </a:extLst>
          </p:cNvPr>
          <p:cNvSpPr>
            <a:spLocks noChangeArrowheads="1"/>
          </p:cNvSpPr>
          <p:nvPr/>
        </p:nvSpPr>
        <p:spPr bwMode="auto">
          <a:xfrm>
            <a:off x="3121025" y="1344613"/>
            <a:ext cx="636588" cy="650875"/>
          </a:xfrm>
          <a:prstGeom prst="flowChartProcess">
            <a:avLst/>
          </a:prstGeom>
          <a:blipFill dpi="0" rotWithShape="0">
            <a:blip r:embed="rId2"/>
            <a:srcRect/>
            <a:stretch>
              <a:fillRect r="-63591"/>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58" name="AutoShape 14" descr="1306963,105">
            <a:extLst>
              <a:ext uri="{FF2B5EF4-FFF2-40B4-BE49-F238E27FC236}">
                <a16:creationId xmlns:a16="http://schemas.microsoft.com/office/drawing/2014/main" id="{5AFD62EC-CE98-4AFF-914F-BBFF03A56E78}"/>
              </a:ext>
            </a:extLst>
          </p:cNvPr>
          <p:cNvSpPr>
            <a:spLocks noChangeArrowheads="1"/>
          </p:cNvSpPr>
          <p:nvPr/>
        </p:nvSpPr>
        <p:spPr bwMode="auto">
          <a:xfrm>
            <a:off x="3121025" y="1947863"/>
            <a:ext cx="636588" cy="650875"/>
          </a:xfrm>
          <a:prstGeom prst="flowChartProcess">
            <a:avLst/>
          </a:prstGeom>
          <a:blipFill dpi="0" rotWithShape="0">
            <a:blip r:embed="rId2"/>
            <a:srcRect/>
            <a:stretch>
              <a:fillRect r="-63591"/>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59" name="AutoShape 15" descr="1306963,105">
            <a:extLst>
              <a:ext uri="{FF2B5EF4-FFF2-40B4-BE49-F238E27FC236}">
                <a16:creationId xmlns:a16="http://schemas.microsoft.com/office/drawing/2014/main" id="{02C03872-6E3F-4958-9962-B078CCD35229}"/>
              </a:ext>
            </a:extLst>
          </p:cNvPr>
          <p:cNvSpPr>
            <a:spLocks noChangeArrowheads="1"/>
          </p:cNvSpPr>
          <p:nvPr/>
        </p:nvSpPr>
        <p:spPr bwMode="auto">
          <a:xfrm>
            <a:off x="3121025" y="2598738"/>
            <a:ext cx="636588" cy="601662"/>
          </a:xfrm>
          <a:prstGeom prst="flowChartProcess">
            <a:avLst/>
          </a:prstGeom>
          <a:blipFill dpi="0" rotWithShape="0">
            <a:blip r:embed="rId2"/>
            <a:srcRect/>
            <a:stretch>
              <a:fillRect r="-51222"/>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60" name="AutoShape 16" descr="1306963,105">
            <a:extLst>
              <a:ext uri="{FF2B5EF4-FFF2-40B4-BE49-F238E27FC236}">
                <a16:creationId xmlns:a16="http://schemas.microsoft.com/office/drawing/2014/main" id="{5FE18D02-A0F4-4F91-87A1-5F1A82228E47}"/>
              </a:ext>
            </a:extLst>
          </p:cNvPr>
          <p:cNvSpPr>
            <a:spLocks noChangeArrowheads="1"/>
          </p:cNvSpPr>
          <p:nvPr/>
        </p:nvSpPr>
        <p:spPr bwMode="auto">
          <a:xfrm>
            <a:off x="3121025" y="3200400"/>
            <a:ext cx="636588" cy="573088"/>
          </a:xfrm>
          <a:prstGeom prst="flowChartProcess">
            <a:avLst/>
          </a:prstGeom>
          <a:blipFill dpi="0" rotWithShape="0">
            <a:blip r:embed="rId2"/>
            <a:srcRect/>
            <a:stretch>
              <a:fillRect r="-44040"/>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nvGrpSpPr>
          <p:cNvPr id="6161" name="Group 17">
            <a:extLst>
              <a:ext uri="{FF2B5EF4-FFF2-40B4-BE49-F238E27FC236}">
                <a16:creationId xmlns:a16="http://schemas.microsoft.com/office/drawing/2014/main" id="{5712EB61-AEB2-49BD-B35A-D5239FEAD1D4}"/>
              </a:ext>
            </a:extLst>
          </p:cNvPr>
          <p:cNvGrpSpPr>
            <a:grpSpLocks/>
          </p:cNvGrpSpPr>
          <p:nvPr/>
        </p:nvGrpSpPr>
        <p:grpSpPr bwMode="auto">
          <a:xfrm>
            <a:off x="4040188" y="958850"/>
            <a:ext cx="749300" cy="347663"/>
            <a:chOff x="0" y="0"/>
            <a:chExt cx="7391" cy="3440"/>
          </a:xfrm>
        </p:grpSpPr>
        <p:sp>
          <p:nvSpPr>
            <p:cNvPr id="6162" name="任意多边形 29">
              <a:extLst>
                <a:ext uri="{FF2B5EF4-FFF2-40B4-BE49-F238E27FC236}">
                  <a16:creationId xmlns:a16="http://schemas.microsoft.com/office/drawing/2014/main" id="{7799F247-1FFD-43BF-874F-AE974291FDE0}"/>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63" name="任意多边形 30">
              <a:extLst>
                <a:ext uri="{FF2B5EF4-FFF2-40B4-BE49-F238E27FC236}">
                  <a16:creationId xmlns:a16="http://schemas.microsoft.com/office/drawing/2014/main" id="{E7A85C47-B5A1-4B95-845F-A47CE4035428}"/>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6164" name="任意多边形 31">
              <a:extLst>
                <a:ext uri="{FF2B5EF4-FFF2-40B4-BE49-F238E27FC236}">
                  <a16:creationId xmlns:a16="http://schemas.microsoft.com/office/drawing/2014/main" id="{C163DF0E-E847-4B29-B681-B95A483AAC0D}"/>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9B373B5-52E8-429F-BBCE-09C967476CFB}"/>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7171" name="Text Box 3">
            <a:extLst>
              <a:ext uri="{FF2B5EF4-FFF2-40B4-BE49-F238E27FC236}">
                <a16:creationId xmlns:a16="http://schemas.microsoft.com/office/drawing/2014/main" id="{75F9CF2E-A1A1-4B30-BF9E-2673C1F341DC}"/>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7172" name="Text Box 4">
            <a:extLst>
              <a:ext uri="{FF2B5EF4-FFF2-40B4-BE49-F238E27FC236}">
                <a16:creationId xmlns:a16="http://schemas.microsoft.com/office/drawing/2014/main" id="{082EB91B-75F7-4F22-BE8A-34C687B94925}"/>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7173" name="Text Box 5">
            <a:extLst>
              <a:ext uri="{FF2B5EF4-FFF2-40B4-BE49-F238E27FC236}">
                <a16:creationId xmlns:a16="http://schemas.microsoft.com/office/drawing/2014/main" id="{9B358571-4BB0-4264-81D0-6FBB5FDB68F5}"/>
              </a:ext>
            </a:extLst>
          </p:cNvPr>
          <p:cNvSpPr txBox="1">
            <a:spLocks noChangeArrowheads="1"/>
          </p:cNvSpPr>
          <p:nvPr/>
        </p:nvSpPr>
        <p:spPr bwMode="auto">
          <a:xfrm>
            <a:off x="3314700" y="1376363"/>
            <a:ext cx="2819400" cy="115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700">
              <a:ea typeface="微软雅黑" panose="020B0503020204020204" pitchFamily="34" charset="-122"/>
            </a:endParaRPr>
          </a:p>
          <a:p>
            <a:r>
              <a:rPr lang="zh-CN" altLang="zh-CN" sz="700">
                <a:ea typeface="微软雅黑" panose="020B0503020204020204" pitchFamily="34" charset="-122"/>
              </a:rPr>
              <a:t>Here you can enter the relevant text you,for to the participants to explain your product or service.</a:t>
            </a:r>
          </a:p>
        </p:txBody>
      </p:sp>
      <p:sp>
        <p:nvSpPr>
          <p:cNvPr id="7174" name="Oval 6">
            <a:extLst>
              <a:ext uri="{FF2B5EF4-FFF2-40B4-BE49-F238E27FC236}">
                <a16:creationId xmlns:a16="http://schemas.microsoft.com/office/drawing/2014/main" id="{D8394184-A5FF-471F-9A2E-0680E6372C88}"/>
              </a:ext>
            </a:extLst>
          </p:cNvPr>
          <p:cNvSpPr>
            <a:spLocks noChangeArrowheads="1"/>
          </p:cNvSpPr>
          <p:nvPr/>
        </p:nvSpPr>
        <p:spPr bwMode="auto">
          <a:xfrm>
            <a:off x="2227263" y="2290763"/>
            <a:ext cx="576262" cy="596900"/>
          </a:xfrm>
          <a:prstGeom prst="ellipse">
            <a:avLst/>
          </a:pr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15" tIns="45208" rIns="90415" bIns="45208" anchor="ctr"/>
          <a:lstStyle>
            <a:lvl1pPr defTabSz="904875">
              <a:defRPr>
                <a:solidFill>
                  <a:schemeClr val="tx1"/>
                </a:solidFill>
                <a:latin typeface="Arial" panose="020B0604020202020204" pitchFamily="34" charset="0"/>
                <a:ea typeface="宋体" panose="02010600030101010101" pitchFamily="2" charset="-122"/>
              </a:defRPr>
            </a:lvl1pPr>
            <a:lvl2pPr marL="450850" defTabSz="904875">
              <a:defRPr>
                <a:solidFill>
                  <a:schemeClr val="tx1"/>
                </a:solidFill>
                <a:latin typeface="Arial" panose="020B0604020202020204" pitchFamily="34" charset="0"/>
                <a:ea typeface="宋体" panose="02010600030101010101" pitchFamily="2" charset="-122"/>
              </a:defRPr>
            </a:lvl2pPr>
            <a:lvl3pPr marL="904875" defTabSz="904875">
              <a:defRPr>
                <a:solidFill>
                  <a:schemeClr val="tx1"/>
                </a:solidFill>
                <a:latin typeface="Arial" panose="020B0604020202020204" pitchFamily="34" charset="0"/>
                <a:ea typeface="宋体" panose="02010600030101010101" pitchFamily="2" charset="-122"/>
              </a:defRPr>
            </a:lvl3pPr>
            <a:lvl4pPr marL="1355725" defTabSz="904875">
              <a:defRPr>
                <a:solidFill>
                  <a:schemeClr val="tx1"/>
                </a:solidFill>
                <a:latin typeface="Arial" panose="020B0604020202020204" pitchFamily="34" charset="0"/>
                <a:ea typeface="宋体" panose="02010600030101010101" pitchFamily="2" charset="-122"/>
              </a:defRPr>
            </a:lvl4pPr>
            <a:lvl5pPr marL="1809750" defTabSz="904875">
              <a:defRPr>
                <a:solidFill>
                  <a:schemeClr val="tx1"/>
                </a:solidFill>
                <a:latin typeface="Arial" panose="020B0604020202020204" pitchFamily="34" charset="0"/>
                <a:ea typeface="宋体" panose="02010600030101010101" pitchFamily="2" charset="-122"/>
              </a:defRPr>
            </a:lvl5pPr>
            <a:lvl6pPr marL="22669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7241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1813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6385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solidFill>
                  <a:schemeClr val="bg1"/>
                </a:solidFill>
                <a:ea typeface="微软雅黑" panose="020B0503020204020204" pitchFamily="34" charset="-122"/>
              </a:rPr>
              <a:t>TEXT</a:t>
            </a:r>
          </a:p>
        </p:txBody>
      </p:sp>
      <p:sp>
        <p:nvSpPr>
          <p:cNvPr id="7175" name="Oval 7">
            <a:extLst>
              <a:ext uri="{FF2B5EF4-FFF2-40B4-BE49-F238E27FC236}">
                <a16:creationId xmlns:a16="http://schemas.microsoft.com/office/drawing/2014/main" id="{63793E70-800C-44EA-9A0A-93EEF67583F7}"/>
              </a:ext>
            </a:extLst>
          </p:cNvPr>
          <p:cNvSpPr>
            <a:spLocks noChangeArrowheads="1"/>
          </p:cNvSpPr>
          <p:nvPr/>
        </p:nvSpPr>
        <p:spPr bwMode="auto">
          <a:xfrm>
            <a:off x="603250" y="2025650"/>
            <a:ext cx="712788" cy="738188"/>
          </a:xfrm>
          <a:prstGeom prst="ellipse">
            <a:avLst/>
          </a:prstGeom>
          <a:solidFill>
            <a:srgbClr val="B2B2B2"/>
          </a:solidFill>
          <a:ln w="19050" cap="flat" cmpd="sng">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15" tIns="45208" rIns="90415" bIns="45208" anchor="ctr"/>
          <a:lstStyle>
            <a:lvl1pPr defTabSz="904875">
              <a:defRPr>
                <a:solidFill>
                  <a:schemeClr val="tx1"/>
                </a:solidFill>
                <a:latin typeface="Arial" panose="020B0604020202020204" pitchFamily="34" charset="0"/>
                <a:ea typeface="宋体" panose="02010600030101010101" pitchFamily="2" charset="-122"/>
              </a:defRPr>
            </a:lvl1pPr>
            <a:lvl2pPr marL="450850" defTabSz="904875">
              <a:defRPr>
                <a:solidFill>
                  <a:schemeClr val="tx1"/>
                </a:solidFill>
                <a:latin typeface="Arial" panose="020B0604020202020204" pitchFamily="34" charset="0"/>
                <a:ea typeface="宋体" panose="02010600030101010101" pitchFamily="2" charset="-122"/>
              </a:defRPr>
            </a:lvl2pPr>
            <a:lvl3pPr marL="904875" defTabSz="904875">
              <a:defRPr>
                <a:solidFill>
                  <a:schemeClr val="tx1"/>
                </a:solidFill>
                <a:latin typeface="Arial" panose="020B0604020202020204" pitchFamily="34" charset="0"/>
                <a:ea typeface="宋体" panose="02010600030101010101" pitchFamily="2" charset="-122"/>
              </a:defRPr>
            </a:lvl3pPr>
            <a:lvl4pPr marL="1355725" defTabSz="904875">
              <a:defRPr>
                <a:solidFill>
                  <a:schemeClr val="tx1"/>
                </a:solidFill>
                <a:latin typeface="Arial" panose="020B0604020202020204" pitchFamily="34" charset="0"/>
                <a:ea typeface="宋体" panose="02010600030101010101" pitchFamily="2" charset="-122"/>
              </a:defRPr>
            </a:lvl4pPr>
            <a:lvl5pPr marL="1809750" defTabSz="904875">
              <a:defRPr>
                <a:solidFill>
                  <a:schemeClr val="tx1"/>
                </a:solidFill>
                <a:latin typeface="Arial" panose="020B0604020202020204" pitchFamily="34" charset="0"/>
                <a:ea typeface="宋体" panose="02010600030101010101" pitchFamily="2" charset="-122"/>
              </a:defRPr>
            </a:lvl5pPr>
            <a:lvl6pPr marL="22669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7241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1813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6385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latinLnBrk="1"/>
            <a:r>
              <a:rPr lang="zh-CN" altLang="en-US" sz="600" b="1">
                <a:solidFill>
                  <a:schemeClr val="bg1"/>
                </a:solidFill>
                <a:ea typeface="微软雅黑" panose="020B0503020204020204" pitchFamily="34" charset="-122"/>
              </a:rPr>
              <a:t>TEXT</a:t>
            </a:r>
          </a:p>
        </p:txBody>
      </p:sp>
      <p:sp>
        <p:nvSpPr>
          <p:cNvPr id="7176" name="Oval 8">
            <a:extLst>
              <a:ext uri="{FF2B5EF4-FFF2-40B4-BE49-F238E27FC236}">
                <a16:creationId xmlns:a16="http://schemas.microsoft.com/office/drawing/2014/main" id="{F84FB522-2C69-45DB-8FC0-AB9E0BEB5600}"/>
              </a:ext>
            </a:extLst>
          </p:cNvPr>
          <p:cNvSpPr>
            <a:spLocks noChangeArrowheads="1"/>
          </p:cNvSpPr>
          <p:nvPr/>
        </p:nvSpPr>
        <p:spPr bwMode="auto">
          <a:xfrm>
            <a:off x="1989138" y="2906713"/>
            <a:ext cx="576262" cy="596900"/>
          </a:xfrm>
          <a:prstGeom prst="ellipse">
            <a:avLst/>
          </a:pr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15" tIns="45208" rIns="90415" bIns="45208" anchor="ctr"/>
          <a:lstStyle>
            <a:lvl1pPr defTabSz="904875">
              <a:defRPr>
                <a:solidFill>
                  <a:schemeClr val="tx1"/>
                </a:solidFill>
                <a:latin typeface="Arial" panose="020B0604020202020204" pitchFamily="34" charset="0"/>
                <a:ea typeface="宋体" panose="02010600030101010101" pitchFamily="2" charset="-122"/>
              </a:defRPr>
            </a:lvl1pPr>
            <a:lvl2pPr marL="450850" defTabSz="904875">
              <a:defRPr>
                <a:solidFill>
                  <a:schemeClr val="tx1"/>
                </a:solidFill>
                <a:latin typeface="Arial" panose="020B0604020202020204" pitchFamily="34" charset="0"/>
                <a:ea typeface="宋体" panose="02010600030101010101" pitchFamily="2" charset="-122"/>
              </a:defRPr>
            </a:lvl2pPr>
            <a:lvl3pPr marL="904875" defTabSz="904875">
              <a:defRPr>
                <a:solidFill>
                  <a:schemeClr val="tx1"/>
                </a:solidFill>
                <a:latin typeface="Arial" panose="020B0604020202020204" pitchFamily="34" charset="0"/>
                <a:ea typeface="宋体" panose="02010600030101010101" pitchFamily="2" charset="-122"/>
              </a:defRPr>
            </a:lvl3pPr>
            <a:lvl4pPr marL="1355725" defTabSz="904875">
              <a:defRPr>
                <a:solidFill>
                  <a:schemeClr val="tx1"/>
                </a:solidFill>
                <a:latin typeface="Arial" panose="020B0604020202020204" pitchFamily="34" charset="0"/>
                <a:ea typeface="宋体" panose="02010600030101010101" pitchFamily="2" charset="-122"/>
              </a:defRPr>
            </a:lvl4pPr>
            <a:lvl5pPr marL="1809750" defTabSz="904875">
              <a:defRPr>
                <a:solidFill>
                  <a:schemeClr val="tx1"/>
                </a:solidFill>
                <a:latin typeface="Arial" panose="020B0604020202020204" pitchFamily="34" charset="0"/>
                <a:ea typeface="宋体" panose="02010600030101010101" pitchFamily="2" charset="-122"/>
              </a:defRPr>
            </a:lvl5pPr>
            <a:lvl6pPr marL="22669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7241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1813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6385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latinLnBrk="1"/>
            <a:r>
              <a:rPr lang="zh-CN" altLang="en-US" sz="600" b="1">
                <a:solidFill>
                  <a:schemeClr val="bg1"/>
                </a:solidFill>
                <a:ea typeface="微软雅黑" panose="020B0503020204020204" pitchFamily="34" charset="-122"/>
              </a:rPr>
              <a:t>TEXT</a:t>
            </a:r>
          </a:p>
        </p:txBody>
      </p:sp>
      <p:sp>
        <p:nvSpPr>
          <p:cNvPr id="7177" name="Oval 9">
            <a:extLst>
              <a:ext uri="{FF2B5EF4-FFF2-40B4-BE49-F238E27FC236}">
                <a16:creationId xmlns:a16="http://schemas.microsoft.com/office/drawing/2014/main" id="{4ABE8361-FECF-4104-B6F7-425C178596A5}"/>
              </a:ext>
            </a:extLst>
          </p:cNvPr>
          <p:cNvSpPr>
            <a:spLocks noChangeArrowheads="1"/>
          </p:cNvSpPr>
          <p:nvPr/>
        </p:nvSpPr>
        <p:spPr bwMode="auto">
          <a:xfrm>
            <a:off x="2205038" y="1614488"/>
            <a:ext cx="576262" cy="596900"/>
          </a:xfrm>
          <a:prstGeom prst="ellipse">
            <a:avLst/>
          </a:pr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15" tIns="45208" rIns="90415" bIns="45208" anchor="ctr"/>
          <a:lstStyle>
            <a:lvl1pPr defTabSz="904875">
              <a:defRPr>
                <a:solidFill>
                  <a:schemeClr val="tx1"/>
                </a:solidFill>
                <a:latin typeface="Arial" panose="020B0604020202020204" pitchFamily="34" charset="0"/>
                <a:ea typeface="宋体" panose="02010600030101010101" pitchFamily="2" charset="-122"/>
              </a:defRPr>
            </a:lvl1pPr>
            <a:lvl2pPr marL="450850" defTabSz="904875">
              <a:defRPr>
                <a:solidFill>
                  <a:schemeClr val="tx1"/>
                </a:solidFill>
                <a:latin typeface="Arial" panose="020B0604020202020204" pitchFamily="34" charset="0"/>
                <a:ea typeface="宋体" panose="02010600030101010101" pitchFamily="2" charset="-122"/>
              </a:defRPr>
            </a:lvl2pPr>
            <a:lvl3pPr marL="904875" defTabSz="904875">
              <a:defRPr>
                <a:solidFill>
                  <a:schemeClr val="tx1"/>
                </a:solidFill>
                <a:latin typeface="Arial" panose="020B0604020202020204" pitchFamily="34" charset="0"/>
                <a:ea typeface="宋体" panose="02010600030101010101" pitchFamily="2" charset="-122"/>
              </a:defRPr>
            </a:lvl3pPr>
            <a:lvl4pPr marL="1355725" defTabSz="904875">
              <a:defRPr>
                <a:solidFill>
                  <a:schemeClr val="tx1"/>
                </a:solidFill>
                <a:latin typeface="Arial" panose="020B0604020202020204" pitchFamily="34" charset="0"/>
                <a:ea typeface="宋体" panose="02010600030101010101" pitchFamily="2" charset="-122"/>
              </a:defRPr>
            </a:lvl4pPr>
            <a:lvl5pPr marL="1809750" defTabSz="904875">
              <a:defRPr>
                <a:solidFill>
                  <a:schemeClr val="tx1"/>
                </a:solidFill>
                <a:latin typeface="Arial" panose="020B0604020202020204" pitchFamily="34" charset="0"/>
                <a:ea typeface="宋体" panose="02010600030101010101" pitchFamily="2" charset="-122"/>
              </a:defRPr>
            </a:lvl5pPr>
            <a:lvl6pPr marL="22669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7241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1813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6385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latinLnBrk="1"/>
            <a:r>
              <a:rPr lang="zh-CN" altLang="en-US" sz="600" b="1">
                <a:solidFill>
                  <a:schemeClr val="bg1"/>
                </a:solidFill>
                <a:ea typeface="微软雅黑" panose="020B0503020204020204" pitchFamily="34" charset="-122"/>
              </a:rPr>
              <a:t>TEXT</a:t>
            </a:r>
          </a:p>
        </p:txBody>
      </p:sp>
      <p:sp>
        <p:nvSpPr>
          <p:cNvPr id="7178" name="Oval 10">
            <a:extLst>
              <a:ext uri="{FF2B5EF4-FFF2-40B4-BE49-F238E27FC236}">
                <a16:creationId xmlns:a16="http://schemas.microsoft.com/office/drawing/2014/main" id="{FAE37BB2-68A8-421D-8DB3-4A9A0560960C}"/>
              </a:ext>
            </a:extLst>
          </p:cNvPr>
          <p:cNvSpPr>
            <a:spLocks noChangeArrowheads="1"/>
          </p:cNvSpPr>
          <p:nvPr/>
        </p:nvSpPr>
        <p:spPr bwMode="auto">
          <a:xfrm>
            <a:off x="1870075" y="1057275"/>
            <a:ext cx="576263" cy="596900"/>
          </a:xfrm>
          <a:prstGeom prst="ellipse">
            <a:avLst/>
          </a:pr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15" tIns="45208" rIns="90415" bIns="45208" anchor="ctr"/>
          <a:lstStyle>
            <a:lvl1pPr defTabSz="904875">
              <a:defRPr>
                <a:solidFill>
                  <a:schemeClr val="tx1"/>
                </a:solidFill>
                <a:latin typeface="Arial" panose="020B0604020202020204" pitchFamily="34" charset="0"/>
                <a:ea typeface="宋体" panose="02010600030101010101" pitchFamily="2" charset="-122"/>
              </a:defRPr>
            </a:lvl1pPr>
            <a:lvl2pPr marL="450850" defTabSz="904875">
              <a:defRPr>
                <a:solidFill>
                  <a:schemeClr val="tx1"/>
                </a:solidFill>
                <a:latin typeface="Arial" panose="020B0604020202020204" pitchFamily="34" charset="0"/>
                <a:ea typeface="宋体" panose="02010600030101010101" pitchFamily="2" charset="-122"/>
              </a:defRPr>
            </a:lvl2pPr>
            <a:lvl3pPr marL="904875" defTabSz="904875">
              <a:defRPr>
                <a:solidFill>
                  <a:schemeClr val="tx1"/>
                </a:solidFill>
                <a:latin typeface="Arial" panose="020B0604020202020204" pitchFamily="34" charset="0"/>
                <a:ea typeface="宋体" panose="02010600030101010101" pitchFamily="2" charset="-122"/>
              </a:defRPr>
            </a:lvl3pPr>
            <a:lvl4pPr marL="1355725" defTabSz="904875">
              <a:defRPr>
                <a:solidFill>
                  <a:schemeClr val="tx1"/>
                </a:solidFill>
                <a:latin typeface="Arial" panose="020B0604020202020204" pitchFamily="34" charset="0"/>
                <a:ea typeface="宋体" panose="02010600030101010101" pitchFamily="2" charset="-122"/>
              </a:defRPr>
            </a:lvl4pPr>
            <a:lvl5pPr marL="1809750" defTabSz="904875">
              <a:defRPr>
                <a:solidFill>
                  <a:schemeClr val="tx1"/>
                </a:solidFill>
                <a:latin typeface="Arial" panose="020B0604020202020204" pitchFamily="34" charset="0"/>
                <a:ea typeface="宋体" panose="02010600030101010101" pitchFamily="2" charset="-122"/>
              </a:defRPr>
            </a:lvl5pPr>
            <a:lvl6pPr marL="22669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7241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1813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6385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latinLnBrk="1"/>
            <a:r>
              <a:rPr lang="zh-CN" altLang="en-US" sz="600" b="1">
                <a:solidFill>
                  <a:schemeClr val="bg1"/>
                </a:solidFill>
                <a:ea typeface="微软雅黑" panose="020B0503020204020204" pitchFamily="34" charset="-122"/>
              </a:rPr>
              <a:t>TEXT</a:t>
            </a:r>
          </a:p>
        </p:txBody>
      </p:sp>
      <p:sp>
        <p:nvSpPr>
          <p:cNvPr id="7179" name="Line 11">
            <a:extLst>
              <a:ext uri="{FF2B5EF4-FFF2-40B4-BE49-F238E27FC236}">
                <a16:creationId xmlns:a16="http://schemas.microsoft.com/office/drawing/2014/main" id="{801E52B3-9F58-441A-8F92-3BFE0555E8BA}"/>
              </a:ext>
            </a:extLst>
          </p:cNvPr>
          <p:cNvSpPr>
            <a:spLocks noChangeShapeType="1"/>
          </p:cNvSpPr>
          <p:nvPr/>
        </p:nvSpPr>
        <p:spPr bwMode="auto">
          <a:xfrm flipV="1">
            <a:off x="1196975" y="1530350"/>
            <a:ext cx="673100" cy="534988"/>
          </a:xfrm>
          <a:prstGeom prst="line">
            <a:avLst/>
          </a:prstGeom>
          <a:noFill/>
          <a:ln w="12700" cap="flat" cmpd="sng">
            <a:solidFill>
              <a:srgbClr val="B2B2B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180" name="Line 12">
            <a:extLst>
              <a:ext uri="{FF2B5EF4-FFF2-40B4-BE49-F238E27FC236}">
                <a16:creationId xmlns:a16="http://schemas.microsoft.com/office/drawing/2014/main" id="{388AC1D2-869F-44E3-A844-71785D7051B6}"/>
              </a:ext>
            </a:extLst>
          </p:cNvPr>
          <p:cNvSpPr>
            <a:spLocks noChangeShapeType="1"/>
          </p:cNvSpPr>
          <p:nvPr/>
        </p:nvSpPr>
        <p:spPr bwMode="auto">
          <a:xfrm flipV="1">
            <a:off x="1316038" y="1984375"/>
            <a:ext cx="871537" cy="246063"/>
          </a:xfrm>
          <a:prstGeom prst="line">
            <a:avLst/>
          </a:prstGeom>
          <a:noFill/>
          <a:ln w="12700" cap="flat" cmpd="sng">
            <a:solidFill>
              <a:srgbClr val="B2B2B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181" name="Line 13">
            <a:extLst>
              <a:ext uri="{FF2B5EF4-FFF2-40B4-BE49-F238E27FC236}">
                <a16:creationId xmlns:a16="http://schemas.microsoft.com/office/drawing/2014/main" id="{509A62A8-087E-4F0F-9455-2DD214449FB5}"/>
              </a:ext>
            </a:extLst>
          </p:cNvPr>
          <p:cNvSpPr>
            <a:spLocks noChangeShapeType="1"/>
          </p:cNvSpPr>
          <p:nvPr/>
        </p:nvSpPr>
        <p:spPr bwMode="auto">
          <a:xfrm>
            <a:off x="1355725" y="2435225"/>
            <a:ext cx="831850" cy="82550"/>
          </a:xfrm>
          <a:prstGeom prst="line">
            <a:avLst/>
          </a:prstGeom>
          <a:noFill/>
          <a:ln w="12700" cap="flat" cmpd="sng">
            <a:solidFill>
              <a:srgbClr val="B2B2B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182" name="Line 14">
            <a:extLst>
              <a:ext uri="{FF2B5EF4-FFF2-40B4-BE49-F238E27FC236}">
                <a16:creationId xmlns:a16="http://schemas.microsoft.com/office/drawing/2014/main" id="{73B41AAB-3EFA-4491-8ED6-1B37190CA6FE}"/>
              </a:ext>
            </a:extLst>
          </p:cNvPr>
          <p:cNvSpPr>
            <a:spLocks noChangeShapeType="1"/>
          </p:cNvSpPr>
          <p:nvPr/>
        </p:nvSpPr>
        <p:spPr bwMode="auto">
          <a:xfrm>
            <a:off x="1276350" y="2641600"/>
            <a:ext cx="712788" cy="450850"/>
          </a:xfrm>
          <a:prstGeom prst="line">
            <a:avLst/>
          </a:prstGeom>
          <a:noFill/>
          <a:ln w="12700" cap="flat" cmpd="sng">
            <a:solidFill>
              <a:srgbClr val="B2B2B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7183" name="Group 15">
            <a:extLst>
              <a:ext uri="{FF2B5EF4-FFF2-40B4-BE49-F238E27FC236}">
                <a16:creationId xmlns:a16="http://schemas.microsoft.com/office/drawing/2014/main" id="{534468AD-C355-4257-857E-FF03230EDAEA}"/>
              </a:ext>
            </a:extLst>
          </p:cNvPr>
          <p:cNvGrpSpPr>
            <a:grpSpLocks/>
          </p:cNvGrpSpPr>
          <p:nvPr/>
        </p:nvGrpSpPr>
        <p:grpSpPr bwMode="auto">
          <a:xfrm>
            <a:off x="1252538" y="1531938"/>
            <a:ext cx="657225" cy="1582737"/>
            <a:chOff x="0" y="0"/>
            <a:chExt cx="912" cy="2116"/>
          </a:xfrm>
        </p:grpSpPr>
        <p:sp>
          <p:nvSpPr>
            <p:cNvPr id="7184" name="Oval 16">
              <a:extLst>
                <a:ext uri="{FF2B5EF4-FFF2-40B4-BE49-F238E27FC236}">
                  <a16:creationId xmlns:a16="http://schemas.microsoft.com/office/drawing/2014/main" id="{9B7DFC21-3C3A-4A98-A7C7-09AABA27F113}"/>
                </a:ext>
              </a:extLst>
            </p:cNvPr>
            <p:cNvSpPr>
              <a:spLocks noChangeArrowheads="1"/>
            </p:cNvSpPr>
            <p:nvPr/>
          </p:nvSpPr>
          <p:spPr bwMode="auto">
            <a:xfrm>
              <a:off x="0" y="0"/>
              <a:ext cx="555" cy="554"/>
            </a:xfrm>
            <a:prstGeom prst="ellipse">
              <a:avLst/>
            </a:prstGeom>
            <a:solidFill>
              <a:srgbClr val="FFFFFF"/>
            </a:solidFill>
            <a:ln w="19050" cap="flat" cmpd="sng">
              <a:solidFill>
                <a:srgbClr val="002B84"/>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15" tIns="45208" rIns="90415" bIns="45208" anchor="ctr"/>
            <a:lstStyle>
              <a:lvl1pPr defTabSz="904875">
                <a:defRPr>
                  <a:solidFill>
                    <a:schemeClr val="tx1"/>
                  </a:solidFill>
                  <a:latin typeface="Arial" panose="020B0604020202020204" pitchFamily="34" charset="0"/>
                  <a:ea typeface="宋体" panose="02010600030101010101" pitchFamily="2" charset="-122"/>
                </a:defRPr>
              </a:lvl1pPr>
              <a:lvl2pPr marL="450850" defTabSz="904875">
                <a:defRPr>
                  <a:solidFill>
                    <a:schemeClr val="tx1"/>
                  </a:solidFill>
                  <a:latin typeface="Arial" panose="020B0604020202020204" pitchFamily="34" charset="0"/>
                  <a:ea typeface="宋体" panose="02010600030101010101" pitchFamily="2" charset="-122"/>
                </a:defRPr>
              </a:lvl2pPr>
              <a:lvl3pPr marL="904875" defTabSz="904875">
                <a:defRPr>
                  <a:solidFill>
                    <a:schemeClr val="tx1"/>
                  </a:solidFill>
                  <a:latin typeface="Arial" panose="020B0604020202020204" pitchFamily="34" charset="0"/>
                  <a:ea typeface="宋体" panose="02010600030101010101" pitchFamily="2" charset="-122"/>
                </a:defRPr>
              </a:lvl3pPr>
              <a:lvl4pPr marL="1355725" defTabSz="904875">
                <a:defRPr>
                  <a:solidFill>
                    <a:schemeClr val="tx1"/>
                  </a:solidFill>
                  <a:latin typeface="Arial" panose="020B0604020202020204" pitchFamily="34" charset="0"/>
                  <a:ea typeface="宋体" panose="02010600030101010101" pitchFamily="2" charset="-122"/>
                </a:defRPr>
              </a:lvl4pPr>
              <a:lvl5pPr marL="1809750" defTabSz="904875">
                <a:defRPr>
                  <a:solidFill>
                    <a:schemeClr val="tx1"/>
                  </a:solidFill>
                  <a:latin typeface="Arial" panose="020B0604020202020204" pitchFamily="34" charset="0"/>
                  <a:ea typeface="宋体" panose="02010600030101010101" pitchFamily="2" charset="-122"/>
                </a:defRPr>
              </a:lvl5pPr>
              <a:lvl6pPr marL="22669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7241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1813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6385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solidFill>
                    <a:schemeClr val="bg2"/>
                  </a:solidFill>
                  <a:ea typeface="微软雅黑" panose="020B0503020204020204" pitchFamily="34" charset="-122"/>
                </a:rPr>
                <a:t>TEXT</a:t>
              </a:r>
            </a:p>
          </p:txBody>
        </p:sp>
        <p:sp>
          <p:nvSpPr>
            <p:cNvPr id="7185" name="Oval 17">
              <a:extLst>
                <a:ext uri="{FF2B5EF4-FFF2-40B4-BE49-F238E27FC236}">
                  <a16:creationId xmlns:a16="http://schemas.microsoft.com/office/drawing/2014/main" id="{5F0D008E-594B-49C6-8203-8C8A399C55AB}"/>
                </a:ext>
              </a:extLst>
            </p:cNvPr>
            <p:cNvSpPr>
              <a:spLocks noChangeArrowheads="1"/>
            </p:cNvSpPr>
            <p:nvPr/>
          </p:nvSpPr>
          <p:spPr bwMode="auto">
            <a:xfrm>
              <a:off x="309" y="458"/>
              <a:ext cx="555" cy="554"/>
            </a:xfrm>
            <a:prstGeom prst="ellipse">
              <a:avLst/>
            </a:prstGeom>
            <a:solidFill>
              <a:srgbClr val="FFFFFF"/>
            </a:solidFill>
            <a:ln w="19050" cap="flat" cmpd="sng">
              <a:solidFill>
                <a:srgbClr val="002B84"/>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15" tIns="45208" rIns="90415" bIns="45208" anchor="ctr"/>
            <a:lstStyle>
              <a:lvl1pPr defTabSz="904875">
                <a:defRPr>
                  <a:solidFill>
                    <a:schemeClr val="tx1"/>
                  </a:solidFill>
                  <a:latin typeface="Arial" panose="020B0604020202020204" pitchFamily="34" charset="0"/>
                  <a:ea typeface="宋体" panose="02010600030101010101" pitchFamily="2" charset="-122"/>
                </a:defRPr>
              </a:lvl1pPr>
              <a:lvl2pPr marL="450850" defTabSz="904875">
                <a:defRPr>
                  <a:solidFill>
                    <a:schemeClr val="tx1"/>
                  </a:solidFill>
                  <a:latin typeface="Arial" panose="020B0604020202020204" pitchFamily="34" charset="0"/>
                  <a:ea typeface="宋体" panose="02010600030101010101" pitchFamily="2" charset="-122"/>
                </a:defRPr>
              </a:lvl2pPr>
              <a:lvl3pPr marL="904875" defTabSz="904875">
                <a:defRPr>
                  <a:solidFill>
                    <a:schemeClr val="tx1"/>
                  </a:solidFill>
                  <a:latin typeface="Arial" panose="020B0604020202020204" pitchFamily="34" charset="0"/>
                  <a:ea typeface="宋体" panose="02010600030101010101" pitchFamily="2" charset="-122"/>
                </a:defRPr>
              </a:lvl3pPr>
              <a:lvl4pPr marL="1355725" defTabSz="904875">
                <a:defRPr>
                  <a:solidFill>
                    <a:schemeClr val="tx1"/>
                  </a:solidFill>
                  <a:latin typeface="Arial" panose="020B0604020202020204" pitchFamily="34" charset="0"/>
                  <a:ea typeface="宋体" panose="02010600030101010101" pitchFamily="2" charset="-122"/>
                </a:defRPr>
              </a:lvl4pPr>
              <a:lvl5pPr marL="1809750" defTabSz="904875">
                <a:defRPr>
                  <a:solidFill>
                    <a:schemeClr val="tx1"/>
                  </a:solidFill>
                  <a:latin typeface="Arial" panose="020B0604020202020204" pitchFamily="34" charset="0"/>
                  <a:ea typeface="宋体" panose="02010600030101010101" pitchFamily="2" charset="-122"/>
                </a:defRPr>
              </a:lvl5pPr>
              <a:lvl6pPr marL="22669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7241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1813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6385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solidFill>
                    <a:schemeClr val="bg2"/>
                  </a:solidFill>
                  <a:ea typeface="微软雅黑" panose="020B0503020204020204" pitchFamily="34" charset="-122"/>
                </a:rPr>
                <a:t>TEXT</a:t>
              </a:r>
            </a:p>
          </p:txBody>
        </p:sp>
        <p:sp>
          <p:nvSpPr>
            <p:cNvPr id="7186" name="Oval 18">
              <a:extLst>
                <a:ext uri="{FF2B5EF4-FFF2-40B4-BE49-F238E27FC236}">
                  <a16:creationId xmlns:a16="http://schemas.microsoft.com/office/drawing/2014/main" id="{1DA85BEE-9B0B-4796-97E4-5CCC2B1D6495}"/>
                </a:ext>
              </a:extLst>
            </p:cNvPr>
            <p:cNvSpPr>
              <a:spLocks noChangeArrowheads="1"/>
            </p:cNvSpPr>
            <p:nvPr/>
          </p:nvSpPr>
          <p:spPr bwMode="auto">
            <a:xfrm>
              <a:off x="357" y="1034"/>
              <a:ext cx="555" cy="554"/>
            </a:xfrm>
            <a:prstGeom prst="ellipse">
              <a:avLst/>
            </a:prstGeom>
            <a:solidFill>
              <a:srgbClr val="FFFFFF"/>
            </a:solidFill>
            <a:ln w="19050" cap="flat" cmpd="sng">
              <a:solidFill>
                <a:srgbClr val="002B84"/>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15" tIns="45208" rIns="90415" bIns="45208" anchor="ctr"/>
            <a:lstStyle>
              <a:lvl1pPr defTabSz="904875">
                <a:defRPr>
                  <a:solidFill>
                    <a:schemeClr val="tx1"/>
                  </a:solidFill>
                  <a:latin typeface="Arial" panose="020B0604020202020204" pitchFamily="34" charset="0"/>
                  <a:ea typeface="宋体" panose="02010600030101010101" pitchFamily="2" charset="-122"/>
                </a:defRPr>
              </a:lvl1pPr>
              <a:lvl2pPr marL="450850" defTabSz="904875">
                <a:defRPr>
                  <a:solidFill>
                    <a:schemeClr val="tx1"/>
                  </a:solidFill>
                  <a:latin typeface="Arial" panose="020B0604020202020204" pitchFamily="34" charset="0"/>
                  <a:ea typeface="宋体" panose="02010600030101010101" pitchFamily="2" charset="-122"/>
                </a:defRPr>
              </a:lvl2pPr>
              <a:lvl3pPr marL="904875" defTabSz="904875">
                <a:defRPr>
                  <a:solidFill>
                    <a:schemeClr val="tx1"/>
                  </a:solidFill>
                  <a:latin typeface="Arial" panose="020B0604020202020204" pitchFamily="34" charset="0"/>
                  <a:ea typeface="宋体" panose="02010600030101010101" pitchFamily="2" charset="-122"/>
                </a:defRPr>
              </a:lvl3pPr>
              <a:lvl4pPr marL="1355725" defTabSz="904875">
                <a:defRPr>
                  <a:solidFill>
                    <a:schemeClr val="tx1"/>
                  </a:solidFill>
                  <a:latin typeface="Arial" panose="020B0604020202020204" pitchFamily="34" charset="0"/>
                  <a:ea typeface="宋体" panose="02010600030101010101" pitchFamily="2" charset="-122"/>
                </a:defRPr>
              </a:lvl4pPr>
              <a:lvl5pPr marL="1809750" defTabSz="904875">
                <a:defRPr>
                  <a:solidFill>
                    <a:schemeClr val="tx1"/>
                  </a:solidFill>
                  <a:latin typeface="Arial" panose="020B0604020202020204" pitchFamily="34" charset="0"/>
                  <a:ea typeface="宋体" panose="02010600030101010101" pitchFamily="2" charset="-122"/>
                </a:defRPr>
              </a:lvl5pPr>
              <a:lvl6pPr marL="22669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7241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1813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6385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solidFill>
                    <a:schemeClr val="bg2"/>
                  </a:solidFill>
                  <a:ea typeface="微软雅黑" panose="020B0503020204020204" pitchFamily="34" charset="-122"/>
                </a:rPr>
                <a:t>TEXT</a:t>
              </a:r>
            </a:p>
          </p:txBody>
        </p:sp>
        <p:sp>
          <p:nvSpPr>
            <p:cNvPr id="7187" name="Oval 19">
              <a:extLst>
                <a:ext uri="{FF2B5EF4-FFF2-40B4-BE49-F238E27FC236}">
                  <a16:creationId xmlns:a16="http://schemas.microsoft.com/office/drawing/2014/main" id="{5888EDA2-9C32-4E1D-A2A0-BD6DA6586FEF}"/>
                </a:ext>
              </a:extLst>
            </p:cNvPr>
            <p:cNvSpPr>
              <a:spLocks noChangeArrowheads="1"/>
            </p:cNvSpPr>
            <p:nvPr/>
          </p:nvSpPr>
          <p:spPr bwMode="auto">
            <a:xfrm>
              <a:off x="117" y="1562"/>
              <a:ext cx="555" cy="554"/>
            </a:xfrm>
            <a:prstGeom prst="ellipse">
              <a:avLst/>
            </a:prstGeom>
            <a:solidFill>
              <a:srgbClr val="FFFFFF"/>
            </a:solidFill>
            <a:ln w="19050" cap="flat" cmpd="sng">
              <a:solidFill>
                <a:srgbClr val="002B84"/>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15" tIns="45208" rIns="90415" bIns="45208" anchor="ctr"/>
            <a:lstStyle>
              <a:lvl1pPr defTabSz="904875">
                <a:defRPr>
                  <a:solidFill>
                    <a:schemeClr val="tx1"/>
                  </a:solidFill>
                  <a:latin typeface="Arial" panose="020B0604020202020204" pitchFamily="34" charset="0"/>
                  <a:ea typeface="宋体" panose="02010600030101010101" pitchFamily="2" charset="-122"/>
                </a:defRPr>
              </a:lvl1pPr>
              <a:lvl2pPr marL="450850" defTabSz="904875">
                <a:defRPr>
                  <a:solidFill>
                    <a:schemeClr val="tx1"/>
                  </a:solidFill>
                  <a:latin typeface="Arial" panose="020B0604020202020204" pitchFamily="34" charset="0"/>
                  <a:ea typeface="宋体" panose="02010600030101010101" pitchFamily="2" charset="-122"/>
                </a:defRPr>
              </a:lvl2pPr>
              <a:lvl3pPr marL="904875" defTabSz="904875">
                <a:defRPr>
                  <a:solidFill>
                    <a:schemeClr val="tx1"/>
                  </a:solidFill>
                  <a:latin typeface="Arial" panose="020B0604020202020204" pitchFamily="34" charset="0"/>
                  <a:ea typeface="宋体" panose="02010600030101010101" pitchFamily="2" charset="-122"/>
                </a:defRPr>
              </a:lvl3pPr>
              <a:lvl4pPr marL="1355725" defTabSz="904875">
                <a:defRPr>
                  <a:solidFill>
                    <a:schemeClr val="tx1"/>
                  </a:solidFill>
                  <a:latin typeface="Arial" panose="020B0604020202020204" pitchFamily="34" charset="0"/>
                  <a:ea typeface="宋体" panose="02010600030101010101" pitchFamily="2" charset="-122"/>
                </a:defRPr>
              </a:lvl4pPr>
              <a:lvl5pPr marL="1809750" defTabSz="904875">
                <a:defRPr>
                  <a:solidFill>
                    <a:schemeClr val="tx1"/>
                  </a:solidFill>
                  <a:latin typeface="Arial" panose="020B0604020202020204" pitchFamily="34" charset="0"/>
                  <a:ea typeface="宋体" panose="02010600030101010101" pitchFamily="2" charset="-122"/>
                </a:defRPr>
              </a:lvl5pPr>
              <a:lvl6pPr marL="22669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7241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1813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638550"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solidFill>
                    <a:schemeClr val="bg2"/>
                  </a:solidFill>
                  <a:ea typeface="微软雅黑" panose="020B0503020204020204" pitchFamily="34" charset="-122"/>
                </a:rPr>
                <a:t>TEXT</a:t>
              </a:r>
            </a:p>
          </p:txBody>
        </p:sp>
      </p:grpSp>
      <p:sp>
        <p:nvSpPr>
          <p:cNvPr id="7188" name="Text Box 20">
            <a:extLst>
              <a:ext uri="{FF2B5EF4-FFF2-40B4-BE49-F238E27FC236}">
                <a16:creationId xmlns:a16="http://schemas.microsoft.com/office/drawing/2014/main" id="{1373530B-1326-4C53-8CA2-02560B09A9A1}"/>
              </a:ext>
            </a:extLst>
          </p:cNvPr>
          <p:cNvSpPr txBox="1">
            <a:spLocks noChangeArrowheads="1"/>
          </p:cNvSpPr>
          <p:nvPr/>
        </p:nvSpPr>
        <p:spPr bwMode="auto">
          <a:xfrm>
            <a:off x="3314700" y="1057275"/>
            <a:ext cx="113982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b="1">
                <a:latin typeface="微软雅黑" panose="020B0503020204020204" pitchFamily="34" charset="-122"/>
                <a:ea typeface="微软雅黑" panose="020B0503020204020204" pitchFamily="34" charset="-122"/>
              </a:rPr>
              <a:t>ADD YOUR TEXT</a:t>
            </a:r>
          </a:p>
        </p:txBody>
      </p:sp>
      <p:sp>
        <p:nvSpPr>
          <p:cNvPr id="7189" name="Line 21">
            <a:extLst>
              <a:ext uri="{FF2B5EF4-FFF2-40B4-BE49-F238E27FC236}">
                <a16:creationId xmlns:a16="http://schemas.microsoft.com/office/drawing/2014/main" id="{99077294-8D2D-4EFC-A8B8-B797F086E740}"/>
              </a:ext>
            </a:extLst>
          </p:cNvPr>
          <p:cNvSpPr>
            <a:spLocks noChangeShapeType="1"/>
          </p:cNvSpPr>
          <p:nvPr/>
        </p:nvSpPr>
        <p:spPr bwMode="auto">
          <a:xfrm>
            <a:off x="3314700" y="1285875"/>
            <a:ext cx="2495550" cy="0"/>
          </a:xfrm>
          <a:prstGeom prst="line">
            <a:avLst/>
          </a:prstGeom>
          <a:noFill/>
          <a:ln w="9525" cap="rnd" cmpd="sng">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nvGrpSpPr>
          <p:cNvPr id="7190" name="Group 22">
            <a:extLst>
              <a:ext uri="{FF2B5EF4-FFF2-40B4-BE49-F238E27FC236}">
                <a16:creationId xmlns:a16="http://schemas.microsoft.com/office/drawing/2014/main" id="{90D40F26-7DFB-45A9-8F15-CCB503FB4F92}"/>
              </a:ext>
            </a:extLst>
          </p:cNvPr>
          <p:cNvGrpSpPr>
            <a:grpSpLocks/>
          </p:cNvGrpSpPr>
          <p:nvPr/>
        </p:nvGrpSpPr>
        <p:grpSpPr bwMode="auto">
          <a:xfrm>
            <a:off x="3314700" y="709613"/>
            <a:ext cx="749300" cy="347662"/>
            <a:chOff x="0" y="0"/>
            <a:chExt cx="7391" cy="3440"/>
          </a:xfrm>
        </p:grpSpPr>
        <p:sp>
          <p:nvSpPr>
            <p:cNvPr id="7191" name="任意多边形 29">
              <a:extLst>
                <a:ext uri="{FF2B5EF4-FFF2-40B4-BE49-F238E27FC236}">
                  <a16:creationId xmlns:a16="http://schemas.microsoft.com/office/drawing/2014/main" id="{ADFA6710-5B5F-451A-91D3-5D7FBDDC760F}"/>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7192" name="任意多边形 30">
              <a:extLst>
                <a:ext uri="{FF2B5EF4-FFF2-40B4-BE49-F238E27FC236}">
                  <a16:creationId xmlns:a16="http://schemas.microsoft.com/office/drawing/2014/main" id="{00FE65E4-6DCE-49EA-B717-B54199EECA4A}"/>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7193" name="任意多边形 31">
              <a:extLst>
                <a:ext uri="{FF2B5EF4-FFF2-40B4-BE49-F238E27FC236}">
                  <a16:creationId xmlns:a16="http://schemas.microsoft.com/office/drawing/2014/main" id="{95804943-3A00-4714-9E33-57ABD71F394F}"/>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43A1EF8-4050-4418-96B5-6DC70C821BE8}"/>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9219" name="任意多边形 29">
            <a:extLst>
              <a:ext uri="{FF2B5EF4-FFF2-40B4-BE49-F238E27FC236}">
                <a16:creationId xmlns:a16="http://schemas.microsoft.com/office/drawing/2014/main" id="{66E8B133-EBDB-4393-90F1-47ED0DED94F3}"/>
              </a:ext>
            </a:extLst>
          </p:cNvPr>
          <p:cNvSpPr>
            <a:spLocks/>
          </p:cNvSpPr>
          <p:nvPr/>
        </p:nvSpPr>
        <p:spPr bwMode="auto">
          <a:xfrm>
            <a:off x="1501775" y="1085850"/>
            <a:ext cx="2860675" cy="2103438"/>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9220" name="任意多边形 30" descr="1306963,105">
            <a:extLst>
              <a:ext uri="{FF2B5EF4-FFF2-40B4-BE49-F238E27FC236}">
                <a16:creationId xmlns:a16="http://schemas.microsoft.com/office/drawing/2014/main" id="{307821D8-C8ED-4398-A560-2655159FB27A}"/>
              </a:ext>
            </a:extLst>
          </p:cNvPr>
          <p:cNvSpPr>
            <a:spLocks/>
          </p:cNvSpPr>
          <p:nvPr/>
        </p:nvSpPr>
        <p:spPr bwMode="auto">
          <a:xfrm rot="240000">
            <a:off x="4073525" y="1928813"/>
            <a:ext cx="1546225" cy="1341437"/>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blipFill dpi="0" rotWithShape="0">
            <a:blip r:embed="rId2"/>
            <a:srcRect/>
            <a:stretch>
              <a:fillRect r="-41240"/>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9221" name="任意多边形 31" descr="1306963,105">
            <a:extLst>
              <a:ext uri="{FF2B5EF4-FFF2-40B4-BE49-F238E27FC236}">
                <a16:creationId xmlns:a16="http://schemas.microsoft.com/office/drawing/2014/main" id="{CA693999-1D93-440B-8202-716D0B657F81}"/>
              </a:ext>
            </a:extLst>
          </p:cNvPr>
          <p:cNvSpPr>
            <a:spLocks/>
          </p:cNvSpPr>
          <p:nvPr/>
        </p:nvSpPr>
        <p:spPr bwMode="auto">
          <a:xfrm>
            <a:off x="925513" y="1087438"/>
            <a:ext cx="1027112" cy="2001837"/>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blipFill dpi="0" rotWithShape="0">
            <a:blip r:embed="rId2"/>
            <a:srcRect/>
            <a:stretch>
              <a:fillRect r="-211839"/>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9222" name="Text Box 6">
            <a:extLst>
              <a:ext uri="{FF2B5EF4-FFF2-40B4-BE49-F238E27FC236}">
                <a16:creationId xmlns:a16="http://schemas.microsoft.com/office/drawing/2014/main" id="{D8DB36B2-EEF5-49A7-A2BA-6FCC56B1769A}"/>
              </a:ext>
            </a:extLst>
          </p:cNvPr>
          <p:cNvSpPr txBox="1">
            <a:spLocks noChangeArrowheads="1"/>
          </p:cNvSpPr>
          <p:nvPr/>
        </p:nvSpPr>
        <p:spPr bwMode="auto">
          <a:xfrm>
            <a:off x="1952625" y="1928813"/>
            <a:ext cx="2260600" cy="395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zh-CN" altLang="en-US" sz="2000" b="1">
                <a:solidFill>
                  <a:schemeClr val="bg1"/>
                </a:solidFill>
                <a:effectLst>
                  <a:outerShdw blurRad="38100" dist="38100" dir="2700000" algn="tl">
                    <a:srgbClr val="000000"/>
                  </a:outerShdw>
                </a:effectLst>
                <a:ea typeface="微软雅黑" panose="020B0503020204020204" pitchFamily="34" charset="-122"/>
              </a:rPr>
              <a:t>ADD YOUR TEXT</a:t>
            </a:r>
          </a:p>
        </p:txBody>
      </p:sp>
      <p:sp>
        <p:nvSpPr>
          <p:cNvPr id="9223" name="Text Box 7">
            <a:extLst>
              <a:ext uri="{FF2B5EF4-FFF2-40B4-BE49-F238E27FC236}">
                <a16:creationId xmlns:a16="http://schemas.microsoft.com/office/drawing/2014/main" id="{2B77D947-A7B5-4899-B8F0-2800106114B5}"/>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9224" name="Text Box 8">
            <a:extLst>
              <a:ext uri="{FF2B5EF4-FFF2-40B4-BE49-F238E27FC236}">
                <a16:creationId xmlns:a16="http://schemas.microsoft.com/office/drawing/2014/main" id="{92B8FCAF-FF9C-42B6-9167-9D19370516F6}"/>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725FCD9-51BE-49FF-9D0E-8D2B12CE929A}"/>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0243" name="Text Box 3">
            <a:extLst>
              <a:ext uri="{FF2B5EF4-FFF2-40B4-BE49-F238E27FC236}">
                <a16:creationId xmlns:a16="http://schemas.microsoft.com/office/drawing/2014/main" id="{1AFAEBC5-594A-4C22-B034-806410376FCF}"/>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10244" name="Text Box 4">
            <a:extLst>
              <a:ext uri="{FF2B5EF4-FFF2-40B4-BE49-F238E27FC236}">
                <a16:creationId xmlns:a16="http://schemas.microsoft.com/office/drawing/2014/main" id="{FD3A4DBC-2BD0-4C03-808F-76D785F596E2}"/>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10245" name="Text Box 5">
            <a:extLst>
              <a:ext uri="{FF2B5EF4-FFF2-40B4-BE49-F238E27FC236}">
                <a16:creationId xmlns:a16="http://schemas.microsoft.com/office/drawing/2014/main" id="{7C139056-7BAD-4674-A257-5688980B5BB9}"/>
              </a:ext>
            </a:extLst>
          </p:cNvPr>
          <p:cNvSpPr txBox="1">
            <a:spLocks noChangeArrowheads="1"/>
          </p:cNvSpPr>
          <p:nvPr/>
        </p:nvSpPr>
        <p:spPr bwMode="auto">
          <a:xfrm>
            <a:off x="212725" y="1376363"/>
            <a:ext cx="2819400" cy="115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lang="zh-CN" altLang="zh-CN" sz="700">
                <a:ea typeface="微软雅黑" panose="020B0503020204020204" pitchFamily="34" charset="-122"/>
              </a:rPr>
              <a:t>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service.Here you can enter the relevant text you,for to the participants to explain your product or service.</a:t>
            </a:r>
          </a:p>
          <a:p>
            <a:endParaRPr lang="zh-CN" altLang="zh-CN" sz="700">
              <a:ea typeface="微软雅黑" panose="020B0503020204020204" pitchFamily="34" charset="-122"/>
            </a:endParaRPr>
          </a:p>
          <a:p>
            <a:r>
              <a:rPr lang="zh-CN" altLang="zh-CN" sz="700">
                <a:ea typeface="微软雅黑" panose="020B0503020204020204" pitchFamily="34" charset="-122"/>
              </a:rPr>
              <a:t>Here you can enter the relevant text you,for to the participants to explain your product or service.</a:t>
            </a:r>
          </a:p>
        </p:txBody>
      </p:sp>
      <p:sp>
        <p:nvSpPr>
          <p:cNvPr id="10246" name="Text Box 6">
            <a:extLst>
              <a:ext uri="{FF2B5EF4-FFF2-40B4-BE49-F238E27FC236}">
                <a16:creationId xmlns:a16="http://schemas.microsoft.com/office/drawing/2014/main" id="{2B543ABD-C550-448E-A8F9-52F047B77F6C}"/>
              </a:ext>
            </a:extLst>
          </p:cNvPr>
          <p:cNvSpPr txBox="1">
            <a:spLocks noChangeArrowheads="1"/>
          </p:cNvSpPr>
          <p:nvPr/>
        </p:nvSpPr>
        <p:spPr bwMode="auto">
          <a:xfrm>
            <a:off x="212725" y="1057275"/>
            <a:ext cx="1139825"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zh-CN" b="1">
                <a:latin typeface="微软雅黑" panose="020B0503020204020204" pitchFamily="34" charset="-122"/>
                <a:ea typeface="微软雅黑" panose="020B0503020204020204" pitchFamily="34" charset="-122"/>
              </a:rPr>
              <a:t>ADD YOUR TEXT</a:t>
            </a:r>
          </a:p>
        </p:txBody>
      </p:sp>
      <p:sp>
        <p:nvSpPr>
          <p:cNvPr id="10247" name="Line 7">
            <a:extLst>
              <a:ext uri="{FF2B5EF4-FFF2-40B4-BE49-F238E27FC236}">
                <a16:creationId xmlns:a16="http://schemas.microsoft.com/office/drawing/2014/main" id="{90BAFF35-A219-47D7-BD9B-DF2F9A96E276}"/>
              </a:ext>
            </a:extLst>
          </p:cNvPr>
          <p:cNvSpPr>
            <a:spLocks noChangeShapeType="1"/>
          </p:cNvSpPr>
          <p:nvPr/>
        </p:nvSpPr>
        <p:spPr bwMode="auto">
          <a:xfrm>
            <a:off x="212725" y="1285875"/>
            <a:ext cx="2493963" cy="0"/>
          </a:xfrm>
          <a:prstGeom prst="line">
            <a:avLst/>
          </a:prstGeom>
          <a:noFill/>
          <a:ln w="9525" cap="rnd" cmpd="sng">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0248" name="AutoShape 8">
            <a:extLst>
              <a:ext uri="{FF2B5EF4-FFF2-40B4-BE49-F238E27FC236}">
                <a16:creationId xmlns:a16="http://schemas.microsoft.com/office/drawing/2014/main" id="{C48FDC8B-39E4-421F-A204-EFB3EA995475}"/>
              </a:ext>
            </a:extLst>
          </p:cNvPr>
          <p:cNvSpPr>
            <a:spLocks noChangeArrowheads="1"/>
          </p:cNvSpPr>
          <p:nvPr/>
        </p:nvSpPr>
        <p:spPr bwMode="auto">
          <a:xfrm>
            <a:off x="3290888" y="1285875"/>
            <a:ext cx="652462" cy="438150"/>
          </a:xfrm>
          <a:prstGeom prst="homePlate">
            <a:avLst>
              <a:gd name="adj" fmla="val 37228"/>
            </a:avLst>
          </a:prstGeom>
          <a:solidFill>
            <a:srgbClr val="80808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solidFill>
                  <a:schemeClr val="bg1"/>
                </a:solidFill>
                <a:ea typeface="微软雅黑" panose="020B0503020204020204" pitchFamily="34" charset="-122"/>
              </a:rPr>
              <a:t>TEXT</a:t>
            </a:r>
          </a:p>
        </p:txBody>
      </p:sp>
      <p:sp>
        <p:nvSpPr>
          <p:cNvPr id="10249" name="AutoShape 9">
            <a:extLst>
              <a:ext uri="{FF2B5EF4-FFF2-40B4-BE49-F238E27FC236}">
                <a16:creationId xmlns:a16="http://schemas.microsoft.com/office/drawing/2014/main" id="{52D7A395-5BDC-48FB-9593-DD81BDAD28DD}"/>
              </a:ext>
            </a:extLst>
          </p:cNvPr>
          <p:cNvSpPr>
            <a:spLocks noChangeArrowheads="1"/>
          </p:cNvSpPr>
          <p:nvPr/>
        </p:nvSpPr>
        <p:spPr bwMode="auto">
          <a:xfrm>
            <a:off x="3835400" y="1285875"/>
            <a:ext cx="823913" cy="438150"/>
          </a:xfrm>
          <a:prstGeom prst="chevron">
            <a:avLst>
              <a:gd name="adj" fmla="val 38888"/>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solidFill>
                  <a:schemeClr val="bg2"/>
                </a:solidFill>
                <a:ea typeface="微软雅黑" panose="020B0503020204020204" pitchFamily="34" charset="-122"/>
              </a:rPr>
              <a:t>TEXT</a:t>
            </a:r>
          </a:p>
        </p:txBody>
      </p:sp>
      <p:sp>
        <p:nvSpPr>
          <p:cNvPr id="10250" name="AutoShape 10">
            <a:extLst>
              <a:ext uri="{FF2B5EF4-FFF2-40B4-BE49-F238E27FC236}">
                <a16:creationId xmlns:a16="http://schemas.microsoft.com/office/drawing/2014/main" id="{EA0A34C6-9B26-49D3-B8DF-3F6A2A740499}"/>
              </a:ext>
            </a:extLst>
          </p:cNvPr>
          <p:cNvSpPr>
            <a:spLocks noChangeArrowheads="1"/>
          </p:cNvSpPr>
          <p:nvPr/>
        </p:nvSpPr>
        <p:spPr bwMode="auto">
          <a:xfrm>
            <a:off x="4552950" y="1285875"/>
            <a:ext cx="823913" cy="438150"/>
          </a:xfrm>
          <a:prstGeom prst="chevron">
            <a:avLst>
              <a:gd name="adj" fmla="val 38888"/>
            </a:avLst>
          </a:prstGeom>
          <a:solidFill>
            <a:schemeClr val="bg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solidFill>
                  <a:schemeClr val="bg1"/>
                </a:solidFill>
                <a:ea typeface="微软雅黑" panose="020B0503020204020204" pitchFamily="34" charset="-122"/>
              </a:rPr>
              <a:t>TEXT</a:t>
            </a:r>
          </a:p>
        </p:txBody>
      </p:sp>
      <p:sp>
        <p:nvSpPr>
          <p:cNvPr id="10251" name="AutoShape 11">
            <a:extLst>
              <a:ext uri="{FF2B5EF4-FFF2-40B4-BE49-F238E27FC236}">
                <a16:creationId xmlns:a16="http://schemas.microsoft.com/office/drawing/2014/main" id="{DDA809E6-DCF4-4946-9203-9428C8E8C64D}"/>
              </a:ext>
            </a:extLst>
          </p:cNvPr>
          <p:cNvSpPr>
            <a:spLocks noChangeArrowheads="1"/>
          </p:cNvSpPr>
          <p:nvPr/>
        </p:nvSpPr>
        <p:spPr bwMode="auto">
          <a:xfrm>
            <a:off x="5264150" y="1285875"/>
            <a:ext cx="822325" cy="438150"/>
          </a:xfrm>
          <a:prstGeom prst="chevron">
            <a:avLst>
              <a:gd name="adj" fmla="val 38814"/>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solidFill>
                  <a:schemeClr val="bg2"/>
                </a:solidFill>
                <a:ea typeface="微软雅黑" panose="020B0503020204020204" pitchFamily="34" charset="-122"/>
              </a:rPr>
              <a:t>TEXT</a:t>
            </a:r>
          </a:p>
        </p:txBody>
      </p:sp>
      <p:grpSp>
        <p:nvGrpSpPr>
          <p:cNvPr id="10252" name="Group 12">
            <a:extLst>
              <a:ext uri="{FF2B5EF4-FFF2-40B4-BE49-F238E27FC236}">
                <a16:creationId xmlns:a16="http://schemas.microsoft.com/office/drawing/2014/main" id="{37C18B8E-194F-4D84-BEFE-CE325F5C4895}"/>
              </a:ext>
            </a:extLst>
          </p:cNvPr>
          <p:cNvGrpSpPr>
            <a:grpSpLocks/>
          </p:cNvGrpSpPr>
          <p:nvPr/>
        </p:nvGrpSpPr>
        <p:grpSpPr bwMode="auto">
          <a:xfrm>
            <a:off x="212725" y="709613"/>
            <a:ext cx="749300" cy="347662"/>
            <a:chOff x="0" y="0"/>
            <a:chExt cx="7391" cy="3440"/>
          </a:xfrm>
        </p:grpSpPr>
        <p:sp>
          <p:nvSpPr>
            <p:cNvPr id="10253" name="任意多边形 29">
              <a:extLst>
                <a:ext uri="{FF2B5EF4-FFF2-40B4-BE49-F238E27FC236}">
                  <a16:creationId xmlns:a16="http://schemas.microsoft.com/office/drawing/2014/main" id="{C2797B56-5D6B-4ACA-9D53-0747F072555C}"/>
                </a:ext>
              </a:extLst>
            </p:cNvPr>
            <p:cNvSpPr>
              <a:spLocks/>
            </p:cNvSpPr>
            <p:nvPr/>
          </p:nvSpPr>
          <p:spPr bwMode="auto">
            <a:xfrm>
              <a:off x="908" y="0"/>
              <a:ext cx="4503" cy="3313"/>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0254" name="任意多边形 30">
              <a:extLst>
                <a:ext uri="{FF2B5EF4-FFF2-40B4-BE49-F238E27FC236}">
                  <a16:creationId xmlns:a16="http://schemas.microsoft.com/office/drawing/2014/main" id="{231D97E2-CABF-4936-8188-4BFB013BA6BD}"/>
                </a:ext>
              </a:extLst>
            </p:cNvPr>
            <p:cNvSpPr>
              <a:spLocks/>
            </p:cNvSpPr>
            <p:nvPr/>
          </p:nvSpPr>
          <p:spPr bwMode="auto">
            <a:xfrm rot="240000">
              <a:off x="4957" y="1328"/>
              <a:ext cx="2434" cy="2113"/>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0255" name="任意多边形 31">
              <a:extLst>
                <a:ext uri="{FF2B5EF4-FFF2-40B4-BE49-F238E27FC236}">
                  <a16:creationId xmlns:a16="http://schemas.microsoft.com/office/drawing/2014/main" id="{7E83C2D2-E9FA-4C14-8369-3205126C04C8}"/>
                </a:ext>
              </a:extLst>
            </p:cNvPr>
            <p:cNvSpPr>
              <a:spLocks/>
            </p:cNvSpPr>
            <p:nvPr/>
          </p:nvSpPr>
          <p:spPr bwMode="auto">
            <a:xfrm>
              <a:off x="0" y="4"/>
              <a:ext cx="1617" cy="3153"/>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solidFill>
              <a:srgbClr val="FFFFFF">
                <a:alpha val="87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011B9ED-79CB-46AE-BA2D-A4CAF5B3F8F1}"/>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1267" name="Text Box 3">
            <a:extLst>
              <a:ext uri="{FF2B5EF4-FFF2-40B4-BE49-F238E27FC236}">
                <a16:creationId xmlns:a16="http://schemas.microsoft.com/office/drawing/2014/main" id="{B9D389A3-6118-4084-B2A8-72044E295932}"/>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11268" name="Text Box 4">
            <a:extLst>
              <a:ext uri="{FF2B5EF4-FFF2-40B4-BE49-F238E27FC236}">
                <a16:creationId xmlns:a16="http://schemas.microsoft.com/office/drawing/2014/main" id="{2542FF86-9258-4C9B-B929-452D0C113243}"/>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11269" name="棒 208">
            <a:extLst>
              <a:ext uri="{FF2B5EF4-FFF2-40B4-BE49-F238E27FC236}">
                <a16:creationId xmlns:a16="http://schemas.microsoft.com/office/drawing/2014/main" id="{A52C54EC-4C01-4C86-9591-A9271F45858B}"/>
              </a:ext>
            </a:extLst>
          </p:cNvPr>
          <p:cNvSpPr>
            <a:spLocks noChangeArrowheads="1"/>
          </p:cNvSpPr>
          <p:nvPr/>
        </p:nvSpPr>
        <p:spPr bwMode="auto">
          <a:xfrm>
            <a:off x="615950" y="1190625"/>
            <a:ext cx="2286000" cy="244475"/>
          </a:xfrm>
          <a:prstGeom prst="roundRect">
            <a:avLst>
              <a:gd name="adj" fmla="val 50000"/>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b="1">
                <a:solidFill>
                  <a:schemeClr val="bg1"/>
                </a:solidFill>
                <a:latin typeface="微软雅黑" panose="020B0503020204020204" pitchFamily="34" charset="-122"/>
                <a:ea typeface="微软雅黑" panose="020B0503020204020204" pitchFamily="34" charset="-122"/>
              </a:rPr>
              <a:t>1 ADD YOUR TEXT</a:t>
            </a:r>
            <a:endParaRPr lang="zh-CN" altLang="en-US">
              <a:solidFill>
                <a:schemeClr val="bg1"/>
              </a:solidFill>
              <a:ea typeface="微软雅黑" panose="020B0503020204020204" pitchFamily="34" charset="-122"/>
            </a:endParaRPr>
          </a:p>
        </p:txBody>
      </p:sp>
      <p:sp>
        <p:nvSpPr>
          <p:cNvPr id="11270" name="棒 208">
            <a:extLst>
              <a:ext uri="{FF2B5EF4-FFF2-40B4-BE49-F238E27FC236}">
                <a16:creationId xmlns:a16="http://schemas.microsoft.com/office/drawing/2014/main" id="{348FC5A7-54FE-4073-BA28-DFA0B28682CF}"/>
              </a:ext>
            </a:extLst>
          </p:cNvPr>
          <p:cNvSpPr>
            <a:spLocks noChangeArrowheads="1"/>
          </p:cNvSpPr>
          <p:nvPr/>
        </p:nvSpPr>
        <p:spPr bwMode="auto">
          <a:xfrm>
            <a:off x="615950" y="1565275"/>
            <a:ext cx="2286000" cy="244475"/>
          </a:xfrm>
          <a:prstGeom prst="roundRect">
            <a:avLst>
              <a:gd name="adj" fmla="val 50000"/>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b="1">
                <a:solidFill>
                  <a:schemeClr val="bg1"/>
                </a:solidFill>
                <a:latin typeface="微软雅黑" panose="020B0503020204020204" pitchFamily="34" charset="-122"/>
                <a:ea typeface="微软雅黑" panose="020B0503020204020204" pitchFamily="34" charset="-122"/>
              </a:rPr>
              <a:t>2 ADD YOUR TEXT</a:t>
            </a:r>
            <a:endParaRPr lang="zh-CN" altLang="en-US">
              <a:solidFill>
                <a:schemeClr val="bg1"/>
              </a:solidFill>
              <a:ea typeface="微软雅黑" panose="020B0503020204020204" pitchFamily="34" charset="-122"/>
            </a:endParaRPr>
          </a:p>
        </p:txBody>
      </p:sp>
      <p:sp>
        <p:nvSpPr>
          <p:cNvPr id="11271" name="棒 208">
            <a:extLst>
              <a:ext uri="{FF2B5EF4-FFF2-40B4-BE49-F238E27FC236}">
                <a16:creationId xmlns:a16="http://schemas.microsoft.com/office/drawing/2014/main" id="{D45E87FB-92E4-4FC9-82B4-335F7C71FBA0}"/>
              </a:ext>
            </a:extLst>
          </p:cNvPr>
          <p:cNvSpPr>
            <a:spLocks noChangeArrowheads="1"/>
          </p:cNvSpPr>
          <p:nvPr/>
        </p:nvSpPr>
        <p:spPr bwMode="auto">
          <a:xfrm>
            <a:off x="615950" y="1939925"/>
            <a:ext cx="2286000" cy="244475"/>
          </a:xfrm>
          <a:prstGeom prst="roundRect">
            <a:avLst>
              <a:gd name="adj" fmla="val 50000"/>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b="1">
                <a:solidFill>
                  <a:schemeClr val="bg1"/>
                </a:solidFill>
                <a:latin typeface="微软雅黑" panose="020B0503020204020204" pitchFamily="34" charset="-122"/>
                <a:ea typeface="微软雅黑" panose="020B0503020204020204" pitchFamily="34" charset="-122"/>
              </a:rPr>
              <a:t>3 ADD YOUR TEXT</a:t>
            </a:r>
            <a:endParaRPr lang="zh-CN" altLang="en-US">
              <a:solidFill>
                <a:schemeClr val="bg1"/>
              </a:solidFill>
              <a:ea typeface="微软雅黑" panose="020B0503020204020204" pitchFamily="34" charset="-122"/>
            </a:endParaRPr>
          </a:p>
        </p:txBody>
      </p:sp>
      <p:sp>
        <p:nvSpPr>
          <p:cNvPr id="11272" name="棒 208">
            <a:extLst>
              <a:ext uri="{FF2B5EF4-FFF2-40B4-BE49-F238E27FC236}">
                <a16:creationId xmlns:a16="http://schemas.microsoft.com/office/drawing/2014/main" id="{32021F32-1727-4FD7-9B19-3A96B4F03EF9}"/>
              </a:ext>
            </a:extLst>
          </p:cNvPr>
          <p:cNvSpPr>
            <a:spLocks noChangeArrowheads="1"/>
          </p:cNvSpPr>
          <p:nvPr/>
        </p:nvSpPr>
        <p:spPr bwMode="auto">
          <a:xfrm>
            <a:off x="615950" y="2314575"/>
            <a:ext cx="2286000" cy="244475"/>
          </a:xfrm>
          <a:prstGeom prst="roundRect">
            <a:avLst>
              <a:gd name="adj" fmla="val 50000"/>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b="1">
                <a:solidFill>
                  <a:schemeClr val="bg1"/>
                </a:solidFill>
                <a:latin typeface="微软雅黑" panose="020B0503020204020204" pitchFamily="34" charset="-122"/>
                <a:ea typeface="微软雅黑" panose="020B0503020204020204" pitchFamily="34" charset="-122"/>
              </a:rPr>
              <a:t>4 ADD YOUR TEXT</a:t>
            </a:r>
            <a:endParaRPr lang="zh-CN" altLang="en-US">
              <a:solidFill>
                <a:schemeClr val="bg1"/>
              </a:solidFill>
              <a:ea typeface="微软雅黑" panose="020B0503020204020204" pitchFamily="34" charset="-122"/>
            </a:endParaRPr>
          </a:p>
        </p:txBody>
      </p:sp>
      <p:sp>
        <p:nvSpPr>
          <p:cNvPr id="11273" name="棒 208">
            <a:extLst>
              <a:ext uri="{FF2B5EF4-FFF2-40B4-BE49-F238E27FC236}">
                <a16:creationId xmlns:a16="http://schemas.microsoft.com/office/drawing/2014/main" id="{3F2FAF98-B5D7-472B-854A-C33AAAE14B88}"/>
              </a:ext>
            </a:extLst>
          </p:cNvPr>
          <p:cNvSpPr>
            <a:spLocks noChangeArrowheads="1"/>
          </p:cNvSpPr>
          <p:nvPr/>
        </p:nvSpPr>
        <p:spPr bwMode="auto">
          <a:xfrm>
            <a:off x="615950" y="2689225"/>
            <a:ext cx="2286000" cy="244475"/>
          </a:xfrm>
          <a:prstGeom prst="roundRect">
            <a:avLst>
              <a:gd name="adj" fmla="val 50000"/>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zh-CN" altLang="en-US" b="1">
                <a:solidFill>
                  <a:schemeClr val="bg1"/>
                </a:solidFill>
                <a:latin typeface="微软雅黑" panose="020B0503020204020204" pitchFamily="34" charset="-122"/>
                <a:ea typeface="微软雅黑" panose="020B0503020204020204" pitchFamily="34" charset="-122"/>
              </a:rPr>
              <a:t>5 ADD YOUR TEXT</a:t>
            </a:r>
          </a:p>
        </p:txBody>
      </p:sp>
      <p:sp>
        <p:nvSpPr>
          <p:cNvPr id="11274" name="Line 10">
            <a:extLst>
              <a:ext uri="{FF2B5EF4-FFF2-40B4-BE49-F238E27FC236}">
                <a16:creationId xmlns:a16="http://schemas.microsoft.com/office/drawing/2014/main" id="{FD341688-3392-4659-81F1-B58D1075503E}"/>
              </a:ext>
            </a:extLst>
          </p:cNvPr>
          <p:cNvSpPr>
            <a:spLocks noChangeShapeType="1"/>
          </p:cNvSpPr>
          <p:nvPr/>
        </p:nvSpPr>
        <p:spPr bwMode="auto">
          <a:xfrm>
            <a:off x="3268663" y="1190625"/>
            <a:ext cx="0" cy="1743075"/>
          </a:xfrm>
          <a:prstGeom prst="line">
            <a:avLst/>
          </a:prstGeom>
          <a:noFill/>
          <a:ln w="9525" cmpd="sng">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pic>
        <p:nvPicPr>
          <p:cNvPr id="11275" name="Picture 11" descr="53b24f4db215b">
            <a:extLst>
              <a:ext uri="{FF2B5EF4-FFF2-40B4-BE49-F238E27FC236}">
                <a16:creationId xmlns:a16="http://schemas.microsoft.com/office/drawing/2014/main" id="{94EF412C-62E4-4CC3-8A78-F5AF090E76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0625" y="1344613"/>
            <a:ext cx="2027238"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0EA154F-4592-4125-A113-C12AD6BB79B8}"/>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2291" name="Text Box 3">
            <a:extLst>
              <a:ext uri="{FF2B5EF4-FFF2-40B4-BE49-F238E27FC236}">
                <a16:creationId xmlns:a16="http://schemas.microsoft.com/office/drawing/2014/main" id="{E1F86D34-43E9-433E-9C1F-B259BAC1420E}"/>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12292" name="Text Box 4">
            <a:extLst>
              <a:ext uri="{FF2B5EF4-FFF2-40B4-BE49-F238E27FC236}">
                <a16:creationId xmlns:a16="http://schemas.microsoft.com/office/drawing/2014/main" id="{6815083A-7FF1-4B9E-85B9-48093728C555}"/>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
        <p:nvSpPr>
          <p:cNvPr id="12293" name="Oval 5">
            <a:extLst>
              <a:ext uri="{FF2B5EF4-FFF2-40B4-BE49-F238E27FC236}">
                <a16:creationId xmlns:a16="http://schemas.microsoft.com/office/drawing/2014/main" id="{484BF399-AFA6-4B48-93EE-803BBB6A5B94}"/>
              </a:ext>
            </a:extLst>
          </p:cNvPr>
          <p:cNvSpPr>
            <a:spLocks noChangeArrowheads="1"/>
          </p:cNvSpPr>
          <p:nvPr/>
        </p:nvSpPr>
        <p:spPr bwMode="auto">
          <a:xfrm>
            <a:off x="711200" y="1546225"/>
            <a:ext cx="1295400" cy="1309688"/>
          </a:xfrm>
          <a:prstGeom prst="ellipse">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000" b="1">
                <a:solidFill>
                  <a:schemeClr val="bg1"/>
                </a:solidFill>
                <a:latin typeface="微软雅黑" panose="020B0503020204020204" pitchFamily="34" charset="-122"/>
                <a:ea typeface="微软雅黑" panose="020B0503020204020204" pitchFamily="34" charset="-122"/>
              </a:rPr>
              <a:t>ADD YOUR TEXT</a:t>
            </a:r>
          </a:p>
        </p:txBody>
      </p:sp>
      <p:sp>
        <p:nvSpPr>
          <p:cNvPr id="12294" name="Line 6">
            <a:extLst>
              <a:ext uri="{FF2B5EF4-FFF2-40B4-BE49-F238E27FC236}">
                <a16:creationId xmlns:a16="http://schemas.microsoft.com/office/drawing/2014/main" id="{68F84739-0AC9-48A7-90E7-AC40EDC59664}"/>
              </a:ext>
            </a:extLst>
          </p:cNvPr>
          <p:cNvSpPr>
            <a:spLocks noChangeShapeType="1"/>
          </p:cNvSpPr>
          <p:nvPr/>
        </p:nvSpPr>
        <p:spPr bwMode="auto">
          <a:xfrm>
            <a:off x="2168525" y="2200275"/>
            <a:ext cx="1125538" cy="0"/>
          </a:xfrm>
          <a:prstGeom prst="line">
            <a:avLst/>
          </a:prstGeom>
          <a:noFill/>
          <a:ln w="9525" cap="flat" cmpd="sng">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2295" name="Text Box 7">
            <a:extLst>
              <a:ext uri="{FF2B5EF4-FFF2-40B4-BE49-F238E27FC236}">
                <a16:creationId xmlns:a16="http://schemas.microsoft.com/office/drawing/2014/main" id="{59C7B4A1-AD85-4720-9A8F-FEE38BBCC053}"/>
              </a:ext>
            </a:extLst>
          </p:cNvPr>
          <p:cNvSpPr txBox="1">
            <a:spLocks noChangeArrowheads="1"/>
          </p:cNvSpPr>
          <p:nvPr/>
        </p:nvSpPr>
        <p:spPr bwMode="auto">
          <a:xfrm>
            <a:off x="2146300" y="1951038"/>
            <a:ext cx="809625" cy="19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spAutoFit/>
          </a:bodyP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20000"/>
              </a:lnSpc>
            </a:pPr>
            <a:r>
              <a:rPr lang="zh-CN" altLang="en-US" sz="600" b="1">
                <a:latin typeface="微软雅黑" panose="020B0503020204020204" pitchFamily="34" charset="-122"/>
                <a:ea typeface="微软雅黑" panose="020B0503020204020204" pitchFamily="34" charset="-122"/>
              </a:rPr>
              <a:t>ADD YOUR TEXT</a:t>
            </a:r>
          </a:p>
        </p:txBody>
      </p:sp>
      <p:sp>
        <p:nvSpPr>
          <p:cNvPr id="12296" name="Oval 8">
            <a:extLst>
              <a:ext uri="{FF2B5EF4-FFF2-40B4-BE49-F238E27FC236}">
                <a16:creationId xmlns:a16="http://schemas.microsoft.com/office/drawing/2014/main" id="{1E217BAE-F977-4492-B832-F10FD6790504}"/>
              </a:ext>
            </a:extLst>
          </p:cNvPr>
          <p:cNvSpPr>
            <a:spLocks noChangeArrowheads="1"/>
          </p:cNvSpPr>
          <p:nvPr/>
        </p:nvSpPr>
        <p:spPr bwMode="auto">
          <a:xfrm>
            <a:off x="3041650" y="1069975"/>
            <a:ext cx="731838" cy="690563"/>
          </a:xfrm>
          <a:prstGeom prst="ellipse">
            <a:avLst/>
          </a:prstGeom>
          <a:noFill/>
          <a:ln w="28575" cap="flat" cmpd="sng">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2297" name="Oval 9">
            <a:extLst>
              <a:ext uri="{FF2B5EF4-FFF2-40B4-BE49-F238E27FC236}">
                <a16:creationId xmlns:a16="http://schemas.microsoft.com/office/drawing/2014/main" id="{C1906875-E574-4298-BBC0-85A1D4D21602}"/>
              </a:ext>
            </a:extLst>
          </p:cNvPr>
          <p:cNvSpPr>
            <a:spLocks noChangeArrowheads="1"/>
          </p:cNvSpPr>
          <p:nvPr/>
        </p:nvSpPr>
        <p:spPr bwMode="auto">
          <a:xfrm>
            <a:off x="3443288" y="1435100"/>
            <a:ext cx="682625" cy="690563"/>
          </a:xfrm>
          <a:prstGeom prst="ellipse">
            <a:avLst/>
          </a:prstGeom>
          <a:noFill/>
          <a:ln w="28575" cap="flat" cmpd="sng">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2298" name="Oval 10">
            <a:extLst>
              <a:ext uri="{FF2B5EF4-FFF2-40B4-BE49-F238E27FC236}">
                <a16:creationId xmlns:a16="http://schemas.microsoft.com/office/drawing/2014/main" id="{EF4319DC-9AED-4B46-B286-C7B2830067E3}"/>
              </a:ext>
            </a:extLst>
          </p:cNvPr>
          <p:cNvSpPr>
            <a:spLocks noChangeArrowheads="1"/>
          </p:cNvSpPr>
          <p:nvPr/>
        </p:nvSpPr>
        <p:spPr bwMode="auto">
          <a:xfrm>
            <a:off x="3522663" y="1963738"/>
            <a:ext cx="684212" cy="690562"/>
          </a:xfrm>
          <a:prstGeom prst="ellipse">
            <a:avLst/>
          </a:prstGeom>
          <a:noFill/>
          <a:ln w="28575" cap="flat" cmpd="sng">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2299" name="Oval 11">
            <a:extLst>
              <a:ext uri="{FF2B5EF4-FFF2-40B4-BE49-F238E27FC236}">
                <a16:creationId xmlns:a16="http://schemas.microsoft.com/office/drawing/2014/main" id="{1625F9F9-17EF-48CA-AE26-257CF425527A}"/>
              </a:ext>
            </a:extLst>
          </p:cNvPr>
          <p:cNvSpPr>
            <a:spLocks noChangeArrowheads="1"/>
          </p:cNvSpPr>
          <p:nvPr/>
        </p:nvSpPr>
        <p:spPr bwMode="auto">
          <a:xfrm>
            <a:off x="3443288" y="2451100"/>
            <a:ext cx="682625" cy="688975"/>
          </a:xfrm>
          <a:prstGeom prst="ellipse">
            <a:avLst/>
          </a:prstGeom>
          <a:noFill/>
          <a:ln w="28575" cap="flat" cmpd="sng">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2300" name="Oval 12">
            <a:extLst>
              <a:ext uri="{FF2B5EF4-FFF2-40B4-BE49-F238E27FC236}">
                <a16:creationId xmlns:a16="http://schemas.microsoft.com/office/drawing/2014/main" id="{2E8DFE30-7CBA-4854-9D8B-305AC66DCEF4}"/>
              </a:ext>
            </a:extLst>
          </p:cNvPr>
          <p:cNvSpPr>
            <a:spLocks noChangeArrowheads="1"/>
          </p:cNvSpPr>
          <p:nvPr/>
        </p:nvSpPr>
        <p:spPr bwMode="auto">
          <a:xfrm>
            <a:off x="3041650" y="2855913"/>
            <a:ext cx="682625" cy="690562"/>
          </a:xfrm>
          <a:prstGeom prst="ellipse">
            <a:avLst/>
          </a:prstGeom>
          <a:noFill/>
          <a:ln w="28575" cap="flat" cmpd="sng">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98" tIns="43199" rIns="86398" bIns="43199" anchor="ctr"/>
          <a:lstStyle>
            <a:lvl1pPr defTabSz="904875">
              <a:defRPr>
                <a:solidFill>
                  <a:schemeClr val="tx1"/>
                </a:solidFill>
                <a:latin typeface="Arial" panose="020B0604020202020204" pitchFamily="34" charset="0"/>
                <a:ea typeface="宋体" panose="02010600030101010101" pitchFamily="2" charset="-122"/>
              </a:defRPr>
            </a:lvl1pPr>
            <a:lvl2pPr defTabSz="904875">
              <a:defRPr>
                <a:solidFill>
                  <a:schemeClr val="tx1"/>
                </a:solidFill>
                <a:latin typeface="Arial" panose="020B0604020202020204" pitchFamily="34" charset="0"/>
                <a:ea typeface="宋体" panose="02010600030101010101" pitchFamily="2" charset="-122"/>
              </a:defRPr>
            </a:lvl2pPr>
            <a:lvl3pPr defTabSz="904875">
              <a:defRPr>
                <a:solidFill>
                  <a:schemeClr val="tx1"/>
                </a:solidFill>
                <a:latin typeface="Arial" panose="020B0604020202020204" pitchFamily="34" charset="0"/>
                <a:ea typeface="宋体" panose="02010600030101010101" pitchFamily="2" charset="-122"/>
              </a:defRPr>
            </a:lvl3pPr>
            <a:lvl4pPr defTabSz="904875">
              <a:defRPr>
                <a:solidFill>
                  <a:schemeClr val="tx1"/>
                </a:solidFill>
                <a:latin typeface="Arial" panose="020B0604020202020204" pitchFamily="34" charset="0"/>
                <a:ea typeface="宋体" panose="02010600030101010101" pitchFamily="2" charset="-122"/>
              </a:defRPr>
            </a:lvl4pPr>
            <a:lvl5pPr defTabSz="904875">
              <a:defRPr>
                <a:solidFill>
                  <a:schemeClr val="tx1"/>
                </a:solidFill>
                <a:latin typeface="Arial" panose="020B0604020202020204" pitchFamily="34" charset="0"/>
                <a:ea typeface="宋体" panose="02010600030101010101" pitchFamily="2" charset="-122"/>
              </a:defRPr>
            </a:lvl5pPr>
            <a:lvl6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defTabSz="904875"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600" b="1">
                <a:latin typeface="微软雅黑" panose="020B0503020204020204" pitchFamily="34" charset="-122"/>
                <a:ea typeface="微软雅黑" panose="020B0503020204020204" pitchFamily="34" charset="-122"/>
              </a:rPr>
              <a:t>ADD YOUR TEXT</a:t>
            </a:r>
          </a:p>
        </p:txBody>
      </p:sp>
      <p:sp>
        <p:nvSpPr>
          <p:cNvPr id="12301" name="Line 13">
            <a:extLst>
              <a:ext uri="{FF2B5EF4-FFF2-40B4-BE49-F238E27FC236}">
                <a16:creationId xmlns:a16="http://schemas.microsoft.com/office/drawing/2014/main" id="{1B1A835F-BCE5-4EC3-9A1F-B82AE7AB9516}"/>
              </a:ext>
            </a:extLst>
          </p:cNvPr>
          <p:cNvSpPr>
            <a:spLocks noChangeShapeType="1"/>
          </p:cNvSpPr>
          <p:nvPr/>
        </p:nvSpPr>
        <p:spPr bwMode="auto">
          <a:xfrm>
            <a:off x="4327525" y="2200275"/>
            <a:ext cx="320675" cy="0"/>
          </a:xfrm>
          <a:prstGeom prst="line">
            <a:avLst/>
          </a:prstGeom>
          <a:noFill/>
          <a:ln w="9525" cap="flat" cmpd="sng">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2302" name="AutoShape 14">
            <a:extLst>
              <a:ext uri="{FF2B5EF4-FFF2-40B4-BE49-F238E27FC236}">
                <a16:creationId xmlns:a16="http://schemas.microsoft.com/office/drawing/2014/main" id="{B49F6374-5B0F-4462-A665-1E92F7BE4080}"/>
              </a:ext>
            </a:extLst>
          </p:cNvPr>
          <p:cNvSpPr>
            <a:spLocks noChangeArrowheads="1"/>
          </p:cNvSpPr>
          <p:nvPr/>
        </p:nvSpPr>
        <p:spPr bwMode="auto">
          <a:xfrm>
            <a:off x="4878388" y="1835150"/>
            <a:ext cx="1052512" cy="731838"/>
          </a:xfrm>
          <a:prstGeom prst="cloudCallout">
            <a:avLst>
              <a:gd name="adj1" fmla="val -43750"/>
              <a:gd name="adj2" fmla="val 70000"/>
            </a:avLst>
          </a:prstGeom>
          <a:solidFill>
            <a:srgbClr val="80808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b="1">
                <a:solidFill>
                  <a:schemeClr val="bg1"/>
                </a:solidFill>
                <a:latin typeface="微软雅黑" panose="020B0503020204020204" pitchFamily="34" charset="-122"/>
                <a:ea typeface="微软雅黑" panose="020B0503020204020204" pitchFamily="34" charset="-122"/>
              </a:rPr>
              <a:t>?</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bg bwMode="auto">
      <p:bgPr>
        <a:solidFill>
          <a:srgbClr val="DDDDDD"/>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B982A06-6442-41E4-A1D2-3243E34841E6}"/>
              </a:ext>
            </a:extLst>
          </p:cNvPr>
          <p:cNvSpPr>
            <a:spLocks noChangeArrowheads="1"/>
          </p:cNvSpPr>
          <p:nvPr/>
        </p:nvSpPr>
        <p:spPr bwMode="auto">
          <a:xfrm>
            <a:off x="1588" y="0"/>
            <a:ext cx="6397625" cy="431800"/>
          </a:xfrm>
          <a:prstGeom prst="rect">
            <a:avLst/>
          </a:prstGeom>
          <a:solidFill>
            <a:schemeClr val="tx1">
              <a:alpha val="60999"/>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15" name="任意多边形 29">
            <a:extLst>
              <a:ext uri="{FF2B5EF4-FFF2-40B4-BE49-F238E27FC236}">
                <a16:creationId xmlns:a16="http://schemas.microsoft.com/office/drawing/2014/main" id="{A768C61F-F8B1-467C-B1CB-D1CF4DC6E0FB}"/>
              </a:ext>
            </a:extLst>
          </p:cNvPr>
          <p:cNvSpPr>
            <a:spLocks/>
          </p:cNvSpPr>
          <p:nvPr/>
        </p:nvSpPr>
        <p:spPr bwMode="auto">
          <a:xfrm>
            <a:off x="1501775" y="1085850"/>
            <a:ext cx="2860675" cy="2103438"/>
          </a:xfrm>
          <a:custGeom>
            <a:avLst/>
            <a:gdLst>
              <a:gd name="T0" fmla="*/ 3842 w 21600"/>
              <a:gd name="T1" fmla="*/ 0 h 21600"/>
              <a:gd name="T2" fmla="*/ 0 w 21600"/>
              <a:gd name="T3" fmla="*/ 20732 h 21600"/>
              <a:gd name="T4" fmla="*/ 21600 w 21600"/>
              <a:gd name="T5" fmla="*/ 21600 h 21600"/>
              <a:gd name="T6" fmla="*/ 19355 w 21600"/>
              <a:gd name="T7" fmla="*/ 7921 h 21600"/>
              <a:gd name="T8" fmla="*/ 3842 w 21600"/>
              <a:gd name="T9" fmla="*/ 0 h 21600"/>
            </a:gdLst>
            <a:ahLst/>
            <a:cxnLst>
              <a:cxn ang="0">
                <a:pos x="T0" y="T1"/>
              </a:cxn>
              <a:cxn ang="0">
                <a:pos x="T2" y="T3"/>
              </a:cxn>
              <a:cxn ang="0">
                <a:pos x="T4" y="T5"/>
              </a:cxn>
              <a:cxn ang="0">
                <a:pos x="T6" y="T7"/>
              </a:cxn>
              <a:cxn ang="0">
                <a:pos x="T8" y="T9"/>
              </a:cxn>
            </a:cxnLst>
            <a:rect l="0" t="0" r="r" b="b"/>
            <a:pathLst>
              <a:path w="21600" h="21600">
                <a:moveTo>
                  <a:pt x="3842" y="0"/>
                </a:moveTo>
                <a:lnTo>
                  <a:pt x="0" y="20732"/>
                </a:lnTo>
                <a:lnTo>
                  <a:pt x="21600" y="21600"/>
                </a:lnTo>
                <a:lnTo>
                  <a:pt x="19355" y="7921"/>
                </a:lnTo>
                <a:lnTo>
                  <a:pt x="3842" y="0"/>
                </a:lnTo>
                <a:close/>
              </a:path>
            </a:pathLst>
          </a:custGeom>
          <a:solidFill>
            <a:schemeClr val="tx1">
              <a:alpha val="60999"/>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16" name="任意多边形 30" descr="1306963,105">
            <a:extLst>
              <a:ext uri="{FF2B5EF4-FFF2-40B4-BE49-F238E27FC236}">
                <a16:creationId xmlns:a16="http://schemas.microsoft.com/office/drawing/2014/main" id="{51C9D612-2B2F-4A7D-A8BB-1EDB7A98CE50}"/>
              </a:ext>
            </a:extLst>
          </p:cNvPr>
          <p:cNvSpPr>
            <a:spLocks/>
          </p:cNvSpPr>
          <p:nvPr/>
        </p:nvSpPr>
        <p:spPr bwMode="auto">
          <a:xfrm rot="240000">
            <a:off x="4073525" y="1928813"/>
            <a:ext cx="1546225" cy="1341437"/>
          </a:xfrm>
          <a:custGeom>
            <a:avLst/>
            <a:gdLst>
              <a:gd name="T0" fmla="*/ 0 w 21600"/>
              <a:gd name="T1" fmla="*/ 0 h 21600"/>
              <a:gd name="T2" fmla="*/ 5443 w 21600"/>
              <a:gd name="T3" fmla="*/ 20931 h 21600"/>
              <a:gd name="T4" fmla="*/ 21600 w 21600"/>
              <a:gd name="T5" fmla="*/ 21600 h 21600"/>
              <a:gd name="T6" fmla="*/ 16005 w 21600"/>
              <a:gd name="T7" fmla="*/ 2663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0" y="0"/>
                </a:moveTo>
                <a:lnTo>
                  <a:pt x="5443" y="20931"/>
                </a:lnTo>
                <a:lnTo>
                  <a:pt x="21600" y="21600"/>
                </a:lnTo>
                <a:lnTo>
                  <a:pt x="16005" y="2663"/>
                </a:lnTo>
                <a:lnTo>
                  <a:pt x="0" y="0"/>
                </a:lnTo>
                <a:close/>
              </a:path>
            </a:pathLst>
          </a:custGeom>
          <a:blipFill dpi="0" rotWithShape="0">
            <a:blip r:embed="rId2"/>
            <a:srcRect/>
            <a:stretch>
              <a:fillRect r="-41240"/>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17" name="任意多边形 31" descr="1306963,105">
            <a:extLst>
              <a:ext uri="{FF2B5EF4-FFF2-40B4-BE49-F238E27FC236}">
                <a16:creationId xmlns:a16="http://schemas.microsoft.com/office/drawing/2014/main" id="{7E634D8B-99BD-4256-9D8A-A4223A8E368F}"/>
              </a:ext>
            </a:extLst>
          </p:cNvPr>
          <p:cNvSpPr>
            <a:spLocks/>
          </p:cNvSpPr>
          <p:nvPr/>
        </p:nvSpPr>
        <p:spPr bwMode="auto">
          <a:xfrm>
            <a:off x="925513" y="1087438"/>
            <a:ext cx="1027112" cy="2001837"/>
          </a:xfrm>
          <a:custGeom>
            <a:avLst/>
            <a:gdLst>
              <a:gd name="T0" fmla="*/ 0 w 21600"/>
              <a:gd name="T1" fmla="*/ 1644 h 21600"/>
              <a:gd name="T2" fmla="*/ 21600 w 21600"/>
              <a:gd name="T3" fmla="*/ 0 h 21600"/>
              <a:gd name="T4" fmla="*/ 10886 w 21600"/>
              <a:gd name="T5" fmla="*/ 21600 h 21600"/>
              <a:gd name="T6" fmla="*/ 0 w 21600"/>
              <a:gd name="T7" fmla="*/ 1644 h 21600"/>
            </a:gdLst>
            <a:ahLst/>
            <a:cxnLst>
              <a:cxn ang="0">
                <a:pos x="T0" y="T1"/>
              </a:cxn>
              <a:cxn ang="0">
                <a:pos x="T2" y="T3"/>
              </a:cxn>
              <a:cxn ang="0">
                <a:pos x="T4" y="T5"/>
              </a:cxn>
              <a:cxn ang="0">
                <a:pos x="T6" y="T7"/>
              </a:cxn>
            </a:cxnLst>
            <a:rect l="0" t="0" r="r" b="b"/>
            <a:pathLst>
              <a:path w="21600" h="21600">
                <a:moveTo>
                  <a:pt x="0" y="1644"/>
                </a:moveTo>
                <a:lnTo>
                  <a:pt x="21600" y="0"/>
                </a:lnTo>
                <a:lnTo>
                  <a:pt x="10886" y="21600"/>
                </a:lnTo>
                <a:lnTo>
                  <a:pt x="0" y="1644"/>
                </a:lnTo>
                <a:close/>
              </a:path>
            </a:pathLst>
          </a:custGeom>
          <a:blipFill dpi="0" rotWithShape="0">
            <a:blip r:embed="rId2"/>
            <a:srcRect/>
            <a:stretch>
              <a:fillRect r="-211839"/>
            </a:stretch>
          </a:bli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18" name="Text Box 6">
            <a:extLst>
              <a:ext uri="{FF2B5EF4-FFF2-40B4-BE49-F238E27FC236}">
                <a16:creationId xmlns:a16="http://schemas.microsoft.com/office/drawing/2014/main" id="{9517B61F-8471-4561-B40B-52849C840AFB}"/>
              </a:ext>
            </a:extLst>
          </p:cNvPr>
          <p:cNvSpPr txBox="1">
            <a:spLocks noChangeArrowheads="1"/>
          </p:cNvSpPr>
          <p:nvPr/>
        </p:nvSpPr>
        <p:spPr bwMode="auto">
          <a:xfrm>
            <a:off x="1952625" y="1928813"/>
            <a:ext cx="2260600" cy="395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a:r>
              <a:rPr lang="zh-CN" altLang="en-US" sz="2000" b="1">
                <a:solidFill>
                  <a:schemeClr val="bg1"/>
                </a:solidFill>
                <a:effectLst>
                  <a:outerShdw blurRad="38100" dist="38100" dir="2700000" algn="tl">
                    <a:srgbClr val="000000"/>
                  </a:outerShdw>
                </a:effectLst>
                <a:ea typeface="微软雅黑" panose="020B0503020204020204" pitchFamily="34" charset="-122"/>
              </a:rPr>
              <a:t>ADD YOUR TEXT</a:t>
            </a:r>
          </a:p>
        </p:txBody>
      </p:sp>
      <p:sp>
        <p:nvSpPr>
          <p:cNvPr id="13319" name="Text Box 7">
            <a:extLst>
              <a:ext uri="{FF2B5EF4-FFF2-40B4-BE49-F238E27FC236}">
                <a16:creationId xmlns:a16="http://schemas.microsoft.com/office/drawing/2014/main" id="{0CE2AA41-D4FC-4970-AC02-0C3250B40E35}"/>
              </a:ext>
            </a:extLst>
          </p:cNvPr>
          <p:cNvSpPr txBox="1">
            <a:spLocks noChangeArrowheads="1"/>
          </p:cNvSpPr>
          <p:nvPr/>
        </p:nvSpPr>
        <p:spPr bwMode="auto">
          <a:xfrm>
            <a:off x="212725" y="90488"/>
            <a:ext cx="1103313"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LOGO&amp;PROJECT</a:t>
            </a:r>
            <a:endParaRPr lang="zh-CN" altLang="en-US" sz="1800"/>
          </a:p>
        </p:txBody>
      </p:sp>
      <p:sp>
        <p:nvSpPr>
          <p:cNvPr id="13320" name="Text Box 8">
            <a:extLst>
              <a:ext uri="{FF2B5EF4-FFF2-40B4-BE49-F238E27FC236}">
                <a16:creationId xmlns:a16="http://schemas.microsoft.com/office/drawing/2014/main" id="{995A1318-2E8B-4B2A-A93C-E5D217B7BA0E}"/>
              </a:ext>
            </a:extLst>
          </p:cNvPr>
          <p:cNvSpPr txBox="1">
            <a:spLocks noChangeArrowheads="1"/>
          </p:cNvSpPr>
          <p:nvPr/>
        </p:nvSpPr>
        <p:spPr bwMode="auto">
          <a:xfrm>
            <a:off x="4878388" y="111125"/>
            <a:ext cx="1420812"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zh-CN" altLang="en-US">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ADD YOUR COMPANY</a:t>
            </a:r>
            <a:endParaRPr lang="zh-CN" altLang="en-US" sz="1800"/>
          </a:p>
        </p:txBody>
      </p:sp>
    </p:spTree>
  </p:cSld>
  <p:clrMapOvr>
    <a:masterClrMapping/>
  </p:clrMapOvr>
  <p:transition>
    <p:fade/>
  </p:transition>
</p:sld>
</file>

<file path=ppt/theme/theme1.xml><?xml version="1.0" encoding="utf-8"?>
<a:theme xmlns:a="http://schemas.openxmlformats.org/drawingml/2006/main" name="https://www.freeppt7.com">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BBE0E3">
            <a:alpha val="60999"/>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rgbClr val="BBE0E3">
            <a:alpha val="60999"/>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9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TotalTime>
  <Pages>0</Pages>
  <Words>1617</Words>
  <Characters>0</Characters>
  <Application>Microsoft Office PowerPoint</Application>
  <DocSecurity>0</DocSecurity>
  <PresentationFormat>自定义</PresentationFormat>
  <Lines>0</Lines>
  <Paragraphs>200</Paragraphs>
  <Slides>25</Slides>
  <Notes>0</Notes>
  <HiddenSlides>0</HiddenSlides>
  <MMClips>0</MMClips>
  <ScaleCrop>false</ScaleCrop>
  <HeadingPairs>
    <vt:vector size="6" baseType="variant">
      <vt:variant>
        <vt:lpstr>已用的字体</vt:lpstr>
      </vt:variant>
      <vt:variant>
        <vt:i4>32</vt:i4>
      </vt:variant>
      <vt:variant>
        <vt:lpstr>主题</vt:lpstr>
      </vt:variant>
      <vt:variant>
        <vt:i4>1</vt:i4>
      </vt:variant>
      <vt:variant>
        <vt:lpstr>幻灯片标题</vt:lpstr>
      </vt:variant>
      <vt:variant>
        <vt:i4>25</vt:i4>
      </vt:variant>
    </vt:vector>
  </HeadingPairs>
  <TitlesOfParts>
    <vt:vector size="58" baseType="lpstr">
      <vt:lpstr>Arial</vt:lpstr>
      <vt:lpstr>宋体</vt:lpstr>
      <vt:lpstr>Wingdings</vt:lpstr>
      <vt:lpstr>微软雅黑</vt:lpstr>
      <vt:lpstr>楷体</vt:lpstr>
      <vt:lpstr>仿宋</vt:lpstr>
      <vt:lpstr>黑体</vt:lpstr>
      <vt:lpstr>Calibri</vt:lpstr>
      <vt:lpstr>汉仪粗宋简</vt:lpstr>
      <vt:lpstr>方正大黑简体</vt:lpstr>
      <vt:lpstr>方正黑体简体</vt:lpstr>
      <vt:lpstr>华文细黑</vt:lpstr>
      <vt:lpstr>方正宋黑简体</vt:lpstr>
      <vt:lpstr>Times New Roman</vt:lpstr>
      <vt:lpstr>Gulim</vt:lpstr>
      <vt:lpstr>仿宋_GB2312</vt:lpstr>
      <vt:lpstr>汉仪大宋简</vt:lpstr>
      <vt:lpstr>经典特宋简</vt:lpstr>
      <vt:lpstr>汉仪粗宋繁</vt:lpstr>
      <vt:lpstr>汉仪中黑繁</vt:lpstr>
      <vt:lpstr>汉仪大宋繁</vt:lpstr>
      <vt:lpstr>Arrgh!</vt:lpstr>
      <vt:lpstr>Abadi MT Condensed Light</vt:lpstr>
      <vt:lpstr>AvantGarde Bk BT</vt:lpstr>
      <vt:lpstr>MS PGothic</vt:lpstr>
      <vt:lpstr>长城古印体繁</vt:lpstr>
      <vt:lpstr>汉仪中黑简</vt:lpstr>
      <vt:lpstr>Dream Orphans</vt:lpstr>
      <vt:lpstr>Abadi MT</vt:lpstr>
      <vt:lpstr>Dream Orphans</vt:lpstr>
      <vt:lpstr>Dream Orphans</vt:lpstr>
      <vt:lpstr>Dream Orphans</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Administrator</dc:creator>
  <cp:keywords/>
  <dc:description/>
  <cp:lastModifiedBy>宇 之灵</cp:lastModifiedBy>
  <cp:revision>5</cp:revision>
  <dcterms:created xsi:type="dcterms:W3CDTF">2014-12-01T05:56:12Z</dcterms:created>
  <dcterms:modified xsi:type="dcterms:W3CDTF">2019-12-23T06:59:25Z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2052-9.1.0.4885</vt:lpwstr>
  </property>
</Properties>
</file>