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handoutMasterIdLst>
    <p:handoutMasterId r:id="rId22"/>
  </p:handoutMasterIdLst>
  <p:sldIdLst>
    <p:sldId id="256" r:id="rId2"/>
    <p:sldId id="257" r:id="rId3"/>
    <p:sldId id="258" r:id="rId4"/>
    <p:sldId id="262" r:id="rId5"/>
    <p:sldId id="263" r:id="rId6"/>
    <p:sldId id="264" r:id="rId7"/>
    <p:sldId id="259" r:id="rId8"/>
    <p:sldId id="265" r:id="rId9"/>
    <p:sldId id="266" r:id="rId10"/>
    <p:sldId id="267" r:id="rId11"/>
    <p:sldId id="260" r:id="rId12"/>
    <p:sldId id="268" r:id="rId13"/>
    <p:sldId id="269" r:id="rId14"/>
    <p:sldId id="270" r:id="rId15"/>
    <p:sldId id="261" r:id="rId16"/>
    <p:sldId id="271" r:id="rId17"/>
    <p:sldId id="272" r:id="rId18"/>
    <p:sldId id="273" r:id="rId19"/>
    <p:sldId id="274" r:id="rId20"/>
  </p:sldIdLst>
  <p:sldSz cx="12192000" cy="6858000"/>
  <p:notesSz cx="6858000" cy="9144000"/>
  <p:embeddedFontLst>
    <p:embeddedFont>
      <p:font typeface="PangMenZhengDao" panose="02010600030101010101" charset="-122"/>
      <p:regular r:id="rId23"/>
    </p:embeddedFont>
    <p:embeddedFont>
      <p:font typeface="DengXian" panose="02010600030101010101" pitchFamily="2" charset="-122"/>
      <p:regular r:id="rId24"/>
      <p:bold r:id="rId25"/>
    </p:embeddedFont>
    <p:embeddedFont>
      <p:font typeface="DengXian Light" panose="02010600030101010101" pitchFamily="2" charset="-122"/>
      <p:regular r:id="rId26"/>
    </p:embeddedFont>
    <p:embeddedFont>
      <p:font typeface="Calibri" panose="020F0502020204030204" pitchFamily="34" charset="0"/>
      <p:regular r:id="rId27"/>
      <p:bold r:id="rId28"/>
      <p:italic r:id="rId29"/>
      <p:boldItalic r:id="rId30"/>
    </p:embeddedFont>
    <p:embeddedFont>
      <p:font typeface="Segoe UI Light" panose="020B0502040204020203" pitchFamily="34" charset="0"/>
      <p:regular r:id="rId31"/>
      <p:italic r:id="rId32"/>
    </p:embeddedFont>
    <p:embeddedFont>
      <p:font typeface="微软雅黑" panose="020B0503020204020204" pitchFamily="34" charset="-122"/>
      <p:regular r:id="rId33"/>
      <p:bold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6F9"/>
    <a:srgbClr val="FC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76"/>
  </p:normalViewPr>
  <p:slideViewPr>
    <p:cSldViewPr snapToGrid="0" snapToObjects="1" showGuides="1">
      <p:cViewPr varScale="1">
        <p:scale>
          <a:sx n="98" d="100"/>
          <a:sy n="98" d="100"/>
        </p:scale>
        <p:origin x="82"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2019/12/23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2019/12/23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DB0C6843-EE33-1A4F-9CCD-E478AB234AAA}" type="datetimeFigureOut">
              <a:rPr kumimoji="1" lang="zh-CN" altLang="en-US" smtClean="0"/>
              <a:t>2019/12/23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B5FB435-6665-324D-9E87-A5D2972AD492}"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DB0C6843-EE33-1A4F-9CCD-E478AB234AAA}" type="datetimeFigureOut">
              <a:rPr kumimoji="1" lang="zh-CN" altLang="en-US" smtClean="0"/>
              <a:t>2019/12/23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B5FB435-6665-324D-9E87-A5D2972AD492}"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DB0C6843-EE33-1A4F-9CCD-E478AB234AAA}" type="datetimeFigureOut">
              <a:rPr kumimoji="1" lang="zh-CN" altLang="en-US" smtClean="0"/>
              <a:t>2019/12/23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B5FB435-6665-324D-9E87-A5D2972AD492}"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DB0C6843-EE33-1A4F-9CCD-E478AB234AAA}" type="datetimeFigureOut">
              <a:rPr kumimoji="1" lang="zh-CN" altLang="en-US" smtClean="0"/>
              <a:t>2019/12/23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B5FB435-6665-324D-9E87-A5D2972AD492}"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cxnSp>
        <p:nvCxnSpPr>
          <p:cNvPr id="7" name="直接连接符 5"/>
          <p:cNvCxnSpPr/>
          <p:nvPr userDrawn="1"/>
        </p:nvCxnSpPr>
        <p:spPr>
          <a:xfrm>
            <a:off x="395536" y="664332"/>
            <a:ext cx="829035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8" name="组合 11"/>
          <p:cNvGrpSpPr/>
          <p:nvPr userDrawn="1"/>
        </p:nvGrpSpPr>
        <p:grpSpPr>
          <a:xfrm rot="20818786" flipH="1">
            <a:off x="359532" y="161669"/>
            <a:ext cx="370706" cy="444624"/>
            <a:chOff x="4197350" y="2182813"/>
            <a:chExt cx="608013" cy="641350"/>
          </a:xfrm>
          <a:noFill/>
        </p:grpSpPr>
        <p:sp>
          <p:nvSpPr>
            <p:cNvPr id="9" name="Freeform 166"/>
            <p:cNvSpPr/>
            <p:nvPr/>
          </p:nvSpPr>
          <p:spPr bwMode="auto">
            <a:xfrm>
              <a:off x="4229100" y="2211388"/>
              <a:ext cx="39688" cy="157163"/>
            </a:xfrm>
            <a:custGeom>
              <a:avLst/>
              <a:gdLst/>
              <a:ahLst/>
              <a:cxnLst>
                <a:cxn ang="0">
                  <a:pos x="63" y="2"/>
                </a:cxn>
                <a:cxn ang="0">
                  <a:pos x="63" y="2"/>
                </a:cxn>
                <a:cxn ang="0">
                  <a:pos x="58" y="14"/>
                </a:cxn>
                <a:cxn ang="0">
                  <a:pos x="54" y="25"/>
                </a:cxn>
                <a:cxn ang="0">
                  <a:pos x="47" y="49"/>
                </a:cxn>
                <a:cxn ang="0">
                  <a:pos x="34" y="96"/>
                </a:cxn>
                <a:cxn ang="0">
                  <a:pos x="34" y="96"/>
                </a:cxn>
                <a:cxn ang="0">
                  <a:pos x="27" y="122"/>
                </a:cxn>
                <a:cxn ang="0">
                  <a:pos x="21" y="149"/>
                </a:cxn>
                <a:cxn ang="0">
                  <a:pos x="10" y="203"/>
                </a:cxn>
                <a:cxn ang="0">
                  <a:pos x="10" y="203"/>
                </a:cxn>
                <a:cxn ang="0">
                  <a:pos x="6" y="222"/>
                </a:cxn>
                <a:cxn ang="0">
                  <a:pos x="3" y="243"/>
                </a:cxn>
                <a:cxn ang="0">
                  <a:pos x="1" y="263"/>
                </a:cxn>
                <a:cxn ang="0">
                  <a:pos x="0" y="283"/>
                </a:cxn>
                <a:cxn ang="0">
                  <a:pos x="0" y="283"/>
                </a:cxn>
                <a:cxn ang="0">
                  <a:pos x="1" y="290"/>
                </a:cxn>
                <a:cxn ang="0">
                  <a:pos x="2" y="292"/>
                </a:cxn>
                <a:cxn ang="0">
                  <a:pos x="3" y="294"/>
                </a:cxn>
                <a:cxn ang="0">
                  <a:pos x="6" y="296"/>
                </a:cxn>
                <a:cxn ang="0">
                  <a:pos x="8" y="296"/>
                </a:cxn>
                <a:cxn ang="0">
                  <a:pos x="11" y="296"/>
                </a:cxn>
                <a:cxn ang="0">
                  <a:pos x="14" y="294"/>
                </a:cxn>
                <a:cxn ang="0">
                  <a:pos x="14" y="294"/>
                </a:cxn>
                <a:cxn ang="0">
                  <a:pos x="15" y="293"/>
                </a:cxn>
                <a:cxn ang="0">
                  <a:pos x="16" y="291"/>
                </a:cxn>
                <a:cxn ang="0">
                  <a:pos x="15" y="287"/>
                </a:cxn>
                <a:cxn ang="0">
                  <a:pos x="14" y="285"/>
                </a:cxn>
                <a:cxn ang="0">
                  <a:pos x="12" y="285"/>
                </a:cxn>
                <a:cxn ang="0">
                  <a:pos x="11" y="284"/>
                </a:cxn>
                <a:cxn ang="0">
                  <a:pos x="9" y="285"/>
                </a:cxn>
                <a:cxn ang="0">
                  <a:pos x="9" y="285"/>
                </a:cxn>
                <a:cxn ang="0">
                  <a:pos x="11" y="282"/>
                </a:cxn>
                <a:cxn ang="0">
                  <a:pos x="12" y="276"/>
                </a:cxn>
                <a:cxn ang="0">
                  <a:pos x="14" y="259"/>
                </a:cxn>
                <a:cxn ang="0">
                  <a:pos x="14" y="232"/>
                </a:cxn>
                <a:cxn ang="0">
                  <a:pos x="14" y="232"/>
                </a:cxn>
                <a:cxn ang="0">
                  <a:pos x="17" y="212"/>
                </a:cxn>
                <a:cxn ang="0">
                  <a:pos x="21" y="193"/>
                </a:cxn>
                <a:cxn ang="0">
                  <a:pos x="29" y="155"/>
                </a:cxn>
                <a:cxn ang="0">
                  <a:pos x="29" y="155"/>
                </a:cxn>
                <a:cxn ang="0">
                  <a:pos x="38" y="119"/>
                </a:cxn>
                <a:cxn ang="0">
                  <a:pos x="48" y="83"/>
                </a:cxn>
                <a:cxn ang="0">
                  <a:pos x="48" y="83"/>
                </a:cxn>
                <a:cxn ang="0">
                  <a:pos x="58" y="45"/>
                </a:cxn>
                <a:cxn ang="0">
                  <a:pos x="64" y="25"/>
                </a:cxn>
                <a:cxn ang="0">
                  <a:pos x="68" y="16"/>
                </a:cxn>
                <a:cxn ang="0">
                  <a:pos x="72" y="8"/>
                </a:cxn>
                <a:cxn ang="0">
                  <a:pos x="72" y="8"/>
                </a:cxn>
                <a:cxn ang="0">
                  <a:pos x="73" y="5"/>
                </a:cxn>
                <a:cxn ang="0">
                  <a:pos x="73" y="3"/>
                </a:cxn>
                <a:cxn ang="0">
                  <a:pos x="72" y="2"/>
                </a:cxn>
                <a:cxn ang="0">
                  <a:pos x="71" y="1"/>
                </a:cxn>
                <a:cxn ang="0">
                  <a:pos x="69" y="0"/>
                </a:cxn>
                <a:cxn ang="0">
                  <a:pos x="67" y="0"/>
                </a:cxn>
                <a:cxn ang="0">
                  <a:pos x="65" y="1"/>
                </a:cxn>
                <a:cxn ang="0">
                  <a:pos x="63" y="2"/>
                </a:cxn>
                <a:cxn ang="0">
                  <a:pos x="63" y="2"/>
                </a:cxn>
              </a:cxnLst>
              <a:rect l="0" t="0" r="r" b="b"/>
              <a:pathLst>
                <a:path w="73" h="296">
                  <a:moveTo>
                    <a:pt x="63" y="2"/>
                  </a:moveTo>
                  <a:lnTo>
                    <a:pt x="63" y="2"/>
                  </a:lnTo>
                  <a:lnTo>
                    <a:pt x="58" y="14"/>
                  </a:lnTo>
                  <a:lnTo>
                    <a:pt x="54" y="25"/>
                  </a:lnTo>
                  <a:lnTo>
                    <a:pt x="47" y="49"/>
                  </a:lnTo>
                  <a:lnTo>
                    <a:pt x="34" y="96"/>
                  </a:lnTo>
                  <a:lnTo>
                    <a:pt x="34" y="96"/>
                  </a:lnTo>
                  <a:lnTo>
                    <a:pt x="27" y="122"/>
                  </a:lnTo>
                  <a:lnTo>
                    <a:pt x="21" y="149"/>
                  </a:lnTo>
                  <a:lnTo>
                    <a:pt x="10" y="203"/>
                  </a:lnTo>
                  <a:lnTo>
                    <a:pt x="10" y="203"/>
                  </a:lnTo>
                  <a:lnTo>
                    <a:pt x="6" y="222"/>
                  </a:lnTo>
                  <a:lnTo>
                    <a:pt x="3" y="243"/>
                  </a:lnTo>
                  <a:lnTo>
                    <a:pt x="1" y="263"/>
                  </a:lnTo>
                  <a:lnTo>
                    <a:pt x="0" y="283"/>
                  </a:lnTo>
                  <a:lnTo>
                    <a:pt x="0" y="283"/>
                  </a:lnTo>
                  <a:lnTo>
                    <a:pt x="1" y="290"/>
                  </a:lnTo>
                  <a:lnTo>
                    <a:pt x="2" y="292"/>
                  </a:lnTo>
                  <a:lnTo>
                    <a:pt x="3" y="294"/>
                  </a:lnTo>
                  <a:lnTo>
                    <a:pt x="6" y="296"/>
                  </a:lnTo>
                  <a:lnTo>
                    <a:pt x="8" y="296"/>
                  </a:lnTo>
                  <a:lnTo>
                    <a:pt x="11" y="296"/>
                  </a:lnTo>
                  <a:lnTo>
                    <a:pt x="14" y="294"/>
                  </a:lnTo>
                  <a:lnTo>
                    <a:pt x="14" y="294"/>
                  </a:lnTo>
                  <a:lnTo>
                    <a:pt x="15" y="293"/>
                  </a:lnTo>
                  <a:lnTo>
                    <a:pt x="16" y="291"/>
                  </a:lnTo>
                  <a:lnTo>
                    <a:pt x="15" y="287"/>
                  </a:lnTo>
                  <a:lnTo>
                    <a:pt x="14" y="285"/>
                  </a:lnTo>
                  <a:lnTo>
                    <a:pt x="12" y="285"/>
                  </a:lnTo>
                  <a:lnTo>
                    <a:pt x="11" y="284"/>
                  </a:lnTo>
                  <a:lnTo>
                    <a:pt x="9" y="285"/>
                  </a:lnTo>
                  <a:lnTo>
                    <a:pt x="9" y="285"/>
                  </a:lnTo>
                  <a:lnTo>
                    <a:pt x="11" y="282"/>
                  </a:lnTo>
                  <a:lnTo>
                    <a:pt x="12" y="276"/>
                  </a:lnTo>
                  <a:lnTo>
                    <a:pt x="14" y="259"/>
                  </a:lnTo>
                  <a:lnTo>
                    <a:pt x="14" y="232"/>
                  </a:lnTo>
                  <a:lnTo>
                    <a:pt x="14" y="232"/>
                  </a:lnTo>
                  <a:lnTo>
                    <a:pt x="17" y="212"/>
                  </a:lnTo>
                  <a:lnTo>
                    <a:pt x="21" y="193"/>
                  </a:lnTo>
                  <a:lnTo>
                    <a:pt x="29" y="155"/>
                  </a:lnTo>
                  <a:lnTo>
                    <a:pt x="29" y="155"/>
                  </a:lnTo>
                  <a:lnTo>
                    <a:pt x="38" y="119"/>
                  </a:lnTo>
                  <a:lnTo>
                    <a:pt x="48" y="83"/>
                  </a:lnTo>
                  <a:lnTo>
                    <a:pt x="48" y="83"/>
                  </a:lnTo>
                  <a:lnTo>
                    <a:pt x="58" y="45"/>
                  </a:lnTo>
                  <a:lnTo>
                    <a:pt x="64" y="25"/>
                  </a:lnTo>
                  <a:lnTo>
                    <a:pt x="68" y="16"/>
                  </a:lnTo>
                  <a:lnTo>
                    <a:pt x="72" y="8"/>
                  </a:lnTo>
                  <a:lnTo>
                    <a:pt x="72" y="8"/>
                  </a:lnTo>
                  <a:lnTo>
                    <a:pt x="73" y="5"/>
                  </a:lnTo>
                  <a:lnTo>
                    <a:pt x="73" y="3"/>
                  </a:lnTo>
                  <a:lnTo>
                    <a:pt x="72" y="2"/>
                  </a:lnTo>
                  <a:lnTo>
                    <a:pt x="71" y="1"/>
                  </a:lnTo>
                  <a:lnTo>
                    <a:pt x="69" y="0"/>
                  </a:lnTo>
                  <a:lnTo>
                    <a:pt x="67" y="0"/>
                  </a:lnTo>
                  <a:lnTo>
                    <a:pt x="65" y="1"/>
                  </a:lnTo>
                  <a:lnTo>
                    <a:pt x="63" y="2"/>
                  </a:lnTo>
                  <a:lnTo>
                    <a:pt x="63"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0" name="Freeform 167"/>
            <p:cNvSpPr/>
            <p:nvPr/>
          </p:nvSpPr>
          <p:spPr bwMode="auto">
            <a:xfrm>
              <a:off x="4251325" y="2206625"/>
              <a:ext cx="39688" cy="177800"/>
            </a:xfrm>
            <a:custGeom>
              <a:avLst/>
              <a:gdLst/>
              <a:ahLst/>
              <a:cxnLst>
                <a:cxn ang="0">
                  <a:pos x="66" y="3"/>
                </a:cxn>
                <a:cxn ang="0">
                  <a:pos x="66" y="3"/>
                </a:cxn>
                <a:cxn ang="0">
                  <a:pos x="51" y="40"/>
                </a:cxn>
                <a:cxn ang="0">
                  <a:pos x="44" y="59"/>
                </a:cxn>
                <a:cxn ang="0">
                  <a:pos x="38" y="78"/>
                </a:cxn>
                <a:cxn ang="0">
                  <a:pos x="38" y="78"/>
                </a:cxn>
                <a:cxn ang="0">
                  <a:pos x="33" y="101"/>
                </a:cxn>
                <a:cxn ang="0">
                  <a:pos x="29" y="124"/>
                </a:cxn>
                <a:cxn ang="0">
                  <a:pos x="20" y="170"/>
                </a:cxn>
                <a:cxn ang="0">
                  <a:pos x="20" y="170"/>
                </a:cxn>
                <a:cxn ang="0">
                  <a:pos x="5" y="249"/>
                </a:cxn>
                <a:cxn ang="0">
                  <a:pos x="5" y="249"/>
                </a:cxn>
                <a:cxn ang="0">
                  <a:pos x="2" y="270"/>
                </a:cxn>
                <a:cxn ang="0">
                  <a:pos x="1" y="290"/>
                </a:cxn>
                <a:cxn ang="0">
                  <a:pos x="0" y="311"/>
                </a:cxn>
                <a:cxn ang="0">
                  <a:pos x="0" y="332"/>
                </a:cxn>
                <a:cxn ang="0">
                  <a:pos x="0" y="332"/>
                </a:cxn>
                <a:cxn ang="0">
                  <a:pos x="0" y="334"/>
                </a:cxn>
                <a:cxn ang="0">
                  <a:pos x="1" y="336"/>
                </a:cxn>
                <a:cxn ang="0">
                  <a:pos x="3" y="336"/>
                </a:cxn>
                <a:cxn ang="0">
                  <a:pos x="5" y="337"/>
                </a:cxn>
                <a:cxn ang="0">
                  <a:pos x="6" y="336"/>
                </a:cxn>
                <a:cxn ang="0">
                  <a:pos x="8" y="336"/>
                </a:cxn>
                <a:cxn ang="0">
                  <a:pos x="9" y="334"/>
                </a:cxn>
                <a:cxn ang="0">
                  <a:pos x="9" y="332"/>
                </a:cxn>
                <a:cxn ang="0">
                  <a:pos x="9" y="332"/>
                </a:cxn>
                <a:cxn ang="0">
                  <a:pos x="9" y="310"/>
                </a:cxn>
                <a:cxn ang="0">
                  <a:pos x="10" y="288"/>
                </a:cxn>
                <a:cxn ang="0">
                  <a:pos x="12" y="265"/>
                </a:cxn>
                <a:cxn ang="0">
                  <a:pos x="16" y="244"/>
                </a:cxn>
                <a:cxn ang="0">
                  <a:pos x="16" y="244"/>
                </a:cxn>
                <a:cxn ang="0">
                  <a:pos x="32" y="164"/>
                </a:cxn>
                <a:cxn ang="0">
                  <a:pos x="32" y="164"/>
                </a:cxn>
                <a:cxn ang="0">
                  <a:pos x="39" y="122"/>
                </a:cxn>
                <a:cxn ang="0">
                  <a:pos x="47" y="81"/>
                </a:cxn>
                <a:cxn ang="0">
                  <a:pos x="47" y="81"/>
                </a:cxn>
                <a:cxn ang="0">
                  <a:pos x="52" y="61"/>
                </a:cxn>
                <a:cxn ang="0">
                  <a:pos x="60" y="43"/>
                </a:cxn>
                <a:cxn ang="0">
                  <a:pos x="75" y="6"/>
                </a:cxn>
                <a:cxn ang="0">
                  <a:pos x="75" y="6"/>
                </a:cxn>
                <a:cxn ang="0">
                  <a:pos x="76" y="4"/>
                </a:cxn>
                <a:cxn ang="0">
                  <a:pos x="75" y="2"/>
                </a:cxn>
                <a:cxn ang="0">
                  <a:pos x="74" y="1"/>
                </a:cxn>
                <a:cxn ang="0">
                  <a:pos x="72" y="0"/>
                </a:cxn>
                <a:cxn ang="0">
                  <a:pos x="69" y="1"/>
                </a:cxn>
                <a:cxn ang="0">
                  <a:pos x="67" y="2"/>
                </a:cxn>
                <a:cxn ang="0">
                  <a:pos x="66" y="3"/>
                </a:cxn>
                <a:cxn ang="0">
                  <a:pos x="66" y="3"/>
                </a:cxn>
              </a:cxnLst>
              <a:rect l="0" t="0" r="r" b="b"/>
              <a:pathLst>
                <a:path w="76" h="337">
                  <a:moveTo>
                    <a:pt x="66" y="3"/>
                  </a:moveTo>
                  <a:lnTo>
                    <a:pt x="66" y="3"/>
                  </a:lnTo>
                  <a:lnTo>
                    <a:pt x="51" y="40"/>
                  </a:lnTo>
                  <a:lnTo>
                    <a:pt x="44" y="59"/>
                  </a:lnTo>
                  <a:lnTo>
                    <a:pt x="38" y="78"/>
                  </a:lnTo>
                  <a:lnTo>
                    <a:pt x="38" y="78"/>
                  </a:lnTo>
                  <a:lnTo>
                    <a:pt x="33" y="101"/>
                  </a:lnTo>
                  <a:lnTo>
                    <a:pt x="29" y="124"/>
                  </a:lnTo>
                  <a:lnTo>
                    <a:pt x="20" y="170"/>
                  </a:lnTo>
                  <a:lnTo>
                    <a:pt x="20" y="170"/>
                  </a:lnTo>
                  <a:lnTo>
                    <a:pt x="5" y="249"/>
                  </a:lnTo>
                  <a:lnTo>
                    <a:pt x="5" y="249"/>
                  </a:lnTo>
                  <a:lnTo>
                    <a:pt x="2" y="270"/>
                  </a:lnTo>
                  <a:lnTo>
                    <a:pt x="1" y="290"/>
                  </a:lnTo>
                  <a:lnTo>
                    <a:pt x="0" y="311"/>
                  </a:lnTo>
                  <a:lnTo>
                    <a:pt x="0" y="332"/>
                  </a:lnTo>
                  <a:lnTo>
                    <a:pt x="0" y="332"/>
                  </a:lnTo>
                  <a:lnTo>
                    <a:pt x="0" y="334"/>
                  </a:lnTo>
                  <a:lnTo>
                    <a:pt x="1" y="336"/>
                  </a:lnTo>
                  <a:lnTo>
                    <a:pt x="3" y="336"/>
                  </a:lnTo>
                  <a:lnTo>
                    <a:pt x="5" y="337"/>
                  </a:lnTo>
                  <a:lnTo>
                    <a:pt x="6" y="336"/>
                  </a:lnTo>
                  <a:lnTo>
                    <a:pt x="8" y="336"/>
                  </a:lnTo>
                  <a:lnTo>
                    <a:pt x="9" y="334"/>
                  </a:lnTo>
                  <a:lnTo>
                    <a:pt x="9" y="332"/>
                  </a:lnTo>
                  <a:lnTo>
                    <a:pt x="9" y="332"/>
                  </a:lnTo>
                  <a:lnTo>
                    <a:pt x="9" y="310"/>
                  </a:lnTo>
                  <a:lnTo>
                    <a:pt x="10" y="288"/>
                  </a:lnTo>
                  <a:lnTo>
                    <a:pt x="12" y="265"/>
                  </a:lnTo>
                  <a:lnTo>
                    <a:pt x="16" y="244"/>
                  </a:lnTo>
                  <a:lnTo>
                    <a:pt x="16" y="244"/>
                  </a:lnTo>
                  <a:lnTo>
                    <a:pt x="32" y="164"/>
                  </a:lnTo>
                  <a:lnTo>
                    <a:pt x="32" y="164"/>
                  </a:lnTo>
                  <a:lnTo>
                    <a:pt x="39" y="122"/>
                  </a:lnTo>
                  <a:lnTo>
                    <a:pt x="47" y="81"/>
                  </a:lnTo>
                  <a:lnTo>
                    <a:pt x="47" y="81"/>
                  </a:lnTo>
                  <a:lnTo>
                    <a:pt x="52" y="61"/>
                  </a:lnTo>
                  <a:lnTo>
                    <a:pt x="60" y="43"/>
                  </a:lnTo>
                  <a:lnTo>
                    <a:pt x="75" y="6"/>
                  </a:lnTo>
                  <a:lnTo>
                    <a:pt x="75" y="6"/>
                  </a:lnTo>
                  <a:lnTo>
                    <a:pt x="76" y="4"/>
                  </a:lnTo>
                  <a:lnTo>
                    <a:pt x="75" y="2"/>
                  </a:lnTo>
                  <a:lnTo>
                    <a:pt x="74" y="1"/>
                  </a:lnTo>
                  <a:lnTo>
                    <a:pt x="72" y="0"/>
                  </a:lnTo>
                  <a:lnTo>
                    <a:pt x="69" y="1"/>
                  </a:lnTo>
                  <a:lnTo>
                    <a:pt x="67" y="2"/>
                  </a:lnTo>
                  <a:lnTo>
                    <a:pt x="66" y="3"/>
                  </a:lnTo>
                  <a:lnTo>
                    <a:pt x="66"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1" name="Freeform 168"/>
            <p:cNvSpPr/>
            <p:nvPr/>
          </p:nvSpPr>
          <p:spPr bwMode="auto">
            <a:xfrm>
              <a:off x="4271963" y="2197100"/>
              <a:ext cx="55563" cy="195263"/>
            </a:xfrm>
            <a:custGeom>
              <a:avLst/>
              <a:gdLst/>
              <a:ahLst/>
              <a:cxnLst>
                <a:cxn ang="0">
                  <a:pos x="98" y="2"/>
                </a:cxn>
                <a:cxn ang="0">
                  <a:pos x="98" y="2"/>
                </a:cxn>
                <a:cxn ang="0">
                  <a:pos x="84" y="26"/>
                </a:cxn>
                <a:cxn ang="0">
                  <a:pos x="71" y="51"/>
                </a:cxn>
                <a:cxn ang="0">
                  <a:pos x="61" y="77"/>
                </a:cxn>
                <a:cxn ang="0">
                  <a:pos x="51" y="103"/>
                </a:cxn>
                <a:cxn ang="0">
                  <a:pos x="42" y="128"/>
                </a:cxn>
                <a:cxn ang="0">
                  <a:pos x="34" y="155"/>
                </a:cxn>
                <a:cxn ang="0">
                  <a:pos x="27" y="182"/>
                </a:cxn>
                <a:cxn ang="0">
                  <a:pos x="21" y="209"/>
                </a:cxn>
                <a:cxn ang="0">
                  <a:pos x="21" y="209"/>
                </a:cxn>
                <a:cxn ang="0">
                  <a:pos x="14" y="234"/>
                </a:cxn>
                <a:cxn ang="0">
                  <a:pos x="9" y="259"/>
                </a:cxn>
                <a:cxn ang="0">
                  <a:pos x="6" y="283"/>
                </a:cxn>
                <a:cxn ang="0">
                  <a:pos x="3" y="308"/>
                </a:cxn>
                <a:cxn ang="0">
                  <a:pos x="3" y="308"/>
                </a:cxn>
                <a:cxn ang="0">
                  <a:pos x="1" y="323"/>
                </a:cxn>
                <a:cxn ang="0">
                  <a:pos x="0" y="340"/>
                </a:cxn>
                <a:cxn ang="0">
                  <a:pos x="0" y="349"/>
                </a:cxn>
                <a:cxn ang="0">
                  <a:pos x="1" y="356"/>
                </a:cxn>
                <a:cxn ang="0">
                  <a:pos x="4" y="363"/>
                </a:cxn>
                <a:cxn ang="0">
                  <a:pos x="6" y="366"/>
                </a:cxn>
                <a:cxn ang="0">
                  <a:pos x="8" y="368"/>
                </a:cxn>
                <a:cxn ang="0">
                  <a:pos x="8" y="368"/>
                </a:cxn>
                <a:cxn ang="0">
                  <a:pos x="11" y="370"/>
                </a:cxn>
                <a:cxn ang="0">
                  <a:pos x="13" y="369"/>
                </a:cxn>
                <a:cxn ang="0">
                  <a:pos x="15" y="368"/>
                </a:cxn>
                <a:cxn ang="0">
                  <a:pos x="16" y="365"/>
                </a:cxn>
                <a:cxn ang="0">
                  <a:pos x="16" y="361"/>
                </a:cxn>
                <a:cxn ang="0">
                  <a:pos x="16" y="361"/>
                </a:cxn>
                <a:cxn ang="0">
                  <a:pos x="16" y="359"/>
                </a:cxn>
                <a:cxn ang="0">
                  <a:pos x="15" y="357"/>
                </a:cxn>
                <a:cxn ang="0">
                  <a:pos x="13" y="356"/>
                </a:cxn>
                <a:cxn ang="0">
                  <a:pos x="11" y="356"/>
                </a:cxn>
                <a:cxn ang="0">
                  <a:pos x="11" y="356"/>
                </a:cxn>
                <a:cxn ang="0">
                  <a:pos x="10" y="349"/>
                </a:cxn>
                <a:cxn ang="0">
                  <a:pos x="10" y="339"/>
                </a:cxn>
                <a:cxn ang="0">
                  <a:pos x="11" y="324"/>
                </a:cxn>
                <a:cxn ang="0">
                  <a:pos x="11" y="324"/>
                </a:cxn>
                <a:cxn ang="0">
                  <a:pos x="12" y="304"/>
                </a:cxn>
                <a:cxn ang="0">
                  <a:pos x="14" y="283"/>
                </a:cxn>
                <a:cxn ang="0">
                  <a:pos x="14" y="283"/>
                </a:cxn>
                <a:cxn ang="0">
                  <a:pos x="19" y="259"/>
                </a:cxn>
                <a:cxn ang="0">
                  <a:pos x="24" y="235"/>
                </a:cxn>
                <a:cxn ang="0">
                  <a:pos x="35" y="185"/>
                </a:cxn>
                <a:cxn ang="0">
                  <a:pos x="35" y="185"/>
                </a:cxn>
                <a:cxn ang="0">
                  <a:pos x="47" y="143"/>
                </a:cxn>
                <a:cxn ang="0">
                  <a:pos x="61" y="102"/>
                </a:cxn>
                <a:cxn ang="0">
                  <a:pos x="61" y="102"/>
                </a:cxn>
                <a:cxn ang="0">
                  <a:pos x="70" y="77"/>
                </a:cxn>
                <a:cxn ang="0">
                  <a:pos x="80" y="53"/>
                </a:cxn>
                <a:cxn ang="0">
                  <a:pos x="93" y="30"/>
                </a:cxn>
                <a:cxn ang="0">
                  <a:pos x="106" y="8"/>
                </a:cxn>
                <a:cxn ang="0">
                  <a:pos x="106" y="8"/>
                </a:cxn>
                <a:cxn ang="0">
                  <a:pos x="106" y="6"/>
                </a:cxn>
                <a:cxn ang="0">
                  <a:pos x="106" y="3"/>
                </a:cxn>
                <a:cxn ang="0">
                  <a:pos x="105" y="2"/>
                </a:cxn>
                <a:cxn ang="0">
                  <a:pos x="104" y="0"/>
                </a:cxn>
                <a:cxn ang="0">
                  <a:pos x="102" y="0"/>
                </a:cxn>
                <a:cxn ang="0">
                  <a:pos x="101" y="0"/>
                </a:cxn>
                <a:cxn ang="0">
                  <a:pos x="99" y="0"/>
                </a:cxn>
                <a:cxn ang="0">
                  <a:pos x="98" y="2"/>
                </a:cxn>
                <a:cxn ang="0">
                  <a:pos x="98" y="2"/>
                </a:cxn>
              </a:cxnLst>
              <a:rect l="0" t="0" r="r" b="b"/>
              <a:pathLst>
                <a:path w="106" h="370">
                  <a:moveTo>
                    <a:pt x="98" y="2"/>
                  </a:moveTo>
                  <a:lnTo>
                    <a:pt x="98" y="2"/>
                  </a:lnTo>
                  <a:lnTo>
                    <a:pt x="84" y="26"/>
                  </a:lnTo>
                  <a:lnTo>
                    <a:pt x="71" y="51"/>
                  </a:lnTo>
                  <a:lnTo>
                    <a:pt x="61" y="77"/>
                  </a:lnTo>
                  <a:lnTo>
                    <a:pt x="51" y="103"/>
                  </a:lnTo>
                  <a:lnTo>
                    <a:pt x="42" y="128"/>
                  </a:lnTo>
                  <a:lnTo>
                    <a:pt x="34" y="155"/>
                  </a:lnTo>
                  <a:lnTo>
                    <a:pt x="27" y="182"/>
                  </a:lnTo>
                  <a:lnTo>
                    <a:pt x="21" y="209"/>
                  </a:lnTo>
                  <a:lnTo>
                    <a:pt x="21" y="209"/>
                  </a:lnTo>
                  <a:lnTo>
                    <a:pt x="14" y="234"/>
                  </a:lnTo>
                  <a:lnTo>
                    <a:pt x="9" y="259"/>
                  </a:lnTo>
                  <a:lnTo>
                    <a:pt x="6" y="283"/>
                  </a:lnTo>
                  <a:lnTo>
                    <a:pt x="3" y="308"/>
                  </a:lnTo>
                  <a:lnTo>
                    <a:pt x="3" y="308"/>
                  </a:lnTo>
                  <a:lnTo>
                    <a:pt x="1" y="323"/>
                  </a:lnTo>
                  <a:lnTo>
                    <a:pt x="0" y="340"/>
                  </a:lnTo>
                  <a:lnTo>
                    <a:pt x="0" y="349"/>
                  </a:lnTo>
                  <a:lnTo>
                    <a:pt x="1" y="356"/>
                  </a:lnTo>
                  <a:lnTo>
                    <a:pt x="4" y="363"/>
                  </a:lnTo>
                  <a:lnTo>
                    <a:pt x="6" y="366"/>
                  </a:lnTo>
                  <a:lnTo>
                    <a:pt x="8" y="368"/>
                  </a:lnTo>
                  <a:lnTo>
                    <a:pt x="8" y="368"/>
                  </a:lnTo>
                  <a:lnTo>
                    <a:pt x="11" y="370"/>
                  </a:lnTo>
                  <a:lnTo>
                    <a:pt x="13" y="369"/>
                  </a:lnTo>
                  <a:lnTo>
                    <a:pt x="15" y="368"/>
                  </a:lnTo>
                  <a:lnTo>
                    <a:pt x="16" y="365"/>
                  </a:lnTo>
                  <a:lnTo>
                    <a:pt x="16" y="361"/>
                  </a:lnTo>
                  <a:lnTo>
                    <a:pt x="16" y="361"/>
                  </a:lnTo>
                  <a:lnTo>
                    <a:pt x="16" y="359"/>
                  </a:lnTo>
                  <a:lnTo>
                    <a:pt x="15" y="357"/>
                  </a:lnTo>
                  <a:lnTo>
                    <a:pt x="13" y="356"/>
                  </a:lnTo>
                  <a:lnTo>
                    <a:pt x="11" y="356"/>
                  </a:lnTo>
                  <a:lnTo>
                    <a:pt x="11" y="356"/>
                  </a:lnTo>
                  <a:lnTo>
                    <a:pt x="10" y="349"/>
                  </a:lnTo>
                  <a:lnTo>
                    <a:pt x="10" y="339"/>
                  </a:lnTo>
                  <a:lnTo>
                    <a:pt x="11" y="324"/>
                  </a:lnTo>
                  <a:lnTo>
                    <a:pt x="11" y="324"/>
                  </a:lnTo>
                  <a:lnTo>
                    <a:pt x="12" y="304"/>
                  </a:lnTo>
                  <a:lnTo>
                    <a:pt x="14" y="283"/>
                  </a:lnTo>
                  <a:lnTo>
                    <a:pt x="14" y="283"/>
                  </a:lnTo>
                  <a:lnTo>
                    <a:pt x="19" y="259"/>
                  </a:lnTo>
                  <a:lnTo>
                    <a:pt x="24" y="235"/>
                  </a:lnTo>
                  <a:lnTo>
                    <a:pt x="35" y="185"/>
                  </a:lnTo>
                  <a:lnTo>
                    <a:pt x="35" y="185"/>
                  </a:lnTo>
                  <a:lnTo>
                    <a:pt x="47" y="143"/>
                  </a:lnTo>
                  <a:lnTo>
                    <a:pt x="61" y="102"/>
                  </a:lnTo>
                  <a:lnTo>
                    <a:pt x="61" y="102"/>
                  </a:lnTo>
                  <a:lnTo>
                    <a:pt x="70" y="77"/>
                  </a:lnTo>
                  <a:lnTo>
                    <a:pt x="80" y="53"/>
                  </a:lnTo>
                  <a:lnTo>
                    <a:pt x="93" y="30"/>
                  </a:lnTo>
                  <a:lnTo>
                    <a:pt x="106" y="8"/>
                  </a:lnTo>
                  <a:lnTo>
                    <a:pt x="106" y="8"/>
                  </a:lnTo>
                  <a:lnTo>
                    <a:pt x="106" y="6"/>
                  </a:lnTo>
                  <a:lnTo>
                    <a:pt x="106" y="3"/>
                  </a:lnTo>
                  <a:lnTo>
                    <a:pt x="105" y="2"/>
                  </a:lnTo>
                  <a:lnTo>
                    <a:pt x="104" y="0"/>
                  </a:lnTo>
                  <a:lnTo>
                    <a:pt x="102" y="0"/>
                  </a:lnTo>
                  <a:lnTo>
                    <a:pt x="101" y="0"/>
                  </a:lnTo>
                  <a:lnTo>
                    <a:pt x="99" y="0"/>
                  </a:lnTo>
                  <a:lnTo>
                    <a:pt x="98" y="2"/>
                  </a:lnTo>
                  <a:lnTo>
                    <a:pt x="98"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2" name="Freeform 169"/>
            <p:cNvSpPr/>
            <p:nvPr/>
          </p:nvSpPr>
          <p:spPr bwMode="auto">
            <a:xfrm>
              <a:off x="4305300" y="2198688"/>
              <a:ext cx="39688" cy="146050"/>
            </a:xfrm>
            <a:custGeom>
              <a:avLst/>
              <a:gdLst/>
              <a:ahLst/>
              <a:cxnLst>
                <a:cxn ang="0">
                  <a:pos x="68" y="2"/>
                </a:cxn>
                <a:cxn ang="0">
                  <a:pos x="68" y="2"/>
                </a:cxn>
                <a:cxn ang="0">
                  <a:pos x="62" y="10"/>
                </a:cxn>
                <a:cxn ang="0">
                  <a:pos x="57" y="20"/>
                </a:cxn>
                <a:cxn ang="0">
                  <a:pos x="54" y="31"/>
                </a:cxn>
                <a:cxn ang="0">
                  <a:pos x="53" y="41"/>
                </a:cxn>
                <a:cxn ang="0">
                  <a:pos x="53" y="41"/>
                </a:cxn>
                <a:cxn ang="0">
                  <a:pos x="51" y="51"/>
                </a:cxn>
                <a:cxn ang="0">
                  <a:pos x="49" y="60"/>
                </a:cxn>
                <a:cxn ang="0">
                  <a:pos x="42" y="80"/>
                </a:cxn>
                <a:cxn ang="0">
                  <a:pos x="37" y="101"/>
                </a:cxn>
                <a:cxn ang="0">
                  <a:pos x="32" y="120"/>
                </a:cxn>
                <a:cxn ang="0">
                  <a:pos x="32" y="120"/>
                </a:cxn>
                <a:cxn ang="0">
                  <a:pos x="14" y="191"/>
                </a:cxn>
                <a:cxn ang="0">
                  <a:pos x="7" y="227"/>
                </a:cxn>
                <a:cxn ang="0">
                  <a:pos x="3" y="244"/>
                </a:cxn>
                <a:cxn ang="0">
                  <a:pos x="1" y="263"/>
                </a:cxn>
                <a:cxn ang="0">
                  <a:pos x="1" y="263"/>
                </a:cxn>
                <a:cxn ang="0">
                  <a:pos x="0" y="265"/>
                </a:cxn>
                <a:cxn ang="0">
                  <a:pos x="0" y="270"/>
                </a:cxn>
                <a:cxn ang="0">
                  <a:pos x="0" y="270"/>
                </a:cxn>
                <a:cxn ang="0">
                  <a:pos x="0" y="272"/>
                </a:cxn>
                <a:cxn ang="0">
                  <a:pos x="1" y="273"/>
                </a:cxn>
                <a:cxn ang="0">
                  <a:pos x="3" y="274"/>
                </a:cxn>
                <a:cxn ang="0">
                  <a:pos x="4" y="274"/>
                </a:cxn>
                <a:cxn ang="0">
                  <a:pos x="7" y="273"/>
                </a:cxn>
                <a:cxn ang="0">
                  <a:pos x="8" y="272"/>
                </a:cxn>
                <a:cxn ang="0">
                  <a:pos x="9" y="270"/>
                </a:cxn>
                <a:cxn ang="0">
                  <a:pos x="9" y="270"/>
                </a:cxn>
                <a:cxn ang="0">
                  <a:pos x="11" y="254"/>
                </a:cxn>
                <a:cxn ang="0">
                  <a:pos x="14" y="237"/>
                </a:cxn>
                <a:cxn ang="0">
                  <a:pos x="22" y="204"/>
                </a:cxn>
                <a:cxn ang="0">
                  <a:pos x="37" y="139"/>
                </a:cxn>
                <a:cxn ang="0">
                  <a:pos x="37" y="139"/>
                </a:cxn>
                <a:cxn ang="0">
                  <a:pos x="45" y="106"/>
                </a:cxn>
                <a:cxn ang="0">
                  <a:pos x="54" y="73"/>
                </a:cxn>
                <a:cxn ang="0">
                  <a:pos x="54" y="73"/>
                </a:cxn>
                <a:cxn ang="0">
                  <a:pos x="58" y="56"/>
                </a:cxn>
                <a:cxn ang="0">
                  <a:pos x="61" y="39"/>
                </a:cxn>
                <a:cxn ang="0">
                  <a:pos x="64" y="31"/>
                </a:cxn>
                <a:cxn ang="0">
                  <a:pos x="66" y="22"/>
                </a:cxn>
                <a:cxn ang="0">
                  <a:pos x="70" y="14"/>
                </a:cxn>
                <a:cxn ang="0">
                  <a:pos x="74" y="8"/>
                </a:cxn>
                <a:cxn ang="0">
                  <a:pos x="74" y="8"/>
                </a:cxn>
                <a:cxn ang="0">
                  <a:pos x="75" y="6"/>
                </a:cxn>
                <a:cxn ang="0">
                  <a:pos x="75" y="5"/>
                </a:cxn>
                <a:cxn ang="0">
                  <a:pos x="74" y="1"/>
                </a:cxn>
                <a:cxn ang="0">
                  <a:pos x="72" y="0"/>
                </a:cxn>
                <a:cxn ang="0">
                  <a:pos x="71" y="0"/>
                </a:cxn>
                <a:cxn ang="0">
                  <a:pos x="69" y="0"/>
                </a:cxn>
                <a:cxn ang="0">
                  <a:pos x="68" y="2"/>
                </a:cxn>
                <a:cxn ang="0">
                  <a:pos x="68" y="2"/>
                </a:cxn>
              </a:cxnLst>
              <a:rect l="0" t="0" r="r" b="b"/>
              <a:pathLst>
                <a:path w="75" h="274">
                  <a:moveTo>
                    <a:pt x="68" y="2"/>
                  </a:moveTo>
                  <a:lnTo>
                    <a:pt x="68" y="2"/>
                  </a:lnTo>
                  <a:lnTo>
                    <a:pt x="62" y="10"/>
                  </a:lnTo>
                  <a:lnTo>
                    <a:pt x="57" y="20"/>
                  </a:lnTo>
                  <a:lnTo>
                    <a:pt x="54" y="31"/>
                  </a:lnTo>
                  <a:lnTo>
                    <a:pt x="53" y="41"/>
                  </a:lnTo>
                  <a:lnTo>
                    <a:pt x="53" y="41"/>
                  </a:lnTo>
                  <a:lnTo>
                    <a:pt x="51" y="51"/>
                  </a:lnTo>
                  <a:lnTo>
                    <a:pt x="49" y="60"/>
                  </a:lnTo>
                  <a:lnTo>
                    <a:pt x="42" y="80"/>
                  </a:lnTo>
                  <a:lnTo>
                    <a:pt x="37" y="101"/>
                  </a:lnTo>
                  <a:lnTo>
                    <a:pt x="32" y="120"/>
                  </a:lnTo>
                  <a:lnTo>
                    <a:pt x="32" y="120"/>
                  </a:lnTo>
                  <a:lnTo>
                    <a:pt x="14" y="191"/>
                  </a:lnTo>
                  <a:lnTo>
                    <a:pt x="7" y="227"/>
                  </a:lnTo>
                  <a:lnTo>
                    <a:pt x="3" y="244"/>
                  </a:lnTo>
                  <a:lnTo>
                    <a:pt x="1" y="263"/>
                  </a:lnTo>
                  <a:lnTo>
                    <a:pt x="1" y="263"/>
                  </a:lnTo>
                  <a:lnTo>
                    <a:pt x="0" y="265"/>
                  </a:lnTo>
                  <a:lnTo>
                    <a:pt x="0" y="270"/>
                  </a:lnTo>
                  <a:lnTo>
                    <a:pt x="0" y="270"/>
                  </a:lnTo>
                  <a:lnTo>
                    <a:pt x="0" y="272"/>
                  </a:lnTo>
                  <a:lnTo>
                    <a:pt x="1" y="273"/>
                  </a:lnTo>
                  <a:lnTo>
                    <a:pt x="3" y="274"/>
                  </a:lnTo>
                  <a:lnTo>
                    <a:pt x="4" y="274"/>
                  </a:lnTo>
                  <a:lnTo>
                    <a:pt x="7" y="273"/>
                  </a:lnTo>
                  <a:lnTo>
                    <a:pt x="8" y="272"/>
                  </a:lnTo>
                  <a:lnTo>
                    <a:pt x="9" y="270"/>
                  </a:lnTo>
                  <a:lnTo>
                    <a:pt x="9" y="270"/>
                  </a:lnTo>
                  <a:lnTo>
                    <a:pt x="11" y="254"/>
                  </a:lnTo>
                  <a:lnTo>
                    <a:pt x="14" y="237"/>
                  </a:lnTo>
                  <a:lnTo>
                    <a:pt x="22" y="204"/>
                  </a:lnTo>
                  <a:lnTo>
                    <a:pt x="37" y="139"/>
                  </a:lnTo>
                  <a:lnTo>
                    <a:pt x="37" y="139"/>
                  </a:lnTo>
                  <a:lnTo>
                    <a:pt x="45" y="106"/>
                  </a:lnTo>
                  <a:lnTo>
                    <a:pt x="54" y="73"/>
                  </a:lnTo>
                  <a:lnTo>
                    <a:pt x="54" y="73"/>
                  </a:lnTo>
                  <a:lnTo>
                    <a:pt x="58" y="56"/>
                  </a:lnTo>
                  <a:lnTo>
                    <a:pt x="61" y="39"/>
                  </a:lnTo>
                  <a:lnTo>
                    <a:pt x="64" y="31"/>
                  </a:lnTo>
                  <a:lnTo>
                    <a:pt x="66" y="22"/>
                  </a:lnTo>
                  <a:lnTo>
                    <a:pt x="70" y="14"/>
                  </a:lnTo>
                  <a:lnTo>
                    <a:pt x="74" y="8"/>
                  </a:lnTo>
                  <a:lnTo>
                    <a:pt x="74" y="8"/>
                  </a:lnTo>
                  <a:lnTo>
                    <a:pt x="75" y="6"/>
                  </a:lnTo>
                  <a:lnTo>
                    <a:pt x="75" y="5"/>
                  </a:lnTo>
                  <a:lnTo>
                    <a:pt x="74" y="1"/>
                  </a:lnTo>
                  <a:lnTo>
                    <a:pt x="72" y="0"/>
                  </a:lnTo>
                  <a:lnTo>
                    <a:pt x="71" y="0"/>
                  </a:lnTo>
                  <a:lnTo>
                    <a:pt x="69" y="0"/>
                  </a:lnTo>
                  <a:lnTo>
                    <a:pt x="68" y="2"/>
                  </a:lnTo>
                  <a:lnTo>
                    <a:pt x="68"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3" name="Freeform 170"/>
            <p:cNvSpPr/>
            <p:nvPr/>
          </p:nvSpPr>
          <p:spPr bwMode="auto">
            <a:xfrm>
              <a:off x="4338638" y="2201863"/>
              <a:ext cx="31750" cy="112713"/>
            </a:xfrm>
            <a:custGeom>
              <a:avLst/>
              <a:gdLst/>
              <a:ahLst/>
              <a:cxnLst>
                <a:cxn ang="0">
                  <a:pos x="52" y="4"/>
                </a:cxn>
                <a:cxn ang="0">
                  <a:pos x="52" y="4"/>
                </a:cxn>
                <a:cxn ang="0">
                  <a:pos x="51" y="10"/>
                </a:cxn>
                <a:cxn ang="0">
                  <a:pos x="48" y="16"/>
                </a:cxn>
                <a:cxn ang="0">
                  <a:pos x="43" y="29"/>
                </a:cxn>
                <a:cxn ang="0">
                  <a:pos x="38" y="41"/>
                </a:cxn>
                <a:cxn ang="0">
                  <a:pos x="36" y="47"/>
                </a:cxn>
                <a:cxn ang="0">
                  <a:pos x="34" y="54"/>
                </a:cxn>
                <a:cxn ang="0">
                  <a:pos x="34" y="54"/>
                </a:cxn>
                <a:cxn ang="0">
                  <a:pos x="25" y="103"/>
                </a:cxn>
                <a:cxn ang="0">
                  <a:pos x="25" y="103"/>
                </a:cxn>
                <a:cxn ang="0">
                  <a:pos x="23" y="116"/>
                </a:cxn>
                <a:cxn ang="0">
                  <a:pos x="19" y="129"/>
                </a:cxn>
                <a:cxn ang="0">
                  <a:pos x="10" y="156"/>
                </a:cxn>
                <a:cxn ang="0">
                  <a:pos x="3" y="181"/>
                </a:cxn>
                <a:cxn ang="0">
                  <a:pos x="1" y="195"/>
                </a:cxn>
                <a:cxn ang="0">
                  <a:pos x="0" y="208"/>
                </a:cxn>
                <a:cxn ang="0">
                  <a:pos x="0" y="208"/>
                </a:cxn>
                <a:cxn ang="0">
                  <a:pos x="0" y="210"/>
                </a:cxn>
                <a:cxn ang="0">
                  <a:pos x="1" y="211"/>
                </a:cxn>
                <a:cxn ang="0">
                  <a:pos x="2" y="212"/>
                </a:cxn>
                <a:cxn ang="0">
                  <a:pos x="4" y="212"/>
                </a:cxn>
                <a:cxn ang="0">
                  <a:pos x="6" y="212"/>
                </a:cxn>
                <a:cxn ang="0">
                  <a:pos x="7" y="211"/>
                </a:cxn>
                <a:cxn ang="0">
                  <a:pos x="8" y="210"/>
                </a:cxn>
                <a:cxn ang="0">
                  <a:pos x="9" y="208"/>
                </a:cxn>
                <a:cxn ang="0">
                  <a:pos x="9" y="208"/>
                </a:cxn>
                <a:cxn ang="0">
                  <a:pos x="10" y="200"/>
                </a:cxn>
                <a:cxn ang="0">
                  <a:pos x="11" y="192"/>
                </a:cxn>
                <a:cxn ang="0">
                  <a:pos x="15" y="176"/>
                </a:cxn>
                <a:cxn ang="0">
                  <a:pos x="26" y="144"/>
                </a:cxn>
                <a:cxn ang="0">
                  <a:pos x="26" y="144"/>
                </a:cxn>
                <a:cxn ang="0">
                  <a:pos x="29" y="131"/>
                </a:cxn>
                <a:cxn ang="0">
                  <a:pos x="32" y="117"/>
                </a:cxn>
                <a:cxn ang="0">
                  <a:pos x="37" y="91"/>
                </a:cxn>
                <a:cxn ang="0">
                  <a:pos x="37" y="91"/>
                </a:cxn>
                <a:cxn ang="0">
                  <a:pos x="41" y="67"/>
                </a:cxn>
                <a:cxn ang="0">
                  <a:pos x="46" y="42"/>
                </a:cxn>
                <a:cxn ang="0">
                  <a:pos x="46" y="42"/>
                </a:cxn>
                <a:cxn ang="0">
                  <a:pos x="50" y="33"/>
                </a:cxn>
                <a:cxn ang="0">
                  <a:pos x="55" y="23"/>
                </a:cxn>
                <a:cxn ang="0">
                  <a:pos x="59" y="14"/>
                </a:cxn>
                <a:cxn ang="0">
                  <a:pos x="60" y="9"/>
                </a:cxn>
                <a:cxn ang="0">
                  <a:pos x="61" y="4"/>
                </a:cxn>
                <a:cxn ang="0">
                  <a:pos x="61" y="4"/>
                </a:cxn>
                <a:cxn ang="0">
                  <a:pos x="61" y="3"/>
                </a:cxn>
                <a:cxn ang="0">
                  <a:pos x="60" y="1"/>
                </a:cxn>
                <a:cxn ang="0">
                  <a:pos x="59" y="0"/>
                </a:cxn>
                <a:cxn ang="0">
                  <a:pos x="57" y="0"/>
                </a:cxn>
                <a:cxn ang="0">
                  <a:pos x="54" y="1"/>
                </a:cxn>
                <a:cxn ang="0">
                  <a:pos x="53" y="3"/>
                </a:cxn>
                <a:cxn ang="0">
                  <a:pos x="52" y="4"/>
                </a:cxn>
                <a:cxn ang="0">
                  <a:pos x="52" y="4"/>
                </a:cxn>
              </a:cxnLst>
              <a:rect l="0" t="0" r="r" b="b"/>
              <a:pathLst>
                <a:path w="61" h="212">
                  <a:moveTo>
                    <a:pt x="52" y="4"/>
                  </a:moveTo>
                  <a:lnTo>
                    <a:pt x="52" y="4"/>
                  </a:lnTo>
                  <a:lnTo>
                    <a:pt x="51" y="10"/>
                  </a:lnTo>
                  <a:lnTo>
                    <a:pt x="48" y="16"/>
                  </a:lnTo>
                  <a:lnTo>
                    <a:pt x="43" y="29"/>
                  </a:lnTo>
                  <a:lnTo>
                    <a:pt x="38" y="41"/>
                  </a:lnTo>
                  <a:lnTo>
                    <a:pt x="36" y="47"/>
                  </a:lnTo>
                  <a:lnTo>
                    <a:pt x="34" y="54"/>
                  </a:lnTo>
                  <a:lnTo>
                    <a:pt x="34" y="54"/>
                  </a:lnTo>
                  <a:lnTo>
                    <a:pt x="25" y="103"/>
                  </a:lnTo>
                  <a:lnTo>
                    <a:pt x="25" y="103"/>
                  </a:lnTo>
                  <a:lnTo>
                    <a:pt x="23" y="116"/>
                  </a:lnTo>
                  <a:lnTo>
                    <a:pt x="19" y="129"/>
                  </a:lnTo>
                  <a:lnTo>
                    <a:pt x="10" y="156"/>
                  </a:lnTo>
                  <a:lnTo>
                    <a:pt x="3" y="181"/>
                  </a:lnTo>
                  <a:lnTo>
                    <a:pt x="1" y="195"/>
                  </a:lnTo>
                  <a:lnTo>
                    <a:pt x="0" y="208"/>
                  </a:lnTo>
                  <a:lnTo>
                    <a:pt x="0" y="208"/>
                  </a:lnTo>
                  <a:lnTo>
                    <a:pt x="0" y="210"/>
                  </a:lnTo>
                  <a:lnTo>
                    <a:pt x="1" y="211"/>
                  </a:lnTo>
                  <a:lnTo>
                    <a:pt x="2" y="212"/>
                  </a:lnTo>
                  <a:lnTo>
                    <a:pt x="4" y="212"/>
                  </a:lnTo>
                  <a:lnTo>
                    <a:pt x="6" y="212"/>
                  </a:lnTo>
                  <a:lnTo>
                    <a:pt x="7" y="211"/>
                  </a:lnTo>
                  <a:lnTo>
                    <a:pt x="8" y="210"/>
                  </a:lnTo>
                  <a:lnTo>
                    <a:pt x="9" y="208"/>
                  </a:lnTo>
                  <a:lnTo>
                    <a:pt x="9" y="208"/>
                  </a:lnTo>
                  <a:lnTo>
                    <a:pt x="10" y="200"/>
                  </a:lnTo>
                  <a:lnTo>
                    <a:pt x="11" y="192"/>
                  </a:lnTo>
                  <a:lnTo>
                    <a:pt x="15" y="176"/>
                  </a:lnTo>
                  <a:lnTo>
                    <a:pt x="26" y="144"/>
                  </a:lnTo>
                  <a:lnTo>
                    <a:pt x="26" y="144"/>
                  </a:lnTo>
                  <a:lnTo>
                    <a:pt x="29" y="131"/>
                  </a:lnTo>
                  <a:lnTo>
                    <a:pt x="32" y="117"/>
                  </a:lnTo>
                  <a:lnTo>
                    <a:pt x="37" y="91"/>
                  </a:lnTo>
                  <a:lnTo>
                    <a:pt x="37" y="91"/>
                  </a:lnTo>
                  <a:lnTo>
                    <a:pt x="41" y="67"/>
                  </a:lnTo>
                  <a:lnTo>
                    <a:pt x="46" y="42"/>
                  </a:lnTo>
                  <a:lnTo>
                    <a:pt x="46" y="42"/>
                  </a:lnTo>
                  <a:lnTo>
                    <a:pt x="50" y="33"/>
                  </a:lnTo>
                  <a:lnTo>
                    <a:pt x="55" y="23"/>
                  </a:lnTo>
                  <a:lnTo>
                    <a:pt x="59" y="14"/>
                  </a:lnTo>
                  <a:lnTo>
                    <a:pt x="60" y="9"/>
                  </a:lnTo>
                  <a:lnTo>
                    <a:pt x="61" y="4"/>
                  </a:lnTo>
                  <a:lnTo>
                    <a:pt x="61" y="4"/>
                  </a:lnTo>
                  <a:lnTo>
                    <a:pt x="61" y="3"/>
                  </a:lnTo>
                  <a:lnTo>
                    <a:pt x="60" y="1"/>
                  </a:lnTo>
                  <a:lnTo>
                    <a:pt x="59" y="0"/>
                  </a:lnTo>
                  <a:lnTo>
                    <a:pt x="57" y="0"/>
                  </a:lnTo>
                  <a:lnTo>
                    <a:pt x="54" y="1"/>
                  </a:lnTo>
                  <a:lnTo>
                    <a:pt x="53" y="3"/>
                  </a:lnTo>
                  <a:lnTo>
                    <a:pt x="52" y="4"/>
                  </a:lnTo>
                  <a:lnTo>
                    <a:pt x="52"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4" name="Freeform 171"/>
            <p:cNvSpPr/>
            <p:nvPr/>
          </p:nvSpPr>
          <p:spPr bwMode="auto">
            <a:xfrm>
              <a:off x="4357688" y="2209800"/>
              <a:ext cx="36513" cy="90488"/>
            </a:xfrm>
            <a:custGeom>
              <a:avLst/>
              <a:gdLst/>
              <a:ahLst/>
              <a:cxnLst>
                <a:cxn ang="0">
                  <a:pos x="60" y="1"/>
                </a:cxn>
                <a:cxn ang="0">
                  <a:pos x="60" y="1"/>
                </a:cxn>
                <a:cxn ang="0">
                  <a:pos x="51" y="10"/>
                </a:cxn>
                <a:cxn ang="0">
                  <a:pos x="43" y="22"/>
                </a:cxn>
                <a:cxn ang="0">
                  <a:pos x="37" y="34"/>
                </a:cxn>
                <a:cxn ang="0">
                  <a:pos x="33" y="48"/>
                </a:cxn>
                <a:cxn ang="0">
                  <a:pos x="29" y="61"/>
                </a:cxn>
                <a:cxn ang="0">
                  <a:pos x="25" y="75"/>
                </a:cxn>
                <a:cxn ang="0">
                  <a:pos x="20" y="100"/>
                </a:cxn>
                <a:cxn ang="0">
                  <a:pos x="20" y="100"/>
                </a:cxn>
                <a:cxn ang="0">
                  <a:pos x="15" y="115"/>
                </a:cxn>
                <a:cxn ang="0">
                  <a:pos x="6" y="135"/>
                </a:cxn>
                <a:cxn ang="0">
                  <a:pos x="3" y="147"/>
                </a:cxn>
                <a:cxn ang="0">
                  <a:pos x="0" y="156"/>
                </a:cxn>
                <a:cxn ang="0">
                  <a:pos x="0" y="164"/>
                </a:cxn>
                <a:cxn ang="0">
                  <a:pos x="1" y="166"/>
                </a:cxn>
                <a:cxn ang="0">
                  <a:pos x="3" y="170"/>
                </a:cxn>
                <a:cxn ang="0">
                  <a:pos x="3" y="170"/>
                </a:cxn>
                <a:cxn ang="0">
                  <a:pos x="4" y="170"/>
                </a:cxn>
                <a:cxn ang="0">
                  <a:pos x="6" y="171"/>
                </a:cxn>
                <a:cxn ang="0">
                  <a:pos x="9" y="169"/>
                </a:cxn>
                <a:cxn ang="0">
                  <a:pos x="10" y="167"/>
                </a:cxn>
                <a:cxn ang="0">
                  <a:pos x="11" y="165"/>
                </a:cxn>
                <a:cxn ang="0">
                  <a:pos x="10" y="164"/>
                </a:cxn>
                <a:cxn ang="0">
                  <a:pos x="9" y="162"/>
                </a:cxn>
                <a:cxn ang="0">
                  <a:pos x="9" y="162"/>
                </a:cxn>
                <a:cxn ang="0">
                  <a:pos x="10" y="159"/>
                </a:cxn>
                <a:cxn ang="0">
                  <a:pos x="14" y="152"/>
                </a:cxn>
                <a:cxn ang="0">
                  <a:pos x="18" y="138"/>
                </a:cxn>
                <a:cxn ang="0">
                  <a:pos x="18" y="138"/>
                </a:cxn>
                <a:cxn ang="0">
                  <a:pos x="24" y="119"/>
                </a:cxn>
                <a:cxn ang="0">
                  <a:pos x="29" y="100"/>
                </a:cxn>
                <a:cxn ang="0">
                  <a:pos x="29" y="100"/>
                </a:cxn>
                <a:cxn ang="0">
                  <a:pos x="34" y="76"/>
                </a:cxn>
                <a:cxn ang="0">
                  <a:pos x="38" y="63"/>
                </a:cxn>
                <a:cxn ang="0">
                  <a:pos x="41" y="51"/>
                </a:cxn>
                <a:cxn ang="0">
                  <a:pos x="47" y="38"/>
                </a:cxn>
                <a:cxn ang="0">
                  <a:pos x="52" y="27"/>
                </a:cxn>
                <a:cxn ang="0">
                  <a:pos x="58" y="17"/>
                </a:cxn>
                <a:cxn ang="0">
                  <a:pos x="66" y="7"/>
                </a:cxn>
                <a:cxn ang="0">
                  <a:pos x="66" y="7"/>
                </a:cxn>
                <a:cxn ang="0">
                  <a:pos x="67" y="6"/>
                </a:cxn>
                <a:cxn ang="0">
                  <a:pos x="68" y="4"/>
                </a:cxn>
                <a:cxn ang="0">
                  <a:pos x="67" y="3"/>
                </a:cxn>
                <a:cxn ang="0">
                  <a:pos x="66" y="1"/>
                </a:cxn>
                <a:cxn ang="0">
                  <a:pos x="65" y="0"/>
                </a:cxn>
                <a:cxn ang="0">
                  <a:pos x="63" y="0"/>
                </a:cxn>
                <a:cxn ang="0">
                  <a:pos x="61" y="0"/>
                </a:cxn>
                <a:cxn ang="0">
                  <a:pos x="60" y="1"/>
                </a:cxn>
                <a:cxn ang="0">
                  <a:pos x="60" y="1"/>
                </a:cxn>
              </a:cxnLst>
              <a:rect l="0" t="0" r="r" b="b"/>
              <a:pathLst>
                <a:path w="68" h="171">
                  <a:moveTo>
                    <a:pt x="60" y="1"/>
                  </a:moveTo>
                  <a:lnTo>
                    <a:pt x="60" y="1"/>
                  </a:lnTo>
                  <a:lnTo>
                    <a:pt x="51" y="10"/>
                  </a:lnTo>
                  <a:lnTo>
                    <a:pt x="43" y="22"/>
                  </a:lnTo>
                  <a:lnTo>
                    <a:pt x="37" y="34"/>
                  </a:lnTo>
                  <a:lnTo>
                    <a:pt x="33" y="48"/>
                  </a:lnTo>
                  <a:lnTo>
                    <a:pt x="29" y="61"/>
                  </a:lnTo>
                  <a:lnTo>
                    <a:pt x="25" y="75"/>
                  </a:lnTo>
                  <a:lnTo>
                    <a:pt x="20" y="100"/>
                  </a:lnTo>
                  <a:lnTo>
                    <a:pt x="20" y="100"/>
                  </a:lnTo>
                  <a:lnTo>
                    <a:pt x="15" y="115"/>
                  </a:lnTo>
                  <a:lnTo>
                    <a:pt x="6" y="135"/>
                  </a:lnTo>
                  <a:lnTo>
                    <a:pt x="3" y="147"/>
                  </a:lnTo>
                  <a:lnTo>
                    <a:pt x="0" y="156"/>
                  </a:lnTo>
                  <a:lnTo>
                    <a:pt x="0" y="164"/>
                  </a:lnTo>
                  <a:lnTo>
                    <a:pt x="1" y="166"/>
                  </a:lnTo>
                  <a:lnTo>
                    <a:pt x="3" y="170"/>
                  </a:lnTo>
                  <a:lnTo>
                    <a:pt x="3" y="170"/>
                  </a:lnTo>
                  <a:lnTo>
                    <a:pt x="4" y="170"/>
                  </a:lnTo>
                  <a:lnTo>
                    <a:pt x="6" y="171"/>
                  </a:lnTo>
                  <a:lnTo>
                    <a:pt x="9" y="169"/>
                  </a:lnTo>
                  <a:lnTo>
                    <a:pt x="10" y="167"/>
                  </a:lnTo>
                  <a:lnTo>
                    <a:pt x="11" y="165"/>
                  </a:lnTo>
                  <a:lnTo>
                    <a:pt x="10" y="164"/>
                  </a:lnTo>
                  <a:lnTo>
                    <a:pt x="9" y="162"/>
                  </a:lnTo>
                  <a:lnTo>
                    <a:pt x="9" y="162"/>
                  </a:lnTo>
                  <a:lnTo>
                    <a:pt x="10" y="159"/>
                  </a:lnTo>
                  <a:lnTo>
                    <a:pt x="14" y="152"/>
                  </a:lnTo>
                  <a:lnTo>
                    <a:pt x="18" y="138"/>
                  </a:lnTo>
                  <a:lnTo>
                    <a:pt x="18" y="138"/>
                  </a:lnTo>
                  <a:lnTo>
                    <a:pt x="24" y="119"/>
                  </a:lnTo>
                  <a:lnTo>
                    <a:pt x="29" y="100"/>
                  </a:lnTo>
                  <a:lnTo>
                    <a:pt x="29" y="100"/>
                  </a:lnTo>
                  <a:lnTo>
                    <a:pt x="34" y="76"/>
                  </a:lnTo>
                  <a:lnTo>
                    <a:pt x="38" y="63"/>
                  </a:lnTo>
                  <a:lnTo>
                    <a:pt x="41" y="51"/>
                  </a:lnTo>
                  <a:lnTo>
                    <a:pt x="47" y="38"/>
                  </a:lnTo>
                  <a:lnTo>
                    <a:pt x="52" y="27"/>
                  </a:lnTo>
                  <a:lnTo>
                    <a:pt x="58" y="17"/>
                  </a:lnTo>
                  <a:lnTo>
                    <a:pt x="66" y="7"/>
                  </a:lnTo>
                  <a:lnTo>
                    <a:pt x="66" y="7"/>
                  </a:lnTo>
                  <a:lnTo>
                    <a:pt x="67" y="6"/>
                  </a:lnTo>
                  <a:lnTo>
                    <a:pt x="68" y="4"/>
                  </a:lnTo>
                  <a:lnTo>
                    <a:pt x="67" y="3"/>
                  </a:lnTo>
                  <a:lnTo>
                    <a:pt x="66" y="1"/>
                  </a:lnTo>
                  <a:lnTo>
                    <a:pt x="65" y="0"/>
                  </a:lnTo>
                  <a:lnTo>
                    <a:pt x="63" y="0"/>
                  </a:lnTo>
                  <a:lnTo>
                    <a:pt x="61" y="0"/>
                  </a:lnTo>
                  <a:lnTo>
                    <a:pt x="60" y="1"/>
                  </a:lnTo>
                  <a:lnTo>
                    <a:pt x="60" y="1"/>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5" name="Freeform 172"/>
            <p:cNvSpPr/>
            <p:nvPr/>
          </p:nvSpPr>
          <p:spPr bwMode="auto">
            <a:xfrm>
              <a:off x="4383088" y="2219325"/>
              <a:ext cx="33338" cy="63500"/>
            </a:xfrm>
            <a:custGeom>
              <a:avLst/>
              <a:gdLst/>
              <a:ahLst/>
              <a:cxnLst>
                <a:cxn ang="0">
                  <a:pos x="55" y="0"/>
                </a:cxn>
                <a:cxn ang="0">
                  <a:pos x="55" y="0"/>
                </a:cxn>
                <a:cxn ang="0">
                  <a:pos x="50" y="2"/>
                </a:cxn>
                <a:cxn ang="0">
                  <a:pos x="46" y="5"/>
                </a:cxn>
                <a:cxn ang="0">
                  <a:pos x="42" y="8"/>
                </a:cxn>
                <a:cxn ang="0">
                  <a:pos x="39" y="11"/>
                </a:cxn>
                <a:cxn ang="0">
                  <a:pos x="33" y="19"/>
                </a:cxn>
                <a:cxn ang="0">
                  <a:pos x="29" y="30"/>
                </a:cxn>
                <a:cxn ang="0">
                  <a:pos x="29" y="30"/>
                </a:cxn>
                <a:cxn ang="0">
                  <a:pos x="13" y="70"/>
                </a:cxn>
                <a:cxn ang="0">
                  <a:pos x="6" y="91"/>
                </a:cxn>
                <a:cxn ang="0">
                  <a:pos x="0" y="112"/>
                </a:cxn>
                <a:cxn ang="0">
                  <a:pos x="0" y="112"/>
                </a:cxn>
                <a:cxn ang="0">
                  <a:pos x="0" y="114"/>
                </a:cxn>
                <a:cxn ang="0">
                  <a:pos x="1" y="116"/>
                </a:cxn>
                <a:cxn ang="0">
                  <a:pos x="2" y="118"/>
                </a:cxn>
                <a:cxn ang="0">
                  <a:pos x="4" y="118"/>
                </a:cxn>
                <a:cxn ang="0">
                  <a:pos x="6" y="119"/>
                </a:cxn>
                <a:cxn ang="0">
                  <a:pos x="7" y="118"/>
                </a:cxn>
                <a:cxn ang="0">
                  <a:pos x="8" y="116"/>
                </a:cxn>
                <a:cxn ang="0">
                  <a:pos x="9" y="114"/>
                </a:cxn>
                <a:cxn ang="0">
                  <a:pos x="9" y="114"/>
                </a:cxn>
                <a:cxn ang="0">
                  <a:pos x="13" y="100"/>
                </a:cxn>
                <a:cxn ang="0">
                  <a:pos x="17" y="84"/>
                </a:cxn>
                <a:cxn ang="0">
                  <a:pos x="23" y="70"/>
                </a:cxn>
                <a:cxn ang="0">
                  <a:pos x="30" y="56"/>
                </a:cxn>
                <a:cxn ang="0">
                  <a:pos x="30" y="56"/>
                </a:cxn>
                <a:cxn ang="0">
                  <a:pos x="34" y="42"/>
                </a:cxn>
                <a:cxn ang="0">
                  <a:pos x="39" y="29"/>
                </a:cxn>
                <a:cxn ang="0">
                  <a:pos x="42" y="22"/>
                </a:cxn>
                <a:cxn ang="0">
                  <a:pos x="46" y="17"/>
                </a:cxn>
                <a:cxn ang="0">
                  <a:pos x="51" y="12"/>
                </a:cxn>
                <a:cxn ang="0">
                  <a:pos x="57" y="9"/>
                </a:cxn>
                <a:cxn ang="0">
                  <a:pos x="57" y="9"/>
                </a:cxn>
                <a:cxn ang="0">
                  <a:pos x="60" y="8"/>
                </a:cxn>
                <a:cxn ang="0">
                  <a:pos x="61" y="7"/>
                </a:cxn>
                <a:cxn ang="0">
                  <a:pos x="62" y="5"/>
                </a:cxn>
                <a:cxn ang="0">
                  <a:pos x="61" y="3"/>
                </a:cxn>
                <a:cxn ang="0">
                  <a:pos x="61" y="2"/>
                </a:cxn>
                <a:cxn ang="0">
                  <a:pos x="60" y="0"/>
                </a:cxn>
                <a:cxn ang="0">
                  <a:pos x="57" y="0"/>
                </a:cxn>
                <a:cxn ang="0">
                  <a:pos x="55" y="0"/>
                </a:cxn>
                <a:cxn ang="0">
                  <a:pos x="55" y="0"/>
                </a:cxn>
              </a:cxnLst>
              <a:rect l="0" t="0" r="r" b="b"/>
              <a:pathLst>
                <a:path w="62" h="119">
                  <a:moveTo>
                    <a:pt x="55" y="0"/>
                  </a:moveTo>
                  <a:lnTo>
                    <a:pt x="55" y="0"/>
                  </a:lnTo>
                  <a:lnTo>
                    <a:pt x="50" y="2"/>
                  </a:lnTo>
                  <a:lnTo>
                    <a:pt x="46" y="5"/>
                  </a:lnTo>
                  <a:lnTo>
                    <a:pt x="42" y="8"/>
                  </a:lnTo>
                  <a:lnTo>
                    <a:pt x="39" y="11"/>
                  </a:lnTo>
                  <a:lnTo>
                    <a:pt x="33" y="19"/>
                  </a:lnTo>
                  <a:lnTo>
                    <a:pt x="29" y="30"/>
                  </a:lnTo>
                  <a:lnTo>
                    <a:pt x="29" y="30"/>
                  </a:lnTo>
                  <a:lnTo>
                    <a:pt x="13" y="70"/>
                  </a:lnTo>
                  <a:lnTo>
                    <a:pt x="6" y="91"/>
                  </a:lnTo>
                  <a:lnTo>
                    <a:pt x="0" y="112"/>
                  </a:lnTo>
                  <a:lnTo>
                    <a:pt x="0" y="112"/>
                  </a:lnTo>
                  <a:lnTo>
                    <a:pt x="0" y="114"/>
                  </a:lnTo>
                  <a:lnTo>
                    <a:pt x="1" y="116"/>
                  </a:lnTo>
                  <a:lnTo>
                    <a:pt x="2" y="118"/>
                  </a:lnTo>
                  <a:lnTo>
                    <a:pt x="4" y="118"/>
                  </a:lnTo>
                  <a:lnTo>
                    <a:pt x="6" y="119"/>
                  </a:lnTo>
                  <a:lnTo>
                    <a:pt x="7" y="118"/>
                  </a:lnTo>
                  <a:lnTo>
                    <a:pt x="8" y="116"/>
                  </a:lnTo>
                  <a:lnTo>
                    <a:pt x="9" y="114"/>
                  </a:lnTo>
                  <a:lnTo>
                    <a:pt x="9" y="114"/>
                  </a:lnTo>
                  <a:lnTo>
                    <a:pt x="13" y="100"/>
                  </a:lnTo>
                  <a:lnTo>
                    <a:pt x="17" y="84"/>
                  </a:lnTo>
                  <a:lnTo>
                    <a:pt x="23" y="70"/>
                  </a:lnTo>
                  <a:lnTo>
                    <a:pt x="30" y="56"/>
                  </a:lnTo>
                  <a:lnTo>
                    <a:pt x="30" y="56"/>
                  </a:lnTo>
                  <a:lnTo>
                    <a:pt x="34" y="42"/>
                  </a:lnTo>
                  <a:lnTo>
                    <a:pt x="39" y="29"/>
                  </a:lnTo>
                  <a:lnTo>
                    <a:pt x="42" y="22"/>
                  </a:lnTo>
                  <a:lnTo>
                    <a:pt x="46" y="17"/>
                  </a:lnTo>
                  <a:lnTo>
                    <a:pt x="51" y="12"/>
                  </a:lnTo>
                  <a:lnTo>
                    <a:pt x="57" y="9"/>
                  </a:lnTo>
                  <a:lnTo>
                    <a:pt x="57" y="9"/>
                  </a:lnTo>
                  <a:lnTo>
                    <a:pt x="60" y="8"/>
                  </a:lnTo>
                  <a:lnTo>
                    <a:pt x="61" y="7"/>
                  </a:lnTo>
                  <a:lnTo>
                    <a:pt x="62" y="5"/>
                  </a:lnTo>
                  <a:lnTo>
                    <a:pt x="61" y="3"/>
                  </a:lnTo>
                  <a:lnTo>
                    <a:pt x="61" y="2"/>
                  </a:lnTo>
                  <a:lnTo>
                    <a:pt x="60" y="0"/>
                  </a:lnTo>
                  <a:lnTo>
                    <a:pt x="57" y="0"/>
                  </a:lnTo>
                  <a:lnTo>
                    <a:pt x="55" y="0"/>
                  </a:lnTo>
                  <a:lnTo>
                    <a:pt x="55" y="0"/>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6" name="Freeform 173"/>
            <p:cNvSpPr/>
            <p:nvPr/>
          </p:nvSpPr>
          <p:spPr bwMode="auto">
            <a:xfrm>
              <a:off x="4403725" y="2228850"/>
              <a:ext cx="17463" cy="52388"/>
            </a:xfrm>
            <a:custGeom>
              <a:avLst/>
              <a:gdLst/>
              <a:ahLst/>
              <a:cxnLst>
                <a:cxn ang="0">
                  <a:pos x="27" y="1"/>
                </a:cxn>
                <a:cxn ang="0">
                  <a:pos x="27" y="1"/>
                </a:cxn>
                <a:cxn ang="0">
                  <a:pos x="24" y="2"/>
                </a:cxn>
                <a:cxn ang="0">
                  <a:pos x="22" y="6"/>
                </a:cxn>
                <a:cxn ang="0">
                  <a:pos x="17" y="12"/>
                </a:cxn>
                <a:cxn ang="0">
                  <a:pos x="15" y="20"/>
                </a:cxn>
                <a:cxn ang="0">
                  <a:pos x="14" y="27"/>
                </a:cxn>
                <a:cxn ang="0">
                  <a:pos x="14" y="27"/>
                </a:cxn>
                <a:cxn ang="0">
                  <a:pos x="12" y="45"/>
                </a:cxn>
                <a:cxn ang="0">
                  <a:pos x="10" y="61"/>
                </a:cxn>
                <a:cxn ang="0">
                  <a:pos x="6" y="78"/>
                </a:cxn>
                <a:cxn ang="0">
                  <a:pos x="0" y="94"/>
                </a:cxn>
                <a:cxn ang="0">
                  <a:pos x="0" y="94"/>
                </a:cxn>
                <a:cxn ang="0">
                  <a:pos x="0" y="96"/>
                </a:cxn>
                <a:cxn ang="0">
                  <a:pos x="0" y="97"/>
                </a:cxn>
                <a:cxn ang="0">
                  <a:pos x="1" y="100"/>
                </a:cxn>
                <a:cxn ang="0">
                  <a:pos x="3" y="100"/>
                </a:cxn>
                <a:cxn ang="0">
                  <a:pos x="6" y="100"/>
                </a:cxn>
                <a:cxn ang="0">
                  <a:pos x="8" y="98"/>
                </a:cxn>
                <a:cxn ang="0">
                  <a:pos x="9" y="96"/>
                </a:cxn>
                <a:cxn ang="0">
                  <a:pos x="9" y="96"/>
                </a:cxn>
                <a:cxn ang="0">
                  <a:pos x="13" y="85"/>
                </a:cxn>
                <a:cxn ang="0">
                  <a:pos x="15" y="80"/>
                </a:cxn>
                <a:cxn ang="0">
                  <a:pos x="18" y="75"/>
                </a:cxn>
                <a:cxn ang="0">
                  <a:pos x="18" y="75"/>
                </a:cxn>
                <a:cxn ang="0">
                  <a:pos x="19" y="72"/>
                </a:cxn>
                <a:cxn ang="0">
                  <a:pos x="21" y="69"/>
                </a:cxn>
                <a:cxn ang="0">
                  <a:pos x="21" y="62"/>
                </a:cxn>
                <a:cxn ang="0">
                  <a:pos x="22" y="49"/>
                </a:cxn>
                <a:cxn ang="0">
                  <a:pos x="22" y="49"/>
                </a:cxn>
                <a:cxn ang="0">
                  <a:pos x="23" y="28"/>
                </a:cxn>
                <a:cxn ang="0">
                  <a:pos x="24" y="22"/>
                </a:cxn>
                <a:cxn ang="0">
                  <a:pos x="25" y="17"/>
                </a:cxn>
                <a:cxn ang="0">
                  <a:pos x="27" y="13"/>
                </a:cxn>
                <a:cxn ang="0">
                  <a:pos x="30" y="10"/>
                </a:cxn>
                <a:cxn ang="0">
                  <a:pos x="30" y="10"/>
                </a:cxn>
                <a:cxn ang="0">
                  <a:pos x="31" y="9"/>
                </a:cxn>
                <a:cxn ang="0">
                  <a:pos x="32" y="8"/>
                </a:cxn>
                <a:cxn ang="0">
                  <a:pos x="33" y="3"/>
                </a:cxn>
                <a:cxn ang="0">
                  <a:pos x="32" y="2"/>
                </a:cxn>
                <a:cxn ang="0">
                  <a:pos x="31" y="1"/>
                </a:cxn>
                <a:cxn ang="0">
                  <a:pos x="29" y="0"/>
                </a:cxn>
                <a:cxn ang="0">
                  <a:pos x="27" y="1"/>
                </a:cxn>
                <a:cxn ang="0">
                  <a:pos x="27" y="1"/>
                </a:cxn>
              </a:cxnLst>
              <a:rect l="0" t="0" r="r" b="b"/>
              <a:pathLst>
                <a:path w="33" h="100">
                  <a:moveTo>
                    <a:pt x="27" y="1"/>
                  </a:moveTo>
                  <a:lnTo>
                    <a:pt x="27" y="1"/>
                  </a:lnTo>
                  <a:lnTo>
                    <a:pt x="24" y="2"/>
                  </a:lnTo>
                  <a:lnTo>
                    <a:pt x="22" y="6"/>
                  </a:lnTo>
                  <a:lnTo>
                    <a:pt x="17" y="12"/>
                  </a:lnTo>
                  <a:lnTo>
                    <a:pt x="15" y="20"/>
                  </a:lnTo>
                  <a:lnTo>
                    <a:pt x="14" y="27"/>
                  </a:lnTo>
                  <a:lnTo>
                    <a:pt x="14" y="27"/>
                  </a:lnTo>
                  <a:lnTo>
                    <a:pt x="12" y="45"/>
                  </a:lnTo>
                  <a:lnTo>
                    <a:pt x="10" y="61"/>
                  </a:lnTo>
                  <a:lnTo>
                    <a:pt x="6" y="78"/>
                  </a:lnTo>
                  <a:lnTo>
                    <a:pt x="0" y="94"/>
                  </a:lnTo>
                  <a:lnTo>
                    <a:pt x="0" y="94"/>
                  </a:lnTo>
                  <a:lnTo>
                    <a:pt x="0" y="96"/>
                  </a:lnTo>
                  <a:lnTo>
                    <a:pt x="0" y="97"/>
                  </a:lnTo>
                  <a:lnTo>
                    <a:pt x="1" y="100"/>
                  </a:lnTo>
                  <a:lnTo>
                    <a:pt x="3" y="100"/>
                  </a:lnTo>
                  <a:lnTo>
                    <a:pt x="6" y="100"/>
                  </a:lnTo>
                  <a:lnTo>
                    <a:pt x="8" y="98"/>
                  </a:lnTo>
                  <a:lnTo>
                    <a:pt x="9" y="96"/>
                  </a:lnTo>
                  <a:lnTo>
                    <a:pt x="9" y="96"/>
                  </a:lnTo>
                  <a:lnTo>
                    <a:pt x="13" y="85"/>
                  </a:lnTo>
                  <a:lnTo>
                    <a:pt x="15" y="80"/>
                  </a:lnTo>
                  <a:lnTo>
                    <a:pt x="18" y="75"/>
                  </a:lnTo>
                  <a:lnTo>
                    <a:pt x="18" y="75"/>
                  </a:lnTo>
                  <a:lnTo>
                    <a:pt x="19" y="72"/>
                  </a:lnTo>
                  <a:lnTo>
                    <a:pt x="21" y="69"/>
                  </a:lnTo>
                  <a:lnTo>
                    <a:pt x="21" y="62"/>
                  </a:lnTo>
                  <a:lnTo>
                    <a:pt x="22" y="49"/>
                  </a:lnTo>
                  <a:lnTo>
                    <a:pt x="22" y="49"/>
                  </a:lnTo>
                  <a:lnTo>
                    <a:pt x="23" y="28"/>
                  </a:lnTo>
                  <a:lnTo>
                    <a:pt x="24" y="22"/>
                  </a:lnTo>
                  <a:lnTo>
                    <a:pt x="25" y="17"/>
                  </a:lnTo>
                  <a:lnTo>
                    <a:pt x="27" y="13"/>
                  </a:lnTo>
                  <a:lnTo>
                    <a:pt x="30" y="10"/>
                  </a:lnTo>
                  <a:lnTo>
                    <a:pt x="30" y="10"/>
                  </a:lnTo>
                  <a:lnTo>
                    <a:pt x="31" y="9"/>
                  </a:lnTo>
                  <a:lnTo>
                    <a:pt x="32" y="8"/>
                  </a:lnTo>
                  <a:lnTo>
                    <a:pt x="33" y="3"/>
                  </a:lnTo>
                  <a:lnTo>
                    <a:pt x="32" y="2"/>
                  </a:lnTo>
                  <a:lnTo>
                    <a:pt x="31" y="1"/>
                  </a:lnTo>
                  <a:lnTo>
                    <a:pt x="29" y="0"/>
                  </a:lnTo>
                  <a:lnTo>
                    <a:pt x="27" y="1"/>
                  </a:lnTo>
                  <a:lnTo>
                    <a:pt x="27" y="1"/>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7" name="Freeform 174"/>
            <p:cNvSpPr/>
            <p:nvPr/>
          </p:nvSpPr>
          <p:spPr bwMode="auto">
            <a:xfrm>
              <a:off x="4340225" y="2436813"/>
              <a:ext cx="4763" cy="42863"/>
            </a:xfrm>
            <a:custGeom>
              <a:avLst/>
              <a:gdLst/>
              <a:ahLst/>
              <a:cxnLst>
                <a:cxn ang="0">
                  <a:pos x="0" y="5"/>
                </a:cxn>
                <a:cxn ang="0">
                  <a:pos x="0" y="76"/>
                </a:cxn>
                <a:cxn ang="0">
                  <a:pos x="0" y="76"/>
                </a:cxn>
                <a:cxn ang="0">
                  <a:pos x="1" y="78"/>
                </a:cxn>
                <a:cxn ang="0">
                  <a:pos x="2" y="79"/>
                </a:cxn>
                <a:cxn ang="0">
                  <a:pos x="3" y="80"/>
                </a:cxn>
                <a:cxn ang="0">
                  <a:pos x="5" y="80"/>
                </a:cxn>
                <a:cxn ang="0">
                  <a:pos x="6" y="80"/>
                </a:cxn>
                <a:cxn ang="0">
                  <a:pos x="8" y="79"/>
                </a:cxn>
                <a:cxn ang="0">
                  <a:pos x="9" y="78"/>
                </a:cxn>
                <a:cxn ang="0">
                  <a:pos x="9" y="76"/>
                </a:cxn>
                <a:cxn ang="0">
                  <a:pos x="9" y="5"/>
                </a:cxn>
                <a:cxn ang="0">
                  <a:pos x="9" y="5"/>
                </a:cxn>
                <a:cxn ang="0">
                  <a:pos x="9" y="3"/>
                </a:cxn>
                <a:cxn ang="0">
                  <a:pos x="8" y="2"/>
                </a:cxn>
                <a:cxn ang="0">
                  <a:pos x="6" y="1"/>
                </a:cxn>
                <a:cxn ang="0">
                  <a:pos x="5" y="0"/>
                </a:cxn>
                <a:cxn ang="0">
                  <a:pos x="3" y="1"/>
                </a:cxn>
                <a:cxn ang="0">
                  <a:pos x="2" y="2"/>
                </a:cxn>
                <a:cxn ang="0">
                  <a:pos x="1" y="3"/>
                </a:cxn>
                <a:cxn ang="0">
                  <a:pos x="0" y="5"/>
                </a:cxn>
                <a:cxn ang="0">
                  <a:pos x="0" y="5"/>
                </a:cxn>
              </a:cxnLst>
              <a:rect l="0" t="0" r="r" b="b"/>
              <a:pathLst>
                <a:path w="9" h="80">
                  <a:moveTo>
                    <a:pt x="0" y="5"/>
                  </a:moveTo>
                  <a:lnTo>
                    <a:pt x="0" y="76"/>
                  </a:lnTo>
                  <a:lnTo>
                    <a:pt x="0" y="76"/>
                  </a:lnTo>
                  <a:lnTo>
                    <a:pt x="1" y="78"/>
                  </a:lnTo>
                  <a:lnTo>
                    <a:pt x="2" y="79"/>
                  </a:lnTo>
                  <a:lnTo>
                    <a:pt x="3" y="80"/>
                  </a:lnTo>
                  <a:lnTo>
                    <a:pt x="5" y="80"/>
                  </a:lnTo>
                  <a:lnTo>
                    <a:pt x="6" y="80"/>
                  </a:lnTo>
                  <a:lnTo>
                    <a:pt x="8" y="79"/>
                  </a:lnTo>
                  <a:lnTo>
                    <a:pt x="9" y="78"/>
                  </a:lnTo>
                  <a:lnTo>
                    <a:pt x="9" y="76"/>
                  </a:lnTo>
                  <a:lnTo>
                    <a:pt x="9" y="5"/>
                  </a:lnTo>
                  <a:lnTo>
                    <a:pt x="9" y="5"/>
                  </a:lnTo>
                  <a:lnTo>
                    <a:pt x="9" y="3"/>
                  </a:lnTo>
                  <a:lnTo>
                    <a:pt x="8" y="2"/>
                  </a:lnTo>
                  <a:lnTo>
                    <a:pt x="6" y="1"/>
                  </a:lnTo>
                  <a:lnTo>
                    <a:pt x="5" y="0"/>
                  </a:lnTo>
                  <a:lnTo>
                    <a:pt x="3" y="1"/>
                  </a:lnTo>
                  <a:lnTo>
                    <a:pt x="2" y="2"/>
                  </a:lnTo>
                  <a:lnTo>
                    <a:pt x="1" y="3"/>
                  </a:lnTo>
                  <a:lnTo>
                    <a:pt x="0" y="5"/>
                  </a:lnTo>
                  <a:lnTo>
                    <a:pt x="0"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8" name="Freeform 175"/>
            <p:cNvSpPr/>
            <p:nvPr/>
          </p:nvSpPr>
          <p:spPr bwMode="auto">
            <a:xfrm>
              <a:off x="4370388" y="2460625"/>
              <a:ext cx="11113" cy="65088"/>
            </a:xfrm>
            <a:custGeom>
              <a:avLst/>
              <a:gdLst/>
              <a:ahLst/>
              <a:cxnLst>
                <a:cxn ang="0">
                  <a:pos x="12" y="2"/>
                </a:cxn>
                <a:cxn ang="0">
                  <a:pos x="12" y="2"/>
                </a:cxn>
                <a:cxn ang="0">
                  <a:pos x="9" y="9"/>
                </a:cxn>
                <a:cxn ang="0">
                  <a:pos x="7" y="15"/>
                </a:cxn>
                <a:cxn ang="0">
                  <a:pos x="3" y="29"/>
                </a:cxn>
                <a:cxn ang="0">
                  <a:pos x="1" y="44"/>
                </a:cxn>
                <a:cxn ang="0">
                  <a:pos x="0" y="59"/>
                </a:cxn>
                <a:cxn ang="0">
                  <a:pos x="1" y="90"/>
                </a:cxn>
                <a:cxn ang="0">
                  <a:pos x="2" y="118"/>
                </a:cxn>
                <a:cxn ang="0">
                  <a:pos x="2" y="118"/>
                </a:cxn>
                <a:cxn ang="0">
                  <a:pos x="3" y="120"/>
                </a:cxn>
                <a:cxn ang="0">
                  <a:pos x="4" y="122"/>
                </a:cxn>
                <a:cxn ang="0">
                  <a:pos x="5" y="123"/>
                </a:cxn>
                <a:cxn ang="0">
                  <a:pos x="7" y="123"/>
                </a:cxn>
                <a:cxn ang="0">
                  <a:pos x="9" y="123"/>
                </a:cxn>
                <a:cxn ang="0">
                  <a:pos x="10" y="122"/>
                </a:cxn>
                <a:cxn ang="0">
                  <a:pos x="11" y="120"/>
                </a:cxn>
                <a:cxn ang="0">
                  <a:pos x="11" y="118"/>
                </a:cxn>
                <a:cxn ang="0">
                  <a:pos x="11" y="118"/>
                </a:cxn>
                <a:cxn ang="0">
                  <a:pos x="10" y="91"/>
                </a:cxn>
                <a:cxn ang="0">
                  <a:pos x="10" y="61"/>
                </a:cxn>
                <a:cxn ang="0">
                  <a:pos x="10" y="47"/>
                </a:cxn>
                <a:cxn ang="0">
                  <a:pos x="12" y="32"/>
                </a:cxn>
                <a:cxn ang="0">
                  <a:pos x="15" y="19"/>
                </a:cxn>
                <a:cxn ang="0">
                  <a:pos x="17" y="13"/>
                </a:cxn>
                <a:cxn ang="0">
                  <a:pos x="20" y="8"/>
                </a:cxn>
                <a:cxn ang="0">
                  <a:pos x="20" y="8"/>
                </a:cxn>
                <a:cxn ang="0">
                  <a:pos x="22" y="5"/>
                </a:cxn>
                <a:cxn ang="0">
                  <a:pos x="20" y="3"/>
                </a:cxn>
                <a:cxn ang="0">
                  <a:pos x="19" y="1"/>
                </a:cxn>
                <a:cxn ang="0">
                  <a:pos x="18" y="0"/>
                </a:cxn>
                <a:cxn ang="0">
                  <a:pos x="17" y="0"/>
                </a:cxn>
                <a:cxn ang="0">
                  <a:pos x="15" y="0"/>
                </a:cxn>
                <a:cxn ang="0">
                  <a:pos x="13" y="0"/>
                </a:cxn>
                <a:cxn ang="0">
                  <a:pos x="12" y="2"/>
                </a:cxn>
                <a:cxn ang="0">
                  <a:pos x="12" y="2"/>
                </a:cxn>
              </a:cxnLst>
              <a:rect l="0" t="0" r="r" b="b"/>
              <a:pathLst>
                <a:path w="22" h="123">
                  <a:moveTo>
                    <a:pt x="12" y="2"/>
                  </a:moveTo>
                  <a:lnTo>
                    <a:pt x="12" y="2"/>
                  </a:lnTo>
                  <a:lnTo>
                    <a:pt x="9" y="9"/>
                  </a:lnTo>
                  <a:lnTo>
                    <a:pt x="7" y="15"/>
                  </a:lnTo>
                  <a:lnTo>
                    <a:pt x="3" y="29"/>
                  </a:lnTo>
                  <a:lnTo>
                    <a:pt x="1" y="44"/>
                  </a:lnTo>
                  <a:lnTo>
                    <a:pt x="0" y="59"/>
                  </a:lnTo>
                  <a:lnTo>
                    <a:pt x="1" y="90"/>
                  </a:lnTo>
                  <a:lnTo>
                    <a:pt x="2" y="118"/>
                  </a:lnTo>
                  <a:lnTo>
                    <a:pt x="2" y="118"/>
                  </a:lnTo>
                  <a:lnTo>
                    <a:pt x="3" y="120"/>
                  </a:lnTo>
                  <a:lnTo>
                    <a:pt x="4" y="122"/>
                  </a:lnTo>
                  <a:lnTo>
                    <a:pt x="5" y="123"/>
                  </a:lnTo>
                  <a:lnTo>
                    <a:pt x="7" y="123"/>
                  </a:lnTo>
                  <a:lnTo>
                    <a:pt x="9" y="123"/>
                  </a:lnTo>
                  <a:lnTo>
                    <a:pt x="10" y="122"/>
                  </a:lnTo>
                  <a:lnTo>
                    <a:pt x="11" y="120"/>
                  </a:lnTo>
                  <a:lnTo>
                    <a:pt x="11" y="118"/>
                  </a:lnTo>
                  <a:lnTo>
                    <a:pt x="11" y="118"/>
                  </a:lnTo>
                  <a:lnTo>
                    <a:pt x="10" y="91"/>
                  </a:lnTo>
                  <a:lnTo>
                    <a:pt x="10" y="61"/>
                  </a:lnTo>
                  <a:lnTo>
                    <a:pt x="10" y="47"/>
                  </a:lnTo>
                  <a:lnTo>
                    <a:pt x="12" y="32"/>
                  </a:lnTo>
                  <a:lnTo>
                    <a:pt x="15" y="19"/>
                  </a:lnTo>
                  <a:lnTo>
                    <a:pt x="17" y="13"/>
                  </a:lnTo>
                  <a:lnTo>
                    <a:pt x="20" y="8"/>
                  </a:lnTo>
                  <a:lnTo>
                    <a:pt x="20" y="8"/>
                  </a:lnTo>
                  <a:lnTo>
                    <a:pt x="22" y="5"/>
                  </a:lnTo>
                  <a:lnTo>
                    <a:pt x="20" y="3"/>
                  </a:lnTo>
                  <a:lnTo>
                    <a:pt x="19" y="1"/>
                  </a:lnTo>
                  <a:lnTo>
                    <a:pt x="18" y="0"/>
                  </a:lnTo>
                  <a:lnTo>
                    <a:pt x="17" y="0"/>
                  </a:lnTo>
                  <a:lnTo>
                    <a:pt x="15" y="0"/>
                  </a:lnTo>
                  <a:lnTo>
                    <a:pt x="13" y="0"/>
                  </a:lnTo>
                  <a:lnTo>
                    <a:pt x="12" y="2"/>
                  </a:lnTo>
                  <a:lnTo>
                    <a:pt x="12"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9" name="Freeform 176"/>
            <p:cNvSpPr/>
            <p:nvPr/>
          </p:nvSpPr>
          <p:spPr bwMode="auto">
            <a:xfrm>
              <a:off x="4395788" y="2492375"/>
              <a:ext cx="7938" cy="55563"/>
            </a:xfrm>
            <a:custGeom>
              <a:avLst/>
              <a:gdLst/>
              <a:ahLst/>
              <a:cxnLst>
                <a:cxn ang="0">
                  <a:pos x="6" y="5"/>
                </a:cxn>
                <a:cxn ang="0">
                  <a:pos x="6" y="5"/>
                </a:cxn>
                <a:cxn ang="0">
                  <a:pos x="5" y="29"/>
                </a:cxn>
                <a:cxn ang="0">
                  <a:pos x="2" y="53"/>
                </a:cxn>
                <a:cxn ang="0">
                  <a:pos x="1" y="77"/>
                </a:cxn>
                <a:cxn ang="0">
                  <a:pos x="0" y="100"/>
                </a:cxn>
                <a:cxn ang="0">
                  <a:pos x="0" y="100"/>
                </a:cxn>
                <a:cxn ang="0">
                  <a:pos x="1" y="102"/>
                </a:cxn>
                <a:cxn ang="0">
                  <a:pos x="2" y="104"/>
                </a:cxn>
                <a:cxn ang="0">
                  <a:pos x="4" y="105"/>
                </a:cxn>
                <a:cxn ang="0">
                  <a:pos x="6" y="105"/>
                </a:cxn>
                <a:cxn ang="0">
                  <a:pos x="7" y="105"/>
                </a:cxn>
                <a:cxn ang="0">
                  <a:pos x="9" y="104"/>
                </a:cxn>
                <a:cxn ang="0">
                  <a:pos x="10" y="102"/>
                </a:cxn>
                <a:cxn ang="0">
                  <a:pos x="10" y="100"/>
                </a:cxn>
                <a:cxn ang="0">
                  <a:pos x="10" y="100"/>
                </a:cxn>
                <a:cxn ang="0">
                  <a:pos x="11" y="77"/>
                </a:cxn>
                <a:cxn ang="0">
                  <a:pos x="13" y="53"/>
                </a:cxn>
                <a:cxn ang="0">
                  <a:pos x="14" y="29"/>
                </a:cxn>
                <a:cxn ang="0">
                  <a:pos x="15" y="5"/>
                </a:cxn>
                <a:cxn ang="0">
                  <a:pos x="15" y="5"/>
                </a:cxn>
                <a:cxn ang="0">
                  <a:pos x="15" y="3"/>
                </a:cxn>
                <a:cxn ang="0">
                  <a:pos x="14" y="2"/>
                </a:cxn>
                <a:cxn ang="0">
                  <a:pos x="12" y="1"/>
                </a:cxn>
                <a:cxn ang="0">
                  <a:pos x="10" y="0"/>
                </a:cxn>
                <a:cxn ang="0">
                  <a:pos x="9" y="1"/>
                </a:cxn>
                <a:cxn ang="0">
                  <a:pos x="7" y="2"/>
                </a:cxn>
                <a:cxn ang="0">
                  <a:pos x="6" y="3"/>
                </a:cxn>
                <a:cxn ang="0">
                  <a:pos x="6" y="5"/>
                </a:cxn>
                <a:cxn ang="0">
                  <a:pos x="6" y="5"/>
                </a:cxn>
              </a:cxnLst>
              <a:rect l="0" t="0" r="r" b="b"/>
              <a:pathLst>
                <a:path w="15" h="105">
                  <a:moveTo>
                    <a:pt x="6" y="5"/>
                  </a:moveTo>
                  <a:lnTo>
                    <a:pt x="6" y="5"/>
                  </a:lnTo>
                  <a:lnTo>
                    <a:pt x="5" y="29"/>
                  </a:lnTo>
                  <a:lnTo>
                    <a:pt x="2" y="53"/>
                  </a:lnTo>
                  <a:lnTo>
                    <a:pt x="1" y="77"/>
                  </a:lnTo>
                  <a:lnTo>
                    <a:pt x="0" y="100"/>
                  </a:lnTo>
                  <a:lnTo>
                    <a:pt x="0" y="100"/>
                  </a:lnTo>
                  <a:lnTo>
                    <a:pt x="1" y="102"/>
                  </a:lnTo>
                  <a:lnTo>
                    <a:pt x="2" y="104"/>
                  </a:lnTo>
                  <a:lnTo>
                    <a:pt x="4" y="105"/>
                  </a:lnTo>
                  <a:lnTo>
                    <a:pt x="6" y="105"/>
                  </a:lnTo>
                  <a:lnTo>
                    <a:pt x="7" y="105"/>
                  </a:lnTo>
                  <a:lnTo>
                    <a:pt x="9" y="104"/>
                  </a:lnTo>
                  <a:lnTo>
                    <a:pt x="10" y="102"/>
                  </a:lnTo>
                  <a:lnTo>
                    <a:pt x="10" y="100"/>
                  </a:lnTo>
                  <a:lnTo>
                    <a:pt x="10" y="100"/>
                  </a:lnTo>
                  <a:lnTo>
                    <a:pt x="11" y="77"/>
                  </a:lnTo>
                  <a:lnTo>
                    <a:pt x="13" y="53"/>
                  </a:lnTo>
                  <a:lnTo>
                    <a:pt x="14" y="29"/>
                  </a:lnTo>
                  <a:lnTo>
                    <a:pt x="15" y="5"/>
                  </a:lnTo>
                  <a:lnTo>
                    <a:pt x="15" y="5"/>
                  </a:lnTo>
                  <a:lnTo>
                    <a:pt x="15" y="3"/>
                  </a:lnTo>
                  <a:lnTo>
                    <a:pt x="14" y="2"/>
                  </a:lnTo>
                  <a:lnTo>
                    <a:pt x="12" y="1"/>
                  </a:lnTo>
                  <a:lnTo>
                    <a:pt x="10" y="0"/>
                  </a:lnTo>
                  <a:lnTo>
                    <a:pt x="9" y="1"/>
                  </a:lnTo>
                  <a:lnTo>
                    <a:pt x="7" y="2"/>
                  </a:lnTo>
                  <a:lnTo>
                    <a:pt x="6" y="3"/>
                  </a:lnTo>
                  <a:lnTo>
                    <a:pt x="6" y="5"/>
                  </a:lnTo>
                  <a:lnTo>
                    <a:pt x="6"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0" name="Freeform 177"/>
            <p:cNvSpPr/>
            <p:nvPr/>
          </p:nvSpPr>
          <p:spPr bwMode="auto">
            <a:xfrm>
              <a:off x="4424363" y="2520950"/>
              <a:ext cx="4763" cy="71438"/>
            </a:xfrm>
            <a:custGeom>
              <a:avLst/>
              <a:gdLst/>
              <a:ahLst/>
              <a:cxnLst>
                <a:cxn ang="0">
                  <a:pos x="0" y="4"/>
                </a:cxn>
                <a:cxn ang="0">
                  <a:pos x="0" y="132"/>
                </a:cxn>
                <a:cxn ang="0">
                  <a:pos x="0" y="132"/>
                </a:cxn>
                <a:cxn ang="0">
                  <a:pos x="0" y="134"/>
                </a:cxn>
                <a:cxn ang="0">
                  <a:pos x="1" y="136"/>
                </a:cxn>
                <a:cxn ang="0">
                  <a:pos x="3" y="136"/>
                </a:cxn>
                <a:cxn ang="0">
                  <a:pos x="4" y="137"/>
                </a:cxn>
                <a:cxn ang="0">
                  <a:pos x="6" y="136"/>
                </a:cxn>
                <a:cxn ang="0">
                  <a:pos x="7" y="136"/>
                </a:cxn>
                <a:cxn ang="0">
                  <a:pos x="8" y="134"/>
                </a:cxn>
                <a:cxn ang="0">
                  <a:pos x="9" y="132"/>
                </a:cxn>
                <a:cxn ang="0">
                  <a:pos x="9" y="4"/>
                </a:cxn>
                <a:cxn ang="0">
                  <a:pos x="9" y="4"/>
                </a:cxn>
                <a:cxn ang="0">
                  <a:pos x="8" y="2"/>
                </a:cxn>
                <a:cxn ang="0">
                  <a:pos x="7" y="1"/>
                </a:cxn>
                <a:cxn ang="0">
                  <a:pos x="6" y="0"/>
                </a:cxn>
                <a:cxn ang="0">
                  <a:pos x="4" y="0"/>
                </a:cxn>
                <a:cxn ang="0">
                  <a:pos x="3" y="0"/>
                </a:cxn>
                <a:cxn ang="0">
                  <a:pos x="1" y="1"/>
                </a:cxn>
                <a:cxn ang="0">
                  <a:pos x="0" y="2"/>
                </a:cxn>
                <a:cxn ang="0">
                  <a:pos x="0" y="4"/>
                </a:cxn>
                <a:cxn ang="0">
                  <a:pos x="0" y="4"/>
                </a:cxn>
              </a:cxnLst>
              <a:rect l="0" t="0" r="r" b="b"/>
              <a:pathLst>
                <a:path w="9" h="137">
                  <a:moveTo>
                    <a:pt x="0" y="4"/>
                  </a:moveTo>
                  <a:lnTo>
                    <a:pt x="0" y="132"/>
                  </a:lnTo>
                  <a:lnTo>
                    <a:pt x="0" y="132"/>
                  </a:lnTo>
                  <a:lnTo>
                    <a:pt x="0" y="134"/>
                  </a:lnTo>
                  <a:lnTo>
                    <a:pt x="1" y="136"/>
                  </a:lnTo>
                  <a:lnTo>
                    <a:pt x="3" y="136"/>
                  </a:lnTo>
                  <a:lnTo>
                    <a:pt x="4" y="137"/>
                  </a:lnTo>
                  <a:lnTo>
                    <a:pt x="6" y="136"/>
                  </a:lnTo>
                  <a:lnTo>
                    <a:pt x="7" y="136"/>
                  </a:lnTo>
                  <a:lnTo>
                    <a:pt x="8" y="134"/>
                  </a:lnTo>
                  <a:lnTo>
                    <a:pt x="9" y="132"/>
                  </a:lnTo>
                  <a:lnTo>
                    <a:pt x="9" y="4"/>
                  </a:lnTo>
                  <a:lnTo>
                    <a:pt x="9" y="4"/>
                  </a:lnTo>
                  <a:lnTo>
                    <a:pt x="8" y="2"/>
                  </a:lnTo>
                  <a:lnTo>
                    <a:pt x="7" y="1"/>
                  </a:lnTo>
                  <a:lnTo>
                    <a:pt x="6" y="0"/>
                  </a:lnTo>
                  <a:lnTo>
                    <a:pt x="4" y="0"/>
                  </a:lnTo>
                  <a:lnTo>
                    <a:pt x="3" y="0"/>
                  </a:lnTo>
                  <a:lnTo>
                    <a:pt x="1" y="1"/>
                  </a:lnTo>
                  <a:lnTo>
                    <a:pt x="0" y="2"/>
                  </a:lnTo>
                  <a:lnTo>
                    <a:pt x="0" y="4"/>
                  </a:lnTo>
                  <a:lnTo>
                    <a:pt x="0"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1" name="Freeform 178"/>
            <p:cNvSpPr/>
            <p:nvPr/>
          </p:nvSpPr>
          <p:spPr bwMode="auto">
            <a:xfrm>
              <a:off x="4451350" y="2547938"/>
              <a:ext cx="7938" cy="68263"/>
            </a:xfrm>
            <a:custGeom>
              <a:avLst/>
              <a:gdLst/>
              <a:ahLst/>
              <a:cxnLst>
                <a:cxn ang="0">
                  <a:pos x="5" y="5"/>
                </a:cxn>
                <a:cxn ang="0">
                  <a:pos x="5" y="5"/>
                </a:cxn>
                <a:cxn ang="0">
                  <a:pos x="2" y="33"/>
                </a:cxn>
                <a:cxn ang="0">
                  <a:pos x="1" y="47"/>
                </a:cxn>
                <a:cxn ang="0">
                  <a:pos x="0" y="62"/>
                </a:cxn>
                <a:cxn ang="0">
                  <a:pos x="0" y="124"/>
                </a:cxn>
                <a:cxn ang="0">
                  <a:pos x="0" y="124"/>
                </a:cxn>
                <a:cxn ang="0">
                  <a:pos x="1" y="126"/>
                </a:cxn>
                <a:cxn ang="0">
                  <a:pos x="2" y="127"/>
                </a:cxn>
                <a:cxn ang="0">
                  <a:pos x="3" y="128"/>
                </a:cxn>
                <a:cxn ang="0">
                  <a:pos x="5" y="128"/>
                </a:cxn>
                <a:cxn ang="0">
                  <a:pos x="6" y="128"/>
                </a:cxn>
                <a:cxn ang="0">
                  <a:pos x="8" y="127"/>
                </a:cxn>
                <a:cxn ang="0">
                  <a:pos x="9" y="126"/>
                </a:cxn>
                <a:cxn ang="0">
                  <a:pos x="9" y="124"/>
                </a:cxn>
                <a:cxn ang="0">
                  <a:pos x="9" y="69"/>
                </a:cxn>
                <a:cxn ang="0">
                  <a:pos x="9" y="69"/>
                </a:cxn>
                <a:cxn ang="0">
                  <a:pos x="10" y="52"/>
                </a:cxn>
                <a:cxn ang="0">
                  <a:pos x="11" y="37"/>
                </a:cxn>
                <a:cxn ang="0">
                  <a:pos x="14" y="5"/>
                </a:cxn>
                <a:cxn ang="0">
                  <a:pos x="14" y="5"/>
                </a:cxn>
                <a:cxn ang="0">
                  <a:pos x="14" y="3"/>
                </a:cxn>
                <a:cxn ang="0">
                  <a:pos x="13" y="2"/>
                </a:cxn>
                <a:cxn ang="0">
                  <a:pos x="11" y="1"/>
                </a:cxn>
                <a:cxn ang="0">
                  <a:pos x="10" y="0"/>
                </a:cxn>
                <a:cxn ang="0">
                  <a:pos x="6" y="2"/>
                </a:cxn>
                <a:cxn ang="0">
                  <a:pos x="5" y="3"/>
                </a:cxn>
                <a:cxn ang="0">
                  <a:pos x="5" y="5"/>
                </a:cxn>
                <a:cxn ang="0">
                  <a:pos x="5" y="5"/>
                </a:cxn>
              </a:cxnLst>
              <a:rect l="0" t="0" r="r" b="b"/>
              <a:pathLst>
                <a:path w="14" h="128">
                  <a:moveTo>
                    <a:pt x="5" y="5"/>
                  </a:moveTo>
                  <a:lnTo>
                    <a:pt x="5" y="5"/>
                  </a:lnTo>
                  <a:lnTo>
                    <a:pt x="2" y="33"/>
                  </a:lnTo>
                  <a:lnTo>
                    <a:pt x="1" y="47"/>
                  </a:lnTo>
                  <a:lnTo>
                    <a:pt x="0" y="62"/>
                  </a:lnTo>
                  <a:lnTo>
                    <a:pt x="0" y="124"/>
                  </a:lnTo>
                  <a:lnTo>
                    <a:pt x="0" y="124"/>
                  </a:lnTo>
                  <a:lnTo>
                    <a:pt x="1" y="126"/>
                  </a:lnTo>
                  <a:lnTo>
                    <a:pt x="2" y="127"/>
                  </a:lnTo>
                  <a:lnTo>
                    <a:pt x="3" y="128"/>
                  </a:lnTo>
                  <a:lnTo>
                    <a:pt x="5" y="128"/>
                  </a:lnTo>
                  <a:lnTo>
                    <a:pt x="6" y="128"/>
                  </a:lnTo>
                  <a:lnTo>
                    <a:pt x="8" y="127"/>
                  </a:lnTo>
                  <a:lnTo>
                    <a:pt x="9" y="126"/>
                  </a:lnTo>
                  <a:lnTo>
                    <a:pt x="9" y="124"/>
                  </a:lnTo>
                  <a:lnTo>
                    <a:pt x="9" y="69"/>
                  </a:lnTo>
                  <a:lnTo>
                    <a:pt x="9" y="69"/>
                  </a:lnTo>
                  <a:lnTo>
                    <a:pt x="10" y="52"/>
                  </a:lnTo>
                  <a:lnTo>
                    <a:pt x="11" y="37"/>
                  </a:lnTo>
                  <a:lnTo>
                    <a:pt x="14" y="5"/>
                  </a:lnTo>
                  <a:lnTo>
                    <a:pt x="14" y="5"/>
                  </a:lnTo>
                  <a:lnTo>
                    <a:pt x="14" y="3"/>
                  </a:lnTo>
                  <a:lnTo>
                    <a:pt x="13" y="2"/>
                  </a:lnTo>
                  <a:lnTo>
                    <a:pt x="11" y="1"/>
                  </a:lnTo>
                  <a:lnTo>
                    <a:pt x="10" y="0"/>
                  </a:lnTo>
                  <a:lnTo>
                    <a:pt x="6" y="2"/>
                  </a:lnTo>
                  <a:lnTo>
                    <a:pt x="5" y="3"/>
                  </a:lnTo>
                  <a:lnTo>
                    <a:pt x="5" y="5"/>
                  </a:lnTo>
                  <a:lnTo>
                    <a:pt x="5"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2" name="Freeform 179"/>
            <p:cNvSpPr/>
            <p:nvPr/>
          </p:nvSpPr>
          <p:spPr bwMode="auto">
            <a:xfrm>
              <a:off x="4478338" y="2578100"/>
              <a:ext cx="6350" cy="55563"/>
            </a:xfrm>
            <a:custGeom>
              <a:avLst/>
              <a:gdLst/>
              <a:ahLst/>
              <a:cxnLst>
                <a:cxn ang="0">
                  <a:pos x="0" y="5"/>
                </a:cxn>
                <a:cxn ang="0">
                  <a:pos x="0" y="100"/>
                </a:cxn>
                <a:cxn ang="0">
                  <a:pos x="0" y="100"/>
                </a:cxn>
                <a:cxn ang="0">
                  <a:pos x="0" y="102"/>
                </a:cxn>
                <a:cxn ang="0">
                  <a:pos x="1" y="103"/>
                </a:cxn>
                <a:cxn ang="0">
                  <a:pos x="4" y="104"/>
                </a:cxn>
                <a:cxn ang="0">
                  <a:pos x="5" y="104"/>
                </a:cxn>
                <a:cxn ang="0">
                  <a:pos x="7" y="104"/>
                </a:cxn>
                <a:cxn ang="0">
                  <a:pos x="8" y="103"/>
                </a:cxn>
                <a:cxn ang="0">
                  <a:pos x="9" y="102"/>
                </a:cxn>
                <a:cxn ang="0">
                  <a:pos x="10" y="100"/>
                </a:cxn>
                <a:cxn ang="0">
                  <a:pos x="10" y="5"/>
                </a:cxn>
                <a:cxn ang="0">
                  <a:pos x="10" y="5"/>
                </a:cxn>
                <a:cxn ang="0">
                  <a:pos x="9" y="2"/>
                </a:cxn>
                <a:cxn ang="0">
                  <a:pos x="8" y="1"/>
                </a:cxn>
                <a:cxn ang="0">
                  <a:pos x="7" y="0"/>
                </a:cxn>
                <a:cxn ang="0">
                  <a:pos x="5" y="0"/>
                </a:cxn>
                <a:cxn ang="0">
                  <a:pos x="4" y="0"/>
                </a:cxn>
                <a:cxn ang="0">
                  <a:pos x="1" y="1"/>
                </a:cxn>
                <a:cxn ang="0">
                  <a:pos x="0" y="2"/>
                </a:cxn>
                <a:cxn ang="0">
                  <a:pos x="0" y="5"/>
                </a:cxn>
                <a:cxn ang="0">
                  <a:pos x="0" y="5"/>
                </a:cxn>
              </a:cxnLst>
              <a:rect l="0" t="0" r="r" b="b"/>
              <a:pathLst>
                <a:path w="10" h="104">
                  <a:moveTo>
                    <a:pt x="0" y="5"/>
                  </a:moveTo>
                  <a:lnTo>
                    <a:pt x="0" y="100"/>
                  </a:lnTo>
                  <a:lnTo>
                    <a:pt x="0" y="100"/>
                  </a:lnTo>
                  <a:lnTo>
                    <a:pt x="0" y="102"/>
                  </a:lnTo>
                  <a:lnTo>
                    <a:pt x="1" y="103"/>
                  </a:lnTo>
                  <a:lnTo>
                    <a:pt x="4" y="104"/>
                  </a:lnTo>
                  <a:lnTo>
                    <a:pt x="5" y="104"/>
                  </a:lnTo>
                  <a:lnTo>
                    <a:pt x="7" y="104"/>
                  </a:lnTo>
                  <a:lnTo>
                    <a:pt x="8" y="103"/>
                  </a:lnTo>
                  <a:lnTo>
                    <a:pt x="9" y="102"/>
                  </a:lnTo>
                  <a:lnTo>
                    <a:pt x="10" y="100"/>
                  </a:lnTo>
                  <a:lnTo>
                    <a:pt x="10" y="5"/>
                  </a:lnTo>
                  <a:lnTo>
                    <a:pt x="10" y="5"/>
                  </a:lnTo>
                  <a:lnTo>
                    <a:pt x="9" y="2"/>
                  </a:lnTo>
                  <a:lnTo>
                    <a:pt x="8" y="1"/>
                  </a:lnTo>
                  <a:lnTo>
                    <a:pt x="7" y="0"/>
                  </a:lnTo>
                  <a:lnTo>
                    <a:pt x="5" y="0"/>
                  </a:lnTo>
                  <a:lnTo>
                    <a:pt x="4" y="0"/>
                  </a:lnTo>
                  <a:lnTo>
                    <a:pt x="1" y="1"/>
                  </a:lnTo>
                  <a:lnTo>
                    <a:pt x="0" y="2"/>
                  </a:lnTo>
                  <a:lnTo>
                    <a:pt x="0" y="5"/>
                  </a:lnTo>
                  <a:lnTo>
                    <a:pt x="0"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3" name="Freeform 180"/>
            <p:cNvSpPr/>
            <p:nvPr/>
          </p:nvSpPr>
          <p:spPr bwMode="auto">
            <a:xfrm>
              <a:off x="4500563" y="2608263"/>
              <a:ext cx="7938" cy="49213"/>
            </a:xfrm>
            <a:custGeom>
              <a:avLst/>
              <a:gdLst/>
              <a:ahLst/>
              <a:cxnLst>
                <a:cxn ang="0">
                  <a:pos x="15" y="88"/>
                </a:cxn>
                <a:cxn ang="0">
                  <a:pos x="15" y="88"/>
                </a:cxn>
                <a:cxn ang="0">
                  <a:pos x="12" y="79"/>
                </a:cxn>
                <a:cxn ang="0">
                  <a:pos x="10" y="68"/>
                </a:cxn>
                <a:cxn ang="0">
                  <a:pos x="9" y="57"/>
                </a:cxn>
                <a:cxn ang="0">
                  <a:pos x="9" y="47"/>
                </a:cxn>
                <a:cxn ang="0">
                  <a:pos x="9" y="25"/>
                </a:cxn>
                <a:cxn ang="0">
                  <a:pos x="10" y="4"/>
                </a:cxn>
                <a:cxn ang="0">
                  <a:pos x="10" y="4"/>
                </a:cxn>
                <a:cxn ang="0">
                  <a:pos x="10" y="2"/>
                </a:cxn>
                <a:cxn ang="0">
                  <a:pos x="9" y="1"/>
                </a:cxn>
                <a:cxn ang="0">
                  <a:pos x="7" y="0"/>
                </a:cxn>
                <a:cxn ang="0">
                  <a:pos x="6" y="0"/>
                </a:cxn>
                <a:cxn ang="0">
                  <a:pos x="4" y="0"/>
                </a:cxn>
                <a:cxn ang="0">
                  <a:pos x="2" y="1"/>
                </a:cxn>
                <a:cxn ang="0">
                  <a:pos x="1" y="2"/>
                </a:cxn>
                <a:cxn ang="0">
                  <a:pos x="1" y="4"/>
                </a:cxn>
                <a:cxn ang="0">
                  <a:pos x="1" y="4"/>
                </a:cxn>
                <a:cxn ang="0">
                  <a:pos x="0" y="26"/>
                </a:cxn>
                <a:cxn ang="0">
                  <a:pos x="0" y="48"/>
                </a:cxn>
                <a:cxn ang="0">
                  <a:pos x="0" y="59"/>
                </a:cxn>
                <a:cxn ang="0">
                  <a:pos x="1" y="69"/>
                </a:cxn>
                <a:cxn ang="0">
                  <a:pos x="3" y="81"/>
                </a:cxn>
                <a:cxn ang="0">
                  <a:pos x="6" y="91"/>
                </a:cxn>
                <a:cxn ang="0">
                  <a:pos x="6" y="91"/>
                </a:cxn>
                <a:cxn ang="0">
                  <a:pos x="7" y="93"/>
                </a:cxn>
                <a:cxn ang="0">
                  <a:pos x="8" y="94"/>
                </a:cxn>
                <a:cxn ang="0">
                  <a:pos x="10" y="94"/>
                </a:cxn>
                <a:cxn ang="0">
                  <a:pos x="12" y="94"/>
                </a:cxn>
                <a:cxn ang="0">
                  <a:pos x="13" y="93"/>
                </a:cxn>
                <a:cxn ang="0">
                  <a:pos x="14" y="92"/>
                </a:cxn>
                <a:cxn ang="0">
                  <a:pos x="15" y="90"/>
                </a:cxn>
                <a:cxn ang="0">
                  <a:pos x="15" y="88"/>
                </a:cxn>
                <a:cxn ang="0">
                  <a:pos x="15" y="88"/>
                </a:cxn>
              </a:cxnLst>
              <a:rect l="0" t="0" r="r" b="b"/>
              <a:pathLst>
                <a:path w="15" h="94">
                  <a:moveTo>
                    <a:pt x="15" y="88"/>
                  </a:moveTo>
                  <a:lnTo>
                    <a:pt x="15" y="88"/>
                  </a:lnTo>
                  <a:lnTo>
                    <a:pt x="12" y="79"/>
                  </a:lnTo>
                  <a:lnTo>
                    <a:pt x="10" y="68"/>
                  </a:lnTo>
                  <a:lnTo>
                    <a:pt x="9" y="57"/>
                  </a:lnTo>
                  <a:lnTo>
                    <a:pt x="9" y="47"/>
                  </a:lnTo>
                  <a:lnTo>
                    <a:pt x="9" y="25"/>
                  </a:lnTo>
                  <a:lnTo>
                    <a:pt x="10" y="4"/>
                  </a:lnTo>
                  <a:lnTo>
                    <a:pt x="10" y="4"/>
                  </a:lnTo>
                  <a:lnTo>
                    <a:pt x="10" y="2"/>
                  </a:lnTo>
                  <a:lnTo>
                    <a:pt x="9" y="1"/>
                  </a:lnTo>
                  <a:lnTo>
                    <a:pt x="7" y="0"/>
                  </a:lnTo>
                  <a:lnTo>
                    <a:pt x="6" y="0"/>
                  </a:lnTo>
                  <a:lnTo>
                    <a:pt x="4" y="0"/>
                  </a:lnTo>
                  <a:lnTo>
                    <a:pt x="2" y="1"/>
                  </a:lnTo>
                  <a:lnTo>
                    <a:pt x="1" y="2"/>
                  </a:lnTo>
                  <a:lnTo>
                    <a:pt x="1" y="4"/>
                  </a:lnTo>
                  <a:lnTo>
                    <a:pt x="1" y="4"/>
                  </a:lnTo>
                  <a:lnTo>
                    <a:pt x="0" y="26"/>
                  </a:lnTo>
                  <a:lnTo>
                    <a:pt x="0" y="48"/>
                  </a:lnTo>
                  <a:lnTo>
                    <a:pt x="0" y="59"/>
                  </a:lnTo>
                  <a:lnTo>
                    <a:pt x="1" y="69"/>
                  </a:lnTo>
                  <a:lnTo>
                    <a:pt x="3" y="81"/>
                  </a:lnTo>
                  <a:lnTo>
                    <a:pt x="6" y="91"/>
                  </a:lnTo>
                  <a:lnTo>
                    <a:pt x="6" y="91"/>
                  </a:lnTo>
                  <a:lnTo>
                    <a:pt x="7" y="93"/>
                  </a:lnTo>
                  <a:lnTo>
                    <a:pt x="8" y="94"/>
                  </a:lnTo>
                  <a:lnTo>
                    <a:pt x="10" y="94"/>
                  </a:lnTo>
                  <a:lnTo>
                    <a:pt x="12" y="94"/>
                  </a:lnTo>
                  <a:lnTo>
                    <a:pt x="13" y="93"/>
                  </a:lnTo>
                  <a:lnTo>
                    <a:pt x="14" y="92"/>
                  </a:lnTo>
                  <a:lnTo>
                    <a:pt x="15" y="90"/>
                  </a:lnTo>
                  <a:lnTo>
                    <a:pt x="15" y="88"/>
                  </a:lnTo>
                  <a:lnTo>
                    <a:pt x="15" y="88"/>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4" name="Freeform 181"/>
            <p:cNvSpPr/>
            <p:nvPr/>
          </p:nvSpPr>
          <p:spPr bwMode="auto">
            <a:xfrm>
              <a:off x="4529138" y="2622550"/>
              <a:ext cx="7938" cy="63500"/>
            </a:xfrm>
            <a:custGeom>
              <a:avLst/>
              <a:gdLst/>
              <a:ahLst/>
              <a:cxnLst>
                <a:cxn ang="0">
                  <a:pos x="6" y="5"/>
                </a:cxn>
                <a:cxn ang="0">
                  <a:pos x="6" y="5"/>
                </a:cxn>
                <a:cxn ang="0">
                  <a:pos x="5" y="18"/>
                </a:cxn>
                <a:cxn ang="0">
                  <a:pos x="3" y="31"/>
                </a:cxn>
                <a:cxn ang="0">
                  <a:pos x="1" y="43"/>
                </a:cxn>
                <a:cxn ang="0">
                  <a:pos x="0" y="57"/>
                </a:cxn>
                <a:cxn ang="0">
                  <a:pos x="0" y="57"/>
                </a:cxn>
                <a:cxn ang="0">
                  <a:pos x="0" y="86"/>
                </a:cxn>
                <a:cxn ang="0">
                  <a:pos x="0" y="114"/>
                </a:cxn>
                <a:cxn ang="0">
                  <a:pos x="0" y="114"/>
                </a:cxn>
                <a:cxn ang="0">
                  <a:pos x="1" y="116"/>
                </a:cxn>
                <a:cxn ang="0">
                  <a:pos x="2" y="117"/>
                </a:cxn>
                <a:cxn ang="0">
                  <a:pos x="3" y="118"/>
                </a:cxn>
                <a:cxn ang="0">
                  <a:pos x="6" y="119"/>
                </a:cxn>
                <a:cxn ang="0">
                  <a:pos x="8" y="118"/>
                </a:cxn>
                <a:cxn ang="0">
                  <a:pos x="9" y="117"/>
                </a:cxn>
                <a:cxn ang="0">
                  <a:pos x="10" y="116"/>
                </a:cxn>
                <a:cxn ang="0">
                  <a:pos x="11" y="114"/>
                </a:cxn>
                <a:cxn ang="0">
                  <a:pos x="11" y="57"/>
                </a:cxn>
                <a:cxn ang="0">
                  <a:pos x="11" y="57"/>
                </a:cxn>
                <a:cxn ang="0">
                  <a:pos x="11" y="43"/>
                </a:cxn>
                <a:cxn ang="0">
                  <a:pos x="13" y="31"/>
                </a:cxn>
                <a:cxn ang="0">
                  <a:pos x="14" y="18"/>
                </a:cxn>
                <a:cxn ang="0">
                  <a:pos x="15" y="5"/>
                </a:cxn>
                <a:cxn ang="0">
                  <a:pos x="15" y="5"/>
                </a:cxn>
                <a:cxn ang="0">
                  <a:pos x="15" y="3"/>
                </a:cxn>
                <a:cxn ang="0">
                  <a:pos x="14" y="1"/>
                </a:cxn>
                <a:cxn ang="0">
                  <a:pos x="12" y="0"/>
                </a:cxn>
                <a:cxn ang="0">
                  <a:pos x="11" y="0"/>
                </a:cxn>
                <a:cxn ang="0">
                  <a:pos x="9" y="0"/>
                </a:cxn>
                <a:cxn ang="0">
                  <a:pos x="8" y="1"/>
                </a:cxn>
                <a:cxn ang="0">
                  <a:pos x="6" y="3"/>
                </a:cxn>
                <a:cxn ang="0">
                  <a:pos x="6" y="5"/>
                </a:cxn>
                <a:cxn ang="0">
                  <a:pos x="6" y="5"/>
                </a:cxn>
              </a:cxnLst>
              <a:rect l="0" t="0" r="r" b="b"/>
              <a:pathLst>
                <a:path w="15" h="119">
                  <a:moveTo>
                    <a:pt x="6" y="5"/>
                  </a:moveTo>
                  <a:lnTo>
                    <a:pt x="6" y="5"/>
                  </a:lnTo>
                  <a:lnTo>
                    <a:pt x="5" y="18"/>
                  </a:lnTo>
                  <a:lnTo>
                    <a:pt x="3" y="31"/>
                  </a:lnTo>
                  <a:lnTo>
                    <a:pt x="1" y="43"/>
                  </a:lnTo>
                  <a:lnTo>
                    <a:pt x="0" y="57"/>
                  </a:lnTo>
                  <a:lnTo>
                    <a:pt x="0" y="57"/>
                  </a:lnTo>
                  <a:lnTo>
                    <a:pt x="0" y="86"/>
                  </a:lnTo>
                  <a:lnTo>
                    <a:pt x="0" y="114"/>
                  </a:lnTo>
                  <a:lnTo>
                    <a:pt x="0" y="114"/>
                  </a:lnTo>
                  <a:lnTo>
                    <a:pt x="1" y="116"/>
                  </a:lnTo>
                  <a:lnTo>
                    <a:pt x="2" y="117"/>
                  </a:lnTo>
                  <a:lnTo>
                    <a:pt x="3" y="118"/>
                  </a:lnTo>
                  <a:lnTo>
                    <a:pt x="6" y="119"/>
                  </a:lnTo>
                  <a:lnTo>
                    <a:pt x="8" y="118"/>
                  </a:lnTo>
                  <a:lnTo>
                    <a:pt x="9" y="117"/>
                  </a:lnTo>
                  <a:lnTo>
                    <a:pt x="10" y="116"/>
                  </a:lnTo>
                  <a:lnTo>
                    <a:pt x="11" y="114"/>
                  </a:lnTo>
                  <a:lnTo>
                    <a:pt x="11" y="57"/>
                  </a:lnTo>
                  <a:lnTo>
                    <a:pt x="11" y="57"/>
                  </a:lnTo>
                  <a:lnTo>
                    <a:pt x="11" y="43"/>
                  </a:lnTo>
                  <a:lnTo>
                    <a:pt x="13" y="31"/>
                  </a:lnTo>
                  <a:lnTo>
                    <a:pt x="14" y="18"/>
                  </a:lnTo>
                  <a:lnTo>
                    <a:pt x="15" y="5"/>
                  </a:lnTo>
                  <a:lnTo>
                    <a:pt x="15" y="5"/>
                  </a:lnTo>
                  <a:lnTo>
                    <a:pt x="15" y="3"/>
                  </a:lnTo>
                  <a:lnTo>
                    <a:pt x="14" y="1"/>
                  </a:lnTo>
                  <a:lnTo>
                    <a:pt x="12" y="0"/>
                  </a:lnTo>
                  <a:lnTo>
                    <a:pt x="11" y="0"/>
                  </a:lnTo>
                  <a:lnTo>
                    <a:pt x="9" y="0"/>
                  </a:lnTo>
                  <a:lnTo>
                    <a:pt x="8" y="1"/>
                  </a:lnTo>
                  <a:lnTo>
                    <a:pt x="6" y="3"/>
                  </a:lnTo>
                  <a:lnTo>
                    <a:pt x="6" y="5"/>
                  </a:lnTo>
                  <a:lnTo>
                    <a:pt x="6"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5" name="Freeform 182"/>
            <p:cNvSpPr/>
            <p:nvPr/>
          </p:nvSpPr>
          <p:spPr bwMode="auto">
            <a:xfrm>
              <a:off x="4551363" y="2652713"/>
              <a:ext cx="4763" cy="55563"/>
            </a:xfrm>
            <a:custGeom>
              <a:avLst/>
              <a:gdLst/>
              <a:ahLst/>
              <a:cxnLst>
                <a:cxn ang="0">
                  <a:pos x="11" y="5"/>
                </a:cxn>
                <a:cxn ang="0">
                  <a:pos x="11" y="5"/>
                </a:cxn>
                <a:cxn ang="0">
                  <a:pos x="11" y="3"/>
                </a:cxn>
                <a:cxn ang="0">
                  <a:pos x="10" y="1"/>
                </a:cxn>
                <a:cxn ang="0">
                  <a:pos x="8" y="0"/>
                </a:cxn>
                <a:cxn ang="0">
                  <a:pos x="6" y="0"/>
                </a:cxn>
                <a:cxn ang="0">
                  <a:pos x="5" y="0"/>
                </a:cxn>
                <a:cxn ang="0">
                  <a:pos x="3" y="1"/>
                </a:cxn>
                <a:cxn ang="0">
                  <a:pos x="2" y="3"/>
                </a:cxn>
                <a:cxn ang="0">
                  <a:pos x="2" y="5"/>
                </a:cxn>
                <a:cxn ang="0">
                  <a:pos x="2" y="5"/>
                </a:cxn>
                <a:cxn ang="0">
                  <a:pos x="0" y="53"/>
                </a:cxn>
                <a:cxn ang="0">
                  <a:pos x="0" y="75"/>
                </a:cxn>
                <a:cxn ang="0">
                  <a:pos x="2" y="99"/>
                </a:cxn>
                <a:cxn ang="0">
                  <a:pos x="2" y="99"/>
                </a:cxn>
                <a:cxn ang="0">
                  <a:pos x="2" y="101"/>
                </a:cxn>
                <a:cxn ang="0">
                  <a:pos x="4" y="103"/>
                </a:cxn>
                <a:cxn ang="0">
                  <a:pos x="7" y="104"/>
                </a:cxn>
                <a:cxn ang="0">
                  <a:pos x="9" y="104"/>
                </a:cxn>
                <a:cxn ang="0">
                  <a:pos x="10" y="103"/>
                </a:cxn>
                <a:cxn ang="0">
                  <a:pos x="11" y="101"/>
                </a:cxn>
                <a:cxn ang="0">
                  <a:pos x="11" y="99"/>
                </a:cxn>
                <a:cxn ang="0">
                  <a:pos x="11" y="99"/>
                </a:cxn>
                <a:cxn ang="0">
                  <a:pos x="9" y="75"/>
                </a:cxn>
                <a:cxn ang="0">
                  <a:pos x="9" y="53"/>
                </a:cxn>
                <a:cxn ang="0">
                  <a:pos x="11" y="5"/>
                </a:cxn>
                <a:cxn ang="0">
                  <a:pos x="11" y="5"/>
                </a:cxn>
              </a:cxnLst>
              <a:rect l="0" t="0" r="r" b="b"/>
              <a:pathLst>
                <a:path w="11" h="104">
                  <a:moveTo>
                    <a:pt x="11" y="5"/>
                  </a:moveTo>
                  <a:lnTo>
                    <a:pt x="11" y="5"/>
                  </a:lnTo>
                  <a:lnTo>
                    <a:pt x="11" y="3"/>
                  </a:lnTo>
                  <a:lnTo>
                    <a:pt x="10" y="1"/>
                  </a:lnTo>
                  <a:lnTo>
                    <a:pt x="8" y="0"/>
                  </a:lnTo>
                  <a:lnTo>
                    <a:pt x="6" y="0"/>
                  </a:lnTo>
                  <a:lnTo>
                    <a:pt x="5" y="0"/>
                  </a:lnTo>
                  <a:lnTo>
                    <a:pt x="3" y="1"/>
                  </a:lnTo>
                  <a:lnTo>
                    <a:pt x="2" y="3"/>
                  </a:lnTo>
                  <a:lnTo>
                    <a:pt x="2" y="5"/>
                  </a:lnTo>
                  <a:lnTo>
                    <a:pt x="2" y="5"/>
                  </a:lnTo>
                  <a:lnTo>
                    <a:pt x="0" y="53"/>
                  </a:lnTo>
                  <a:lnTo>
                    <a:pt x="0" y="75"/>
                  </a:lnTo>
                  <a:lnTo>
                    <a:pt x="2" y="99"/>
                  </a:lnTo>
                  <a:lnTo>
                    <a:pt x="2" y="99"/>
                  </a:lnTo>
                  <a:lnTo>
                    <a:pt x="2" y="101"/>
                  </a:lnTo>
                  <a:lnTo>
                    <a:pt x="4" y="103"/>
                  </a:lnTo>
                  <a:lnTo>
                    <a:pt x="7" y="104"/>
                  </a:lnTo>
                  <a:lnTo>
                    <a:pt x="9" y="104"/>
                  </a:lnTo>
                  <a:lnTo>
                    <a:pt x="10" y="103"/>
                  </a:lnTo>
                  <a:lnTo>
                    <a:pt x="11" y="101"/>
                  </a:lnTo>
                  <a:lnTo>
                    <a:pt x="11" y="99"/>
                  </a:lnTo>
                  <a:lnTo>
                    <a:pt x="11" y="99"/>
                  </a:lnTo>
                  <a:lnTo>
                    <a:pt x="9" y="75"/>
                  </a:lnTo>
                  <a:lnTo>
                    <a:pt x="9" y="53"/>
                  </a:lnTo>
                  <a:lnTo>
                    <a:pt x="11" y="5"/>
                  </a:lnTo>
                  <a:lnTo>
                    <a:pt x="11"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6" name="Freeform 183"/>
            <p:cNvSpPr/>
            <p:nvPr/>
          </p:nvSpPr>
          <p:spPr bwMode="auto">
            <a:xfrm>
              <a:off x="4572000" y="2676525"/>
              <a:ext cx="6350" cy="58738"/>
            </a:xfrm>
            <a:custGeom>
              <a:avLst/>
              <a:gdLst/>
              <a:ahLst/>
              <a:cxnLst>
                <a:cxn ang="0">
                  <a:pos x="10" y="4"/>
                </a:cxn>
                <a:cxn ang="0">
                  <a:pos x="10" y="4"/>
                </a:cxn>
                <a:cxn ang="0">
                  <a:pos x="9" y="2"/>
                </a:cxn>
                <a:cxn ang="0">
                  <a:pos x="8" y="1"/>
                </a:cxn>
                <a:cxn ang="0">
                  <a:pos x="7" y="0"/>
                </a:cxn>
                <a:cxn ang="0">
                  <a:pos x="5" y="0"/>
                </a:cxn>
                <a:cxn ang="0">
                  <a:pos x="3" y="0"/>
                </a:cxn>
                <a:cxn ang="0">
                  <a:pos x="2" y="1"/>
                </a:cxn>
                <a:cxn ang="0">
                  <a:pos x="1" y="2"/>
                </a:cxn>
                <a:cxn ang="0">
                  <a:pos x="0" y="4"/>
                </a:cxn>
                <a:cxn ang="0">
                  <a:pos x="0" y="4"/>
                </a:cxn>
                <a:cxn ang="0">
                  <a:pos x="1" y="57"/>
                </a:cxn>
                <a:cxn ang="0">
                  <a:pos x="2" y="83"/>
                </a:cxn>
                <a:cxn ang="0">
                  <a:pos x="5" y="109"/>
                </a:cxn>
                <a:cxn ang="0">
                  <a:pos x="5" y="109"/>
                </a:cxn>
                <a:cxn ang="0">
                  <a:pos x="6" y="111"/>
                </a:cxn>
                <a:cxn ang="0">
                  <a:pos x="7" y="112"/>
                </a:cxn>
                <a:cxn ang="0">
                  <a:pos x="10" y="113"/>
                </a:cxn>
                <a:cxn ang="0">
                  <a:pos x="12" y="113"/>
                </a:cxn>
                <a:cxn ang="0">
                  <a:pos x="13" y="112"/>
                </a:cxn>
                <a:cxn ang="0">
                  <a:pos x="14" y="111"/>
                </a:cxn>
                <a:cxn ang="0">
                  <a:pos x="14" y="109"/>
                </a:cxn>
                <a:cxn ang="0">
                  <a:pos x="14" y="109"/>
                </a:cxn>
                <a:cxn ang="0">
                  <a:pos x="12" y="83"/>
                </a:cxn>
                <a:cxn ang="0">
                  <a:pos x="10" y="57"/>
                </a:cxn>
                <a:cxn ang="0">
                  <a:pos x="10" y="4"/>
                </a:cxn>
                <a:cxn ang="0">
                  <a:pos x="10" y="4"/>
                </a:cxn>
              </a:cxnLst>
              <a:rect l="0" t="0" r="r" b="b"/>
              <a:pathLst>
                <a:path w="14" h="113">
                  <a:moveTo>
                    <a:pt x="10" y="4"/>
                  </a:moveTo>
                  <a:lnTo>
                    <a:pt x="10" y="4"/>
                  </a:lnTo>
                  <a:lnTo>
                    <a:pt x="9" y="2"/>
                  </a:lnTo>
                  <a:lnTo>
                    <a:pt x="8" y="1"/>
                  </a:lnTo>
                  <a:lnTo>
                    <a:pt x="7" y="0"/>
                  </a:lnTo>
                  <a:lnTo>
                    <a:pt x="5" y="0"/>
                  </a:lnTo>
                  <a:lnTo>
                    <a:pt x="3" y="0"/>
                  </a:lnTo>
                  <a:lnTo>
                    <a:pt x="2" y="1"/>
                  </a:lnTo>
                  <a:lnTo>
                    <a:pt x="1" y="2"/>
                  </a:lnTo>
                  <a:lnTo>
                    <a:pt x="0" y="4"/>
                  </a:lnTo>
                  <a:lnTo>
                    <a:pt x="0" y="4"/>
                  </a:lnTo>
                  <a:lnTo>
                    <a:pt x="1" y="57"/>
                  </a:lnTo>
                  <a:lnTo>
                    <a:pt x="2" y="83"/>
                  </a:lnTo>
                  <a:lnTo>
                    <a:pt x="5" y="109"/>
                  </a:lnTo>
                  <a:lnTo>
                    <a:pt x="5" y="109"/>
                  </a:lnTo>
                  <a:lnTo>
                    <a:pt x="6" y="111"/>
                  </a:lnTo>
                  <a:lnTo>
                    <a:pt x="7" y="112"/>
                  </a:lnTo>
                  <a:lnTo>
                    <a:pt x="10" y="113"/>
                  </a:lnTo>
                  <a:lnTo>
                    <a:pt x="12" y="113"/>
                  </a:lnTo>
                  <a:lnTo>
                    <a:pt x="13" y="112"/>
                  </a:lnTo>
                  <a:lnTo>
                    <a:pt x="14" y="111"/>
                  </a:lnTo>
                  <a:lnTo>
                    <a:pt x="14" y="109"/>
                  </a:lnTo>
                  <a:lnTo>
                    <a:pt x="14" y="109"/>
                  </a:lnTo>
                  <a:lnTo>
                    <a:pt x="12" y="83"/>
                  </a:lnTo>
                  <a:lnTo>
                    <a:pt x="10" y="57"/>
                  </a:lnTo>
                  <a:lnTo>
                    <a:pt x="10" y="4"/>
                  </a:lnTo>
                  <a:lnTo>
                    <a:pt x="10"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7" name="Freeform 184"/>
            <p:cNvSpPr/>
            <p:nvPr/>
          </p:nvSpPr>
          <p:spPr bwMode="auto">
            <a:xfrm>
              <a:off x="4481513" y="2305050"/>
              <a:ext cx="12700" cy="61913"/>
            </a:xfrm>
            <a:custGeom>
              <a:avLst/>
              <a:gdLst/>
              <a:ahLst/>
              <a:cxnLst>
                <a:cxn ang="0">
                  <a:pos x="21" y="109"/>
                </a:cxn>
                <a:cxn ang="0">
                  <a:pos x="21" y="109"/>
                </a:cxn>
                <a:cxn ang="0">
                  <a:pos x="16" y="105"/>
                </a:cxn>
                <a:cxn ang="0">
                  <a:pos x="13" y="101"/>
                </a:cxn>
                <a:cxn ang="0">
                  <a:pos x="11" y="95"/>
                </a:cxn>
                <a:cxn ang="0">
                  <a:pos x="9" y="89"/>
                </a:cxn>
                <a:cxn ang="0">
                  <a:pos x="9" y="76"/>
                </a:cxn>
                <a:cxn ang="0">
                  <a:pos x="9" y="64"/>
                </a:cxn>
                <a:cxn ang="0">
                  <a:pos x="9" y="64"/>
                </a:cxn>
                <a:cxn ang="0">
                  <a:pos x="10" y="34"/>
                </a:cxn>
                <a:cxn ang="0">
                  <a:pos x="9" y="5"/>
                </a:cxn>
                <a:cxn ang="0">
                  <a:pos x="9" y="5"/>
                </a:cxn>
                <a:cxn ang="0">
                  <a:pos x="9" y="3"/>
                </a:cxn>
                <a:cxn ang="0">
                  <a:pos x="8" y="1"/>
                </a:cxn>
                <a:cxn ang="0">
                  <a:pos x="6" y="0"/>
                </a:cxn>
                <a:cxn ang="0">
                  <a:pos x="5" y="0"/>
                </a:cxn>
                <a:cxn ang="0">
                  <a:pos x="3" y="0"/>
                </a:cxn>
                <a:cxn ang="0">
                  <a:pos x="2" y="1"/>
                </a:cxn>
                <a:cxn ang="0">
                  <a:pos x="1" y="3"/>
                </a:cxn>
                <a:cxn ang="0">
                  <a:pos x="0" y="5"/>
                </a:cxn>
                <a:cxn ang="0">
                  <a:pos x="0" y="5"/>
                </a:cxn>
                <a:cxn ang="0">
                  <a:pos x="0" y="77"/>
                </a:cxn>
                <a:cxn ang="0">
                  <a:pos x="0" y="77"/>
                </a:cxn>
                <a:cxn ang="0">
                  <a:pos x="0" y="89"/>
                </a:cxn>
                <a:cxn ang="0">
                  <a:pos x="1" y="95"/>
                </a:cxn>
                <a:cxn ang="0">
                  <a:pos x="3" y="100"/>
                </a:cxn>
                <a:cxn ang="0">
                  <a:pos x="5" y="105"/>
                </a:cxn>
                <a:cxn ang="0">
                  <a:pos x="8" y="110"/>
                </a:cxn>
                <a:cxn ang="0">
                  <a:pos x="12" y="115"/>
                </a:cxn>
                <a:cxn ang="0">
                  <a:pos x="16" y="118"/>
                </a:cxn>
                <a:cxn ang="0">
                  <a:pos x="16" y="118"/>
                </a:cxn>
                <a:cxn ang="0">
                  <a:pos x="18" y="119"/>
                </a:cxn>
                <a:cxn ang="0">
                  <a:pos x="20" y="119"/>
                </a:cxn>
                <a:cxn ang="0">
                  <a:pos x="21" y="118"/>
                </a:cxn>
                <a:cxn ang="0">
                  <a:pos x="22" y="117"/>
                </a:cxn>
                <a:cxn ang="0">
                  <a:pos x="23" y="115"/>
                </a:cxn>
                <a:cxn ang="0">
                  <a:pos x="23" y="112"/>
                </a:cxn>
                <a:cxn ang="0">
                  <a:pos x="22" y="111"/>
                </a:cxn>
                <a:cxn ang="0">
                  <a:pos x="21" y="109"/>
                </a:cxn>
                <a:cxn ang="0">
                  <a:pos x="21" y="109"/>
                </a:cxn>
              </a:cxnLst>
              <a:rect l="0" t="0" r="r" b="b"/>
              <a:pathLst>
                <a:path w="23" h="119">
                  <a:moveTo>
                    <a:pt x="21" y="109"/>
                  </a:moveTo>
                  <a:lnTo>
                    <a:pt x="21" y="109"/>
                  </a:lnTo>
                  <a:lnTo>
                    <a:pt x="16" y="105"/>
                  </a:lnTo>
                  <a:lnTo>
                    <a:pt x="13" y="101"/>
                  </a:lnTo>
                  <a:lnTo>
                    <a:pt x="11" y="95"/>
                  </a:lnTo>
                  <a:lnTo>
                    <a:pt x="9" y="89"/>
                  </a:lnTo>
                  <a:lnTo>
                    <a:pt x="9" y="76"/>
                  </a:lnTo>
                  <a:lnTo>
                    <a:pt x="9" y="64"/>
                  </a:lnTo>
                  <a:lnTo>
                    <a:pt x="9" y="64"/>
                  </a:lnTo>
                  <a:lnTo>
                    <a:pt x="10" y="34"/>
                  </a:lnTo>
                  <a:lnTo>
                    <a:pt x="9" y="5"/>
                  </a:lnTo>
                  <a:lnTo>
                    <a:pt x="9" y="5"/>
                  </a:lnTo>
                  <a:lnTo>
                    <a:pt x="9" y="3"/>
                  </a:lnTo>
                  <a:lnTo>
                    <a:pt x="8" y="1"/>
                  </a:lnTo>
                  <a:lnTo>
                    <a:pt x="6" y="0"/>
                  </a:lnTo>
                  <a:lnTo>
                    <a:pt x="5" y="0"/>
                  </a:lnTo>
                  <a:lnTo>
                    <a:pt x="3" y="0"/>
                  </a:lnTo>
                  <a:lnTo>
                    <a:pt x="2" y="1"/>
                  </a:lnTo>
                  <a:lnTo>
                    <a:pt x="1" y="3"/>
                  </a:lnTo>
                  <a:lnTo>
                    <a:pt x="0" y="5"/>
                  </a:lnTo>
                  <a:lnTo>
                    <a:pt x="0" y="5"/>
                  </a:lnTo>
                  <a:lnTo>
                    <a:pt x="0" y="77"/>
                  </a:lnTo>
                  <a:lnTo>
                    <a:pt x="0" y="77"/>
                  </a:lnTo>
                  <a:lnTo>
                    <a:pt x="0" y="89"/>
                  </a:lnTo>
                  <a:lnTo>
                    <a:pt x="1" y="95"/>
                  </a:lnTo>
                  <a:lnTo>
                    <a:pt x="3" y="100"/>
                  </a:lnTo>
                  <a:lnTo>
                    <a:pt x="5" y="105"/>
                  </a:lnTo>
                  <a:lnTo>
                    <a:pt x="8" y="110"/>
                  </a:lnTo>
                  <a:lnTo>
                    <a:pt x="12" y="115"/>
                  </a:lnTo>
                  <a:lnTo>
                    <a:pt x="16" y="118"/>
                  </a:lnTo>
                  <a:lnTo>
                    <a:pt x="16" y="118"/>
                  </a:lnTo>
                  <a:lnTo>
                    <a:pt x="18" y="119"/>
                  </a:lnTo>
                  <a:lnTo>
                    <a:pt x="20" y="119"/>
                  </a:lnTo>
                  <a:lnTo>
                    <a:pt x="21" y="118"/>
                  </a:lnTo>
                  <a:lnTo>
                    <a:pt x="22" y="117"/>
                  </a:lnTo>
                  <a:lnTo>
                    <a:pt x="23" y="115"/>
                  </a:lnTo>
                  <a:lnTo>
                    <a:pt x="23" y="112"/>
                  </a:lnTo>
                  <a:lnTo>
                    <a:pt x="22" y="111"/>
                  </a:lnTo>
                  <a:lnTo>
                    <a:pt x="21" y="109"/>
                  </a:lnTo>
                  <a:lnTo>
                    <a:pt x="21" y="109"/>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8" name="Freeform 185"/>
            <p:cNvSpPr/>
            <p:nvPr/>
          </p:nvSpPr>
          <p:spPr bwMode="auto">
            <a:xfrm>
              <a:off x="4519613" y="2336800"/>
              <a:ext cx="9525" cy="55563"/>
            </a:xfrm>
            <a:custGeom>
              <a:avLst/>
              <a:gdLst/>
              <a:ahLst/>
              <a:cxnLst>
                <a:cxn ang="0">
                  <a:pos x="9" y="3"/>
                </a:cxn>
                <a:cxn ang="0">
                  <a:pos x="9" y="3"/>
                </a:cxn>
                <a:cxn ang="0">
                  <a:pos x="7" y="15"/>
                </a:cxn>
                <a:cxn ang="0">
                  <a:pos x="4" y="27"/>
                </a:cxn>
                <a:cxn ang="0">
                  <a:pos x="2" y="50"/>
                </a:cxn>
                <a:cxn ang="0">
                  <a:pos x="0" y="75"/>
                </a:cxn>
                <a:cxn ang="0">
                  <a:pos x="0" y="99"/>
                </a:cxn>
                <a:cxn ang="0">
                  <a:pos x="0" y="99"/>
                </a:cxn>
                <a:cxn ang="0">
                  <a:pos x="0" y="101"/>
                </a:cxn>
                <a:cxn ang="0">
                  <a:pos x="1" y="102"/>
                </a:cxn>
                <a:cxn ang="0">
                  <a:pos x="3" y="103"/>
                </a:cxn>
                <a:cxn ang="0">
                  <a:pos x="5" y="104"/>
                </a:cxn>
                <a:cxn ang="0">
                  <a:pos x="6" y="103"/>
                </a:cxn>
                <a:cxn ang="0">
                  <a:pos x="8" y="102"/>
                </a:cxn>
                <a:cxn ang="0">
                  <a:pos x="9" y="101"/>
                </a:cxn>
                <a:cxn ang="0">
                  <a:pos x="9" y="99"/>
                </a:cxn>
                <a:cxn ang="0">
                  <a:pos x="9" y="99"/>
                </a:cxn>
                <a:cxn ang="0">
                  <a:pos x="10" y="75"/>
                </a:cxn>
                <a:cxn ang="0">
                  <a:pos x="11" y="52"/>
                </a:cxn>
                <a:cxn ang="0">
                  <a:pos x="13" y="29"/>
                </a:cxn>
                <a:cxn ang="0">
                  <a:pos x="16" y="17"/>
                </a:cxn>
                <a:cxn ang="0">
                  <a:pos x="18" y="6"/>
                </a:cxn>
                <a:cxn ang="0">
                  <a:pos x="18" y="6"/>
                </a:cxn>
                <a:cxn ang="0">
                  <a:pos x="18" y="4"/>
                </a:cxn>
                <a:cxn ang="0">
                  <a:pos x="18" y="2"/>
                </a:cxn>
                <a:cxn ang="0">
                  <a:pos x="17" y="1"/>
                </a:cxn>
                <a:cxn ang="0">
                  <a:pos x="15" y="0"/>
                </a:cxn>
                <a:cxn ang="0">
                  <a:pos x="13" y="0"/>
                </a:cxn>
                <a:cxn ang="0">
                  <a:pos x="12" y="0"/>
                </a:cxn>
                <a:cxn ang="0">
                  <a:pos x="10" y="1"/>
                </a:cxn>
                <a:cxn ang="0">
                  <a:pos x="9" y="3"/>
                </a:cxn>
                <a:cxn ang="0">
                  <a:pos x="9" y="3"/>
                </a:cxn>
              </a:cxnLst>
              <a:rect l="0" t="0" r="r" b="b"/>
              <a:pathLst>
                <a:path w="18" h="104">
                  <a:moveTo>
                    <a:pt x="9" y="3"/>
                  </a:moveTo>
                  <a:lnTo>
                    <a:pt x="9" y="3"/>
                  </a:lnTo>
                  <a:lnTo>
                    <a:pt x="7" y="15"/>
                  </a:lnTo>
                  <a:lnTo>
                    <a:pt x="4" y="27"/>
                  </a:lnTo>
                  <a:lnTo>
                    <a:pt x="2" y="50"/>
                  </a:lnTo>
                  <a:lnTo>
                    <a:pt x="0" y="75"/>
                  </a:lnTo>
                  <a:lnTo>
                    <a:pt x="0" y="99"/>
                  </a:lnTo>
                  <a:lnTo>
                    <a:pt x="0" y="99"/>
                  </a:lnTo>
                  <a:lnTo>
                    <a:pt x="0" y="101"/>
                  </a:lnTo>
                  <a:lnTo>
                    <a:pt x="1" y="102"/>
                  </a:lnTo>
                  <a:lnTo>
                    <a:pt x="3" y="103"/>
                  </a:lnTo>
                  <a:lnTo>
                    <a:pt x="5" y="104"/>
                  </a:lnTo>
                  <a:lnTo>
                    <a:pt x="6" y="103"/>
                  </a:lnTo>
                  <a:lnTo>
                    <a:pt x="8" y="102"/>
                  </a:lnTo>
                  <a:lnTo>
                    <a:pt x="9" y="101"/>
                  </a:lnTo>
                  <a:lnTo>
                    <a:pt x="9" y="99"/>
                  </a:lnTo>
                  <a:lnTo>
                    <a:pt x="9" y="99"/>
                  </a:lnTo>
                  <a:lnTo>
                    <a:pt x="10" y="75"/>
                  </a:lnTo>
                  <a:lnTo>
                    <a:pt x="11" y="52"/>
                  </a:lnTo>
                  <a:lnTo>
                    <a:pt x="13" y="29"/>
                  </a:lnTo>
                  <a:lnTo>
                    <a:pt x="16" y="17"/>
                  </a:lnTo>
                  <a:lnTo>
                    <a:pt x="18" y="6"/>
                  </a:lnTo>
                  <a:lnTo>
                    <a:pt x="18" y="6"/>
                  </a:lnTo>
                  <a:lnTo>
                    <a:pt x="18" y="4"/>
                  </a:lnTo>
                  <a:lnTo>
                    <a:pt x="18" y="2"/>
                  </a:lnTo>
                  <a:lnTo>
                    <a:pt x="17" y="1"/>
                  </a:lnTo>
                  <a:lnTo>
                    <a:pt x="15" y="0"/>
                  </a:lnTo>
                  <a:lnTo>
                    <a:pt x="13" y="0"/>
                  </a:lnTo>
                  <a:lnTo>
                    <a:pt x="12" y="0"/>
                  </a:lnTo>
                  <a:lnTo>
                    <a:pt x="10" y="1"/>
                  </a:lnTo>
                  <a:lnTo>
                    <a:pt x="9" y="3"/>
                  </a:lnTo>
                  <a:lnTo>
                    <a:pt x="9"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9" name="Freeform 186"/>
            <p:cNvSpPr/>
            <p:nvPr/>
          </p:nvSpPr>
          <p:spPr bwMode="auto">
            <a:xfrm>
              <a:off x="4543425" y="2370138"/>
              <a:ext cx="7938" cy="71438"/>
            </a:xfrm>
            <a:custGeom>
              <a:avLst/>
              <a:gdLst/>
              <a:ahLst/>
              <a:cxnLst>
                <a:cxn ang="0">
                  <a:pos x="5" y="4"/>
                </a:cxn>
                <a:cxn ang="0">
                  <a:pos x="5" y="4"/>
                </a:cxn>
                <a:cxn ang="0">
                  <a:pos x="4" y="36"/>
                </a:cxn>
                <a:cxn ang="0">
                  <a:pos x="3" y="68"/>
                </a:cxn>
                <a:cxn ang="0">
                  <a:pos x="1" y="100"/>
                </a:cxn>
                <a:cxn ang="0">
                  <a:pos x="0" y="132"/>
                </a:cxn>
                <a:cxn ang="0">
                  <a:pos x="0" y="132"/>
                </a:cxn>
                <a:cxn ang="0">
                  <a:pos x="0" y="134"/>
                </a:cxn>
                <a:cxn ang="0">
                  <a:pos x="1" y="135"/>
                </a:cxn>
                <a:cxn ang="0">
                  <a:pos x="3" y="136"/>
                </a:cxn>
                <a:cxn ang="0">
                  <a:pos x="4" y="136"/>
                </a:cxn>
                <a:cxn ang="0">
                  <a:pos x="7" y="136"/>
                </a:cxn>
                <a:cxn ang="0">
                  <a:pos x="9" y="135"/>
                </a:cxn>
                <a:cxn ang="0">
                  <a:pos x="10" y="134"/>
                </a:cxn>
                <a:cxn ang="0">
                  <a:pos x="10" y="132"/>
                </a:cxn>
                <a:cxn ang="0">
                  <a:pos x="10" y="132"/>
                </a:cxn>
                <a:cxn ang="0">
                  <a:pos x="11" y="100"/>
                </a:cxn>
                <a:cxn ang="0">
                  <a:pos x="13" y="68"/>
                </a:cxn>
                <a:cxn ang="0">
                  <a:pos x="14" y="36"/>
                </a:cxn>
                <a:cxn ang="0">
                  <a:pos x="15" y="4"/>
                </a:cxn>
                <a:cxn ang="0">
                  <a:pos x="15" y="4"/>
                </a:cxn>
                <a:cxn ang="0">
                  <a:pos x="14" y="2"/>
                </a:cxn>
                <a:cxn ang="0">
                  <a:pos x="13" y="1"/>
                </a:cxn>
                <a:cxn ang="0">
                  <a:pos x="12" y="0"/>
                </a:cxn>
                <a:cxn ang="0">
                  <a:pos x="10" y="0"/>
                </a:cxn>
                <a:cxn ang="0">
                  <a:pos x="8" y="0"/>
                </a:cxn>
                <a:cxn ang="0">
                  <a:pos x="7" y="1"/>
                </a:cxn>
                <a:cxn ang="0">
                  <a:pos x="5" y="2"/>
                </a:cxn>
                <a:cxn ang="0">
                  <a:pos x="5" y="4"/>
                </a:cxn>
                <a:cxn ang="0">
                  <a:pos x="5" y="4"/>
                </a:cxn>
              </a:cxnLst>
              <a:rect l="0" t="0" r="r" b="b"/>
              <a:pathLst>
                <a:path w="15" h="136">
                  <a:moveTo>
                    <a:pt x="5" y="4"/>
                  </a:moveTo>
                  <a:lnTo>
                    <a:pt x="5" y="4"/>
                  </a:lnTo>
                  <a:lnTo>
                    <a:pt x="4" y="36"/>
                  </a:lnTo>
                  <a:lnTo>
                    <a:pt x="3" y="68"/>
                  </a:lnTo>
                  <a:lnTo>
                    <a:pt x="1" y="100"/>
                  </a:lnTo>
                  <a:lnTo>
                    <a:pt x="0" y="132"/>
                  </a:lnTo>
                  <a:lnTo>
                    <a:pt x="0" y="132"/>
                  </a:lnTo>
                  <a:lnTo>
                    <a:pt x="0" y="134"/>
                  </a:lnTo>
                  <a:lnTo>
                    <a:pt x="1" y="135"/>
                  </a:lnTo>
                  <a:lnTo>
                    <a:pt x="3" y="136"/>
                  </a:lnTo>
                  <a:lnTo>
                    <a:pt x="4" y="136"/>
                  </a:lnTo>
                  <a:lnTo>
                    <a:pt x="7" y="136"/>
                  </a:lnTo>
                  <a:lnTo>
                    <a:pt x="9" y="135"/>
                  </a:lnTo>
                  <a:lnTo>
                    <a:pt x="10" y="134"/>
                  </a:lnTo>
                  <a:lnTo>
                    <a:pt x="10" y="132"/>
                  </a:lnTo>
                  <a:lnTo>
                    <a:pt x="10" y="132"/>
                  </a:lnTo>
                  <a:lnTo>
                    <a:pt x="11" y="100"/>
                  </a:lnTo>
                  <a:lnTo>
                    <a:pt x="13" y="68"/>
                  </a:lnTo>
                  <a:lnTo>
                    <a:pt x="14" y="36"/>
                  </a:lnTo>
                  <a:lnTo>
                    <a:pt x="15" y="4"/>
                  </a:lnTo>
                  <a:lnTo>
                    <a:pt x="15" y="4"/>
                  </a:lnTo>
                  <a:lnTo>
                    <a:pt x="14" y="2"/>
                  </a:lnTo>
                  <a:lnTo>
                    <a:pt x="13" y="1"/>
                  </a:lnTo>
                  <a:lnTo>
                    <a:pt x="12" y="0"/>
                  </a:lnTo>
                  <a:lnTo>
                    <a:pt x="10" y="0"/>
                  </a:lnTo>
                  <a:lnTo>
                    <a:pt x="8" y="0"/>
                  </a:lnTo>
                  <a:lnTo>
                    <a:pt x="7" y="1"/>
                  </a:lnTo>
                  <a:lnTo>
                    <a:pt x="5" y="2"/>
                  </a:lnTo>
                  <a:lnTo>
                    <a:pt x="5" y="4"/>
                  </a:lnTo>
                  <a:lnTo>
                    <a:pt x="5"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0" name="Freeform 187"/>
            <p:cNvSpPr/>
            <p:nvPr/>
          </p:nvSpPr>
          <p:spPr bwMode="auto">
            <a:xfrm>
              <a:off x="4573588" y="2406650"/>
              <a:ext cx="4763" cy="71438"/>
            </a:xfrm>
            <a:custGeom>
              <a:avLst/>
              <a:gdLst/>
              <a:ahLst/>
              <a:cxnLst>
                <a:cxn ang="0">
                  <a:pos x="0" y="5"/>
                </a:cxn>
                <a:cxn ang="0">
                  <a:pos x="0" y="128"/>
                </a:cxn>
                <a:cxn ang="0">
                  <a:pos x="0" y="128"/>
                </a:cxn>
                <a:cxn ang="0">
                  <a:pos x="0" y="130"/>
                </a:cxn>
                <a:cxn ang="0">
                  <a:pos x="1" y="131"/>
                </a:cxn>
                <a:cxn ang="0">
                  <a:pos x="3" y="132"/>
                </a:cxn>
                <a:cxn ang="0">
                  <a:pos x="5" y="133"/>
                </a:cxn>
                <a:cxn ang="0">
                  <a:pos x="6" y="132"/>
                </a:cxn>
                <a:cxn ang="0">
                  <a:pos x="8" y="131"/>
                </a:cxn>
                <a:cxn ang="0">
                  <a:pos x="9" y="130"/>
                </a:cxn>
                <a:cxn ang="0">
                  <a:pos x="9" y="128"/>
                </a:cxn>
                <a:cxn ang="0">
                  <a:pos x="9" y="5"/>
                </a:cxn>
                <a:cxn ang="0">
                  <a:pos x="9" y="5"/>
                </a:cxn>
                <a:cxn ang="0">
                  <a:pos x="9" y="3"/>
                </a:cxn>
                <a:cxn ang="0">
                  <a:pos x="8" y="1"/>
                </a:cxn>
                <a:cxn ang="0">
                  <a:pos x="6" y="1"/>
                </a:cxn>
                <a:cxn ang="0">
                  <a:pos x="5" y="0"/>
                </a:cxn>
                <a:cxn ang="0">
                  <a:pos x="3" y="1"/>
                </a:cxn>
                <a:cxn ang="0">
                  <a:pos x="1" y="1"/>
                </a:cxn>
                <a:cxn ang="0">
                  <a:pos x="0" y="3"/>
                </a:cxn>
                <a:cxn ang="0">
                  <a:pos x="0" y="5"/>
                </a:cxn>
                <a:cxn ang="0">
                  <a:pos x="0" y="5"/>
                </a:cxn>
              </a:cxnLst>
              <a:rect l="0" t="0" r="r" b="b"/>
              <a:pathLst>
                <a:path w="9" h="133">
                  <a:moveTo>
                    <a:pt x="0" y="5"/>
                  </a:moveTo>
                  <a:lnTo>
                    <a:pt x="0" y="128"/>
                  </a:lnTo>
                  <a:lnTo>
                    <a:pt x="0" y="128"/>
                  </a:lnTo>
                  <a:lnTo>
                    <a:pt x="0" y="130"/>
                  </a:lnTo>
                  <a:lnTo>
                    <a:pt x="1" y="131"/>
                  </a:lnTo>
                  <a:lnTo>
                    <a:pt x="3" y="132"/>
                  </a:lnTo>
                  <a:lnTo>
                    <a:pt x="5" y="133"/>
                  </a:lnTo>
                  <a:lnTo>
                    <a:pt x="6" y="132"/>
                  </a:lnTo>
                  <a:lnTo>
                    <a:pt x="8" y="131"/>
                  </a:lnTo>
                  <a:lnTo>
                    <a:pt x="9" y="130"/>
                  </a:lnTo>
                  <a:lnTo>
                    <a:pt x="9" y="128"/>
                  </a:lnTo>
                  <a:lnTo>
                    <a:pt x="9" y="5"/>
                  </a:lnTo>
                  <a:lnTo>
                    <a:pt x="9" y="5"/>
                  </a:lnTo>
                  <a:lnTo>
                    <a:pt x="9" y="3"/>
                  </a:lnTo>
                  <a:lnTo>
                    <a:pt x="8" y="1"/>
                  </a:lnTo>
                  <a:lnTo>
                    <a:pt x="6" y="1"/>
                  </a:lnTo>
                  <a:lnTo>
                    <a:pt x="5" y="0"/>
                  </a:lnTo>
                  <a:lnTo>
                    <a:pt x="3" y="1"/>
                  </a:lnTo>
                  <a:lnTo>
                    <a:pt x="1" y="1"/>
                  </a:lnTo>
                  <a:lnTo>
                    <a:pt x="0" y="3"/>
                  </a:lnTo>
                  <a:lnTo>
                    <a:pt x="0" y="5"/>
                  </a:lnTo>
                  <a:lnTo>
                    <a:pt x="0"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1" name="Freeform 188"/>
            <p:cNvSpPr/>
            <p:nvPr/>
          </p:nvSpPr>
          <p:spPr bwMode="auto">
            <a:xfrm>
              <a:off x="4602163" y="2432050"/>
              <a:ext cx="4763" cy="65088"/>
            </a:xfrm>
            <a:custGeom>
              <a:avLst/>
              <a:gdLst/>
              <a:ahLst/>
              <a:cxnLst>
                <a:cxn ang="0">
                  <a:pos x="0" y="5"/>
                </a:cxn>
                <a:cxn ang="0">
                  <a:pos x="0" y="118"/>
                </a:cxn>
                <a:cxn ang="0">
                  <a:pos x="0" y="118"/>
                </a:cxn>
                <a:cxn ang="0">
                  <a:pos x="0" y="120"/>
                </a:cxn>
                <a:cxn ang="0">
                  <a:pos x="1" y="121"/>
                </a:cxn>
                <a:cxn ang="0">
                  <a:pos x="2" y="123"/>
                </a:cxn>
                <a:cxn ang="0">
                  <a:pos x="4" y="123"/>
                </a:cxn>
                <a:cxn ang="0">
                  <a:pos x="6" y="123"/>
                </a:cxn>
                <a:cxn ang="0">
                  <a:pos x="7" y="121"/>
                </a:cxn>
                <a:cxn ang="0">
                  <a:pos x="8" y="120"/>
                </a:cxn>
                <a:cxn ang="0">
                  <a:pos x="9" y="118"/>
                </a:cxn>
                <a:cxn ang="0">
                  <a:pos x="9" y="5"/>
                </a:cxn>
                <a:cxn ang="0">
                  <a:pos x="9" y="5"/>
                </a:cxn>
                <a:cxn ang="0">
                  <a:pos x="8" y="3"/>
                </a:cxn>
                <a:cxn ang="0">
                  <a:pos x="7" y="1"/>
                </a:cxn>
                <a:cxn ang="0">
                  <a:pos x="6" y="1"/>
                </a:cxn>
                <a:cxn ang="0">
                  <a:pos x="4" y="0"/>
                </a:cxn>
                <a:cxn ang="0">
                  <a:pos x="2" y="1"/>
                </a:cxn>
                <a:cxn ang="0">
                  <a:pos x="1" y="1"/>
                </a:cxn>
                <a:cxn ang="0">
                  <a:pos x="0" y="3"/>
                </a:cxn>
                <a:cxn ang="0">
                  <a:pos x="0" y="5"/>
                </a:cxn>
                <a:cxn ang="0">
                  <a:pos x="0" y="5"/>
                </a:cxn>
              </a:cxnLst>
              <a:rect l="0" t="0" r="r" b="b"/>
              <a:pathLst>
                <a:path w="9" h="123">
                  <a:moveTo>
                    <a:pt x="0" y="5"/>
                  </a:moveTo>
                  <a:lnTo>
                    <a:pt x="0" y="118"/>
                  </a:lnTo>
                  <a:lnTo>
                    <a:pt x="0" y="118"/>
                  </a:lnTo>
                  <a:lnTo>
                    <a:pt x="0" y="120"/>
                  </a:lnTo>
                  <a:lnTo>
                    <a:pt x="1" y="121"/>
                  </a:lnTo>
                  <a:lnTo>
                    <a:pt x="2" y="123"/>
                  </a:lnTo>
                  <a:lnTo>
                    <a:pt x="4" y="123"/>
                  </a:lnTo>
                  <a:lnTo>
                    <a:pt x="6" y="123"/>
                  </a:lnTo>
                  <a:lnTo>
                    <a:pt x="7" y="121"/>
                  </a:lnTo>
                  <a:lnTo>
                    <a:pt x="8" y="120"/>
                  </a:lnTo>
                  <a:lnTo>
                    <a:pt x="9" y="118"/>
                  </a:lnTo>
                  <a:lnTo>
                    <a:pt x="9" y="5"/>
                  </a:lnTo>
                  <a:lnTo>
                    <a:pt x="9" y="5"/>
                  </a:lnTo>
                  <a:lnTo>
                    <a:pt x="8" y="3"/>
                  </a:lnTo>
                  <a:lnTo>
                    <a:pt x="7" y="1"/>
                  </a:lnTo>
                  <a:lnTo>
                    <a:pt x="6" y="1"/>
                  </a:lnTo>
                  <a:lnTo>
                    <a:pt x="4" y="0"/>
                  </a:lnTo>
                  <a:lnTo>
                    <a:pt x="2" y="1"/>
                  </a:lnTo>
                  <a:lnTo>
                    <a:pt x="1" y="1"/>
                  </a:lnTo>
                  <a:lnTo>
                    <a:pt x="0" y="3"/>
                  </a:lnTo>
                  <a:lnTo>
                    <a:pt x="0" y="5"/>
                  </a:lnTo>
                  <a:lnTo>
                    <a:pt x="0"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2" name="Freeform 189"/>
            <p:cNvSpPr/>
            <p:nvPr/>
          </p:nvSpPr>
          <p:spPr bwMode="auto">
            <a:xfrm>
              <a:off x="4624388" y="2457450"/>
              <a:ext cx="4763" cy="65088"/>
            </a:xfrm>
            <a:custGeom>
              <a:avLst/>
              <a:gdLst/>
              <a:ahLst/>
              <a:cxnLst>
                <a:cxn ang="0">
                  <a:pos x="0" y="5"/>
                </a:cxn>
                <a:cxn ang="0">
                  <a:pos x="0" y="119"/>
                </a:cxn>
                <a:cxn ang="0">
                  <a:pos x="0" y="119"/>
                </a:cxn>
                <a:cxn ang="0">
                  <a:pos x="0" y="121"/>
                </a:cxn>
                <a:cxn ang="0">
                  <a:pos x="1" y="122"/>
                </a:cxn>
                <a:cxn ang="0">
                  <a:pos x="3" y="123"/>
                </a:cxn>
                <a:cxn ang="0">
                  <a:pos x="4" y="123"/>
                </a:cxn>
                <a:cxn ang="0">
                  <a:pos x="6" y="123"/>
                </a:cxn>
                <a:cxn ang="0">
                  <a:pos x="8" y="122"/>
                </a:cxn>
                <a:cxn ang="0">
                  <a:pos x="9" y="121"/>
                </a:cxn>
                <a:cxn ang="0">
                  <a:pos x="9" y="119"/>
                </a:cxn>
                <a:cxn ang="0">
                  <a:pos x="9" y="5"/>
                </a:cxn>
                <a:cxn ang="0">
                  <a:pos x="9" y="5"/>
                </a:cxn>
                <a:cxn ang="0">
                  <a:pos x="9" y="3"/>
                </a:cxn>
                <a:cxn ang="0">
                  <a:pos x="8" y="1"/>
                </a:cxn>
                <a:cxn ang="0">
                  <a:pos x="6" y="0"/>
                </a:cxn>
                <a:cxn ang="0">
                  <a:pos x="4" y="0"/>
                </a:cxn>
                <a:cxn ang="0">
                  <a:pos x="3" y="0"/>
                </a:cxn>
                <a:cxn ang="0">
                  <a:pos x="1" y="1"/>
                </a:cxn>
                <a:cxn ang="0">
                  <a:pos x="0" y="3"/>
                </a:cxn>
                <a:cxn ang="0">
                  <a:pos x="0" y="5"/>
                </a:cxn>
                <a:cxn ang="0">
                  <a:pos x="0" y="5"/>
                </a:cxn>
              </a:cxnLst>
              <a:rect l="0" t="0" r="r" b="b"/>
              <a:pathLst>
                <a:path w="9" h="123">
                  <a:moveTo>
                    <a:pt x="0" y="5"/>
                  </a:moveTo>
                  <a:lnTo>
                    <a:pt x="0" y="119"/>
                  </a:lnTo>
                  <a:lnTo>
                    <a:pt x="0" y="119"/>
                  </a:lnTo>
                  <a:lnTo>
                    <a:pt x="0" y="121"/>
                  </a:lnTo>
                  <a:lnTo>
                    <a:pt x="1" y="122"/>
                  </a:lnTo>
                  <a:lnTo>
                    <a:pt x="3" y="123"/>
                  </a:lnTo>
                  <a:lnTo>
                    <a:pt x="4" y="123"/>
                  </a:lnTo>
                  <a:lnTo>
                    <a:pt x="6" y="123"/>
                  </a:lnTo>
                  <a:lnTo>
                    <a:pt x="8" y="122"/>
                  </a:lnTo>
                  <a:lnTo>
                    <a:pt x="9" y="121"/>
                  </a:lnTo>
                  <a:lnTo>
                    <a:pt x="9" y="119"/>
                  </a:lnTo>
                  <a:lnTo>
                    <a:pt x="9" y="5"/>
                  </a:lnTo>
                  <a:lnTo>
                    <a:pt x="9" y="5"/>
                  </a:lnTo>
                  <a:lnTo>
                    <a:pt x="9" y="3"/>
                  </a:lnTo>
                  <a:lnTo>
                    <a:pt x="8" y="1"/>
                  </a:lnTo>
                  <a:lnTo>
                    <a:pt x="6" y="0"/>
                  </a:lnTo>
                  <a:lnTo>
                    <a:pt x="4" y="0"/>
                  </a:lnTo>
                  <a:lnTo>
                    <a:pt x="3" y="0"/>
                  </a:lnTo>
                  <a:lnTo>
                    <a:pt x="1" y="1"/>
                  </a:lnTo>
                  <a:lnTo>
                    <a:pt x="0" y="3"/>
                  </a:lnTo>
                  <a:lnTo>
                    <a:pt x="0" y="5"/>
                  </a:lnTo>
                  <a:lnTo>
                    <a:pt x="0"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3" name="Freeform 190"/>
            <p:cNvSpPr/>
            <p:nvPr/>
          </p:nvSpPr>
          <p:spPr bwMode="auto">
            <a:xfrm>
              <a:off x="4651375" y="2482850"/>
              <a:ext cx="7938" cy="73025"/>
            </a:xfrm>
            <a:custGeom>
              <a:avLst/>
              <a:gdLst/>
              <a:ahLst/>
              <a:cxnLst>
                <a:cxn ang="0">
                  <a:pos x="5" y="5"/>
                </a:cxn>
                <a:cxn ang="0">
                  <a:pos x="5" y="5"/>
                </a:cxn>
                <a:cxn ang="0">
                  <a:pos x="2" y="30"/>
                </a:cxn>
                <a:cxn ang="0">
                  <a:pos x="1" y="42"/>
                </a:cxn>
                <a:cxn ang="0">
                  <a:pos x="0" y="55"/>
                </a:cxn>
                <a:cxn ang="0">
                  <a:pos x="0" y="132"/>
                </a:cxn>
                <a:cxn ang="0">
                  <a:pos x="0" y="132"/>
                </a:cxn>
                <a:cxn ang="0">
                  <a:pos x="1" y="134"/>
                </a:cxn>
                <a:cxn ang="0">
                  <a:pos x="2" y="136"/>
                </a:cxn>
                <a:cxn ang="0">
                  <a:pos x="3" y="137"/>
                </a:cxn>
                <a:cxn ang="0">
                  <a:pos x="5" y="137"/>
                </a:cxn>
                <a:cxn ang="0">
                  <a:pos x="7" y="137"/>
                </a:cxn>
                <a:cxn ang="0">
                  <a:pos x="8" y="136"/>
                </a:cxn>
                <a:cxn ang="0">
                  <a:pos x="9" y="134"/>
                </a:cxn>
                <a:cxn ang="0">
                  <a:pos x="10" y="132"/>
                </a:cxn>
                <a:cxn ang="0">
                  <a:pos x="10" y="62"/>
                </a:cxn>
                <a:cxn ang="0">
                  <a:pos x="10" y="62"/>
                </a:cxn>
                <a:cxn ang="0">
                  <a:pos x="10" y="47"/>
                </a:cxn>
                <a:cxn ang="0">
                  <a:pos x="11" y="33"/>
                </a:cxn>
                <a:cxn ang="0">
                  <a:pos x="14" y="5"/>
                </a:cxn>
                <a:cxn ang="0">
                  <a:pos x="14" y="5"/>
                </a:cxn>
                <a:cxn ang="0">
                  <a:pos x="14" y="3"/>
                </a:cxn>
                <a:cxn ang="0">
                  <a:pos x="13" y="1"/>
                </a:cxn>
                <a:cxn ang="0">
                  <a:pos x="12" y="0"/>
                </a:cxn>
                <a:cxn ang="0">
                  <a:pos x="10" y="0"/>
                </a:cxn>
                <a:cxn ang="0">
                  <a:pos x="7" y="1"/>
                </a:cxn>
                <a:cxn ang="0">
                  <a:pos x="6" y="3"/>
                </a:cxn>
                <a:cxn ang="0">
                  <a:pos x="5" y="5"/>
                </a:cxn>
                <a:cxn ang="0">
                  <a:pos x="5" y="5"/>
                </a:cxn>
              </a:cxnLst>
              <a:rect l="0" t="0" r="r" b="b"/>
              <a:pathLst>
                <a:path w="14" h="137">
                  <a:moveTo>
                    <a:pt x="5" y="5"/>
                  </a:moveTo>
                  <a:lnTo>
                    <a:pt x="5" y="5"/>
                  </a:lnTo>
                  <a:lnTo>
                    <a:pt x="2" y="30"/>
                  </a:lnTo>
                  <a:lnTo>
                    <a:pt x="1" y="42"/>
                  </a:lnTo>
                  <a:lnTo>
                    <a:pt x="0" y="55"/>
                  </a:lnTo>
                  <a:lnTo>
                    <a:pt x="0" y="132"/>
                  </a:lnTo>
                  <a:lnTo>
                    <a:pt x="0" y="132"/>
                  </a:lnTo>
                  <a:lnTo>
                    <a:pt x="1" y="134"/>
                  </a:lnTo>
                  <a:lnTo>
                    <a:pt x="2" y="136"/>
                  </a:lnTo>
                  <a:lnTo>
                    <a:pt x="3" y="137"/>
                  </a:lnTo>
                  <a:lnTo>
                    <a:pt x="5" y="137"/>
                  </a:lnTo>
                  <a:lnTo>
                    <a:pt x="7" y="137"/>
                  </a:lnTo>
                  <a:lnTo>
                    <a:pt x="8" y="136"/>
                  </a:lnTo>
                  <a:lnTo>
                    <a:pt x="9" y="134"/>
                  </a:lnTo>
                  <a:lnTo>
                    <a:pt x="10" y="132"/>
                  </a:lnTo>
                  <a:lnTo>
                    <a:pt x="10" y="62"/>
                  </a:lnTo>
                  <a:lnTo>
                    <a:pt x="10" y="62"/>
                  </a:lnTo>
                  <a:lnTo>
                    <a:pt x="10" y="47"/>
                  </a:lnTo>
                  <a:lnTo>
                    <a:pt x="11" y="33"/>
                  </a:lnTo>
                  <a:lnTo>
                    <a:pt x="14" y="5"/>
                  </a:lnTo>
                  <a:lnTo>
                    <a:pt x="14" y="5"/>
                  </a:lnTo>
                  <a:lnTo>
                    <a:pt x="14" y="3"/>
                  </a:lnTo>
                  <a:lnTo>
                    <a:pt x="13" y="1"/>
                  </a:lnTo>
                  <a:lnTo>
                    <a:pt x="12" y="0"/>
                  </a:lnTo>
                  <a:lnTo>
                    <a:pt x="10" y="0"/>
                  </a:lnTo>
                  <a:lnTo>
                    <a:pt x="7" y="1"/>
                  </a:lnTo>
                  <a:lnTo>
                    <a:pt x="6" y="3"/>
                  </a:lnTo>
                  <a:lnTo>
                    <a:pt x="5" y="5"/>
                  </a:lnTo>
                  <a:lnTo>
                    <a:pt x="5"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4" name="Freeform 191"/>
            <p:cNvSpPr/>
            <p:nvPr/>
          </p:nvSpPr>
          <p:spPr bwMode="auto">
            <a:xfrm>
              <a:off x="4684713" y="2500313"/>
              <a:ext cx="4763" cy="87313"/>
            </a:xfrm>
            <a:custGeom>
              <a:avLst/>
              <a:gdLst/>
              <a:ahLst/>
              <a:cxnLst>
                <a:cxn ang="0">
                  <a:pos x="0" y="5"/>
                </a:cxn>
                <a:cxn ang="0">
                  <a:pos x="0" y="161"/>
                </a:cxn>
                <a:cxn ang="0">
                  <a:pos x="0" y="161"/>
                </a:cxn>
                <a:cxn ang="0">
                  <a:pos x="0" y="163"/>
                </a:cxn>
                <a:cxn ang="0">
                  <a:pos x="1" y="164"/>
                </a:cxn>
                <a:cxn ang="0">
                  <a:pos x="3" y="165"/>
                </a:cxn>
                <a:cxn ang="0">
                  <a:pos x="5" y="166"/>
                </a:cxn>
                <a:cxn ang="0">
                  <a:pos x="6" y="165"/>
                </a:cxn>
                <a:cxn ang="0">
                  <a:pos x="8" y="164"/>
                </a:cxn>
                <a:cxn ang="0">
                  <a:pos x="9" y="163"/>
                </a:cxn>
                <a:cxn ang="0">
                  <a:pos x="9" y="161"/>
                </a:cxn>
                <a:cxn ang="0">
                  <a:pos x="9" y="5"/>
                </a:cxn>
                <a:cxn ang="0">
                  <a:pos x="9" y="5"/>
                </a:cxn>
                <a:cxn ang="0">
                  <a:pos x="9" y="3"/>
                </a:cxn>
                <a:cxn ang="0">
                  <a:pos x="8" y="1"/>
                </a:cxn>
                <a:cxn ang="0">
                  <a:pos x="6" y="0"/>
                </a:cxn>
                <a:cxn ang="0">
                  <a:pos x="5" y="0"/>
                </a:cxn>
                <a:cxn ang="0">
                  <a:pos x="3" y="0"/>
                </a:cxn>
                <a:cxn ang="0">
                  <a:pos x="1" y="1"/>
                </a:cxn>
                <a:cxn ang="0">
                  <a:pos x="0" y="3"/>
                </a:cxn>
                <a:cxn ang="0">
                  <a:pos x="0" y="5"/>
                </a:cxn>
                <a:cxn ang="0">
                  <a:pos x="0" y="5"/>
                </a:cxn>
              </a:cxnLst>
              <a:rect l="0" t="0" r="r" b="b"/>
              <a:pathLst>
                <a:path w="9" h="166">
                  <a:moveTo>
                    <a:pt x="0" y="5"/>
                  </a:moveTo>
                  <a:lnTo>
                    <a:pt x="0" y="161"/>
                  </a:lnTo>
                  <a:lnTo>
                    <a:pt x="0" y="161"/>
                  </a:lnTo>
                  <a:lnTo>
                    <a:pt x="0" y="163"/>
                  </a:lnTo>
                  <a:lnTo>
                    <a:pt x="1" y="164"/>
                  </a:lnTo>
                  <a:lnTo>
                    <a:pt x="3" y="165"/>
                  </a:lnTo>
                  <a:lnTo>
                    <a:pt x="5" y="166"/>
                  </a:lnTo>
                  <a:lnTo>
                    <a:pt x="6" y="165"/>
                  </a:lnTo>
                  <a:lnTo>
                    <a:pt x="8" y="164"/>
                  </a:lnTo>
                  <a:lnTo>
                    <a:pt x="9" y="163"/>
                  </a:lnTo>
                  <a:lnTo>
                    <a:pt x="9" y="161"/>
                  </a:lnTo>
                  <a:lnTo>
                    <a:pt x="9" y="5"/>
                  </a:lnTo>
                  <a:lnTo>
                    <a:pt x="9" y="5"/>
                  </a:lnTo>
                  <a:lnTo>
                    <a:pt x="9" y="3"/>
                  </a:lnTo>
                  <a:lnTo>
                    <a:pt x="8" y="1"/>
                  </a:lnTo>
                  <a:lnTo>
                    <a:pt x="6" y="0"/>
                  </a:lnTo>
                  <a:lnTo>
                    <a:pt x="5" y="0"/>
                  </a:lnTo>
                  <a:lnTo>
                    <a:pt x="3" y="0"/>
                  </a:lnTo>
                  <a:lnTo>
                    <a:pt x="1" y="1"/>
                  </a:lnTo>
                  <a:lnTo>
                    <a:pt x="0" y="3"/>
                  </a:lnTo>
                  <a:lnTo>
                    <a:pt x="0" y="5"/>
                  </a:lnTo>
                  <a:lnTo>
                    <a:pt x="0"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5" name="Freeform 192"/>
            <p:cNvSpPr/>
            <p:nvPr/>
          </p:nvSpPr>
          <p:spPr bwMode="auto">
            <a:xfrm>
              <a:off x="4702175" y="2540000"/>
              <a:ext cx="7938" cy="69850"/>
            </a:xfrm>
            <a:custGeom>
              <a:avLst/>
              <a:gdLst/>
              <a:ahLst/>
              <a:cxnLst>
                <a:cxn ang="0">
                  <a:pos x="6" y="3"/>
                </a:cxn>
                <a:cxn ang="0">
                  <a:pos x="6" y="3"/>
                </a:cxn>
                <a:cxn ang="0">
                  <a:pos x="3" y="19"/>
                </a:cxn>
                <a:cxn ang="0">
                  <a:pos x="1" y="34"/>
                </a:cxn>
                <a:cxn ang="0">
                  <a:pos x="0" y="50"/>
                </a:cxn>
                <a:cxn ang="0">
                  <a:pos x="0" y="65"/>
                </a:cxn>
                <a:cxn ang="0">
                  <a:pos x="1" y="96"/>
                </a:cxn>
                <a:cxn ang="0">
                  <a:pos x="1" y="127"/>
                </a:cxn>
                <a:cxn ang="0">
                  <a:pos x="1" y="127"/>
                </a:cxn>
                <a:cxn ang="0">
                  <a:pos x="2" y="129"/>
                </a:cxn>
                <a:cxn ang="0">
                  <a:pos x="3" y="131"/>
                </a:cxn>
                <a:cxn ang="0">
                  <a:pos x="4" y="132"/>
                </a:cxn>
                <a:cxn ang="0">
                  <a:pos x="6" y="132"/>
                </a:cxn>
                <a:cxn ang="0">
                  <a:pos x="7" y="132"/>
                </a:cxn>
                <a:cxn ang="0">
                  <a:pos x="9" y="131"/>
                </a:cxn>
                <a:cxn ang="0">
                  <a:pos x="10" y="129"/>
                </a:cxn>
                <a:cxn ang="0">
                  <a:pos x="10" y="127"/>
                </a:cxn>
                <a:cxn ang="0">
                  <a:pos x="10" y="127"/>
                </a:cxn>
                <a:cxn ang="0">
                  <a:pos x="10" y="97"/>
                </a:cxn>
                <a:cxn ang="0">
                  <a:pos x="9" y="66"/>
                </a:cxn>
                <a:cxn ang="0">
                  <a:pos x="9" y="51"/>
                </a:cxn>
                <a:cxn ang="0">
                  <a:pos x="10" y="36"/>
                </a:cxn>
                <a:cxn ang="0">
                  <a:pos x="12" y="21"/>
                </a:cxn>
                <a:cxn ang="0">
                  <a:pos x="15" y="5"/>
                </a:cxn>
                <a:cxn ang="0">
                  <a:pos x="15" y="5"/>
                </a:cxn>
                <a:cxn ang="0">
                  <a:pos x="15" y="3"/>
                </a:cxn>
                <a:cxn ang="0">
                  <a:pos x="14" y="2"/>
                </a:cxn>
                <a:cxn ang="0">
                  <a:pos x="13" y="0"/>
                </a:cxn>
                <a:cxn ang="0">
                  <a:pos x="11" y="0"/>
                </a:cxn>
                <a:cxn ang="0">
                  <a:pos x="10" y="0"/>
                </a:cxn>
                <a:cxn ang="0">
                  <a:pos x="8" y="0"/>
                </a:cxn>
                <a:cxn ang="0">
                  <a:pos x="7" y="1"/>
                </a:cxn>
                <a:cxn ang="0">
                  <a:pos x="6" y="3"/>
                </a:cxn>
                <a:cxn ang="0">
                  <a:pos x="6" y="3"/>
                </a:cxn>
              </a:cxnLst>
              <a:rect l="0" t="0" r="r" b="b"/>
              <a:pathLst>
                <a:path w="15" h="132">
                  <a:moveTo>
                    <a:pt x="6" y="3"/>
                  </a:moveTo>
                  <a:lnTo>
                    <a:pt x="6" y="3"/>
                  </a:lnTo>
                  <a:lnTo>
                    <a:pt x="3" y="19"/>
                  </a:lnTo>
                  <a:lnTo>
                    <a:pt x="1" y="34"/>
                  </a:lnTo>
                  <a:lnTo>
                    <a:pt x="0" y="50"/>
                  </a:lnTo>
                  <a:lnTo>
                    <a:pt x="0" y="65"/>
                  </a:lnTo>
                  <a:lnTo>
                    <a:pt x="1" y="96"/>
                  </a:lnTo>
                  <a:lnTo>
                    <a:pt x="1" y="127"/>
                  </a:lnTo>
                  <a:lnTo>
                    <a:pt x="1" y="127"/>
                  </a:lnTo>
                  <a:lnTo>
                    <a:pt x="2" y="129"/>
                  </a:lnTo>
                  <a:lnTo>
                    <a:pt x="3" y="131"/>
                  </a:lnTo>
                  <a:lnTo>
                    <a:pt x="4" y="132"/>
                  </a:lnTo>
                  <a:lnTo>
                    <a:pt x="6" y="132"/>
                  </a:lnTo>
                  <a:lnTo>
                    <a:pt x="7" y="132"/>
                  </a:lnTo>
                  <a:lnTo>
                    <a:pt x="9" y="131"/>
                  </a:lnTo>
                  <a:lnTo>
                    <a:pt x="10" y="129"/>
                  </a:lnTo>
                  <a:lnTo>
                    <a:pt x="10" y="127"/>
                  </a:lnTo>
                  <a:lnTo>
                    <a:pt x="10" y="127"/>
                  </a:lnTo>
                  <a:lnTo>
                    <a:pt x="10" y="97"/>
                  </a:lnTo>
                  <a:lnTo>
                    <a:pt x="9" y="66"/>
                  </a:lnTo>
                  <a:lnTo>
                    <a:pt x="9" y="51"/>
                  </a:lnTo>
                  <a:lnTo>
                    <a:pt x="10" y="36"/>
                  </a:lnTo>
                  <a:lnTo>
                    <a:pt x="12" y="21"/>
                  </a:lnTo>
                  <a:lnTo>
                    <a:pt x="15" y="5"/>
                  </a:lnTo>
                  <a:lnTo>
                    <a:pt x="15" y="5"/>
                  </a:lnTo>
                  <a:lnTo>
                    <a:pt x="15" y="3"/>
                  </a:lnTo>
                  <a:lnTo>
                    <a:pt x="14" y="2"/>
                  </a:lnTo>
                  <a:lnTo>
                    <a:pt x="13" y="0"/>
                  </a:lnTo>
                  <a:lnTo>
                    <a:pt x="11" y="0"/>
                  </a:lnTo>
                  <a:lnTo>
                    <a:pt x="10" y="0"/>
                  </a:lnTo>
                  <a:lnTo>
                    <a:pt x="8" y="0"/>
                  </a:lnTo>
                  <a:lnTo>
                    <a:pt x="7" y="1"/>
                  </a:lnTo>
                  <a:lnTo>
                    <a:pt x="6" y="3"/>
                  </a:lnTo>
                  <a:lnTo>
                    <a:pt x="6"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6" name="Freeform 193"/>
            <p:cNvSpPr/>
            <p:nvPr/>
          </p:nvSpPr>
          <p:spPr bwMode="auto">
            <a:xfrm>
              <a:off x="4727575" y="2568575"/>
              <a:ext cx="9525" cy="52388"/>
            </a:xfrm>
            <a:custGeom>
              <a:avLst/>
              <a:gdLst/>
              <a:ahLst/>
              <a:cxnLst>
                <a:cxn ang="0">
                  <a:pos x="10" y="3"/>
                </a:cxn>
                <a:cxn ang="0">
                  <a:pos x="10" y="3"/>
                </a:cxn>
                <a:cxn ang="0">
                  <a:pos x="3" y="48"/>
                </a:cxn>
                <a:cxn ang="0">
                  <a:pos x="1" y="72"/>
                </a:cxn>
                <a:cxn ang="0">
                  <a:pos x="0" y="95"/>
                </a:cxn>
                <a:cxn ang="0">
                  <a:pos x="0" y="95"/>
                </a:cxn>
                <a:cxn ang="0">
                  <a:pos x="0" y="97"/>
                </a:cxn>
                <a:cxn ang="0">
                  <a:pos x="1" y="98"/>
                </a:cxn>
                <a:cxn ang="0">
                  <a:pos x="3" y="99"/>
                </a:cxn>
                <a:cxn ang="0">
                  <a:pos x="6" y="99"/>
                </a:cxn>
                <a:cxn ang="0">
                  <a:pos x="7" y="99"/>
                </a:cxn>
                <a:cxn ang="0">
                  <a:pos x="9" y="98"/>
                </a:cxn>
                <a:cxn ang="0">
                  <a:pos x="10" y="97"/>
                </a:cxn>
                <a:cxn ang="0">
                  <a:pos x="10" y="95"/>
                </a:cxn>
                <a:cxn ang="0">
                  <a:pos x="10" y="95"/>
                </a:cxn>
                <a:cxn ang="0">
                  <a:pos x="11" y="72"/>
                </a:cxn>
                <a:cxn ang="0">
                  <a:pos x="13" y="50"/>
                </a:cxn>
                <a:cxn ang="0">
                  <a:pos x="19" y="6"/>
                </a:cxn>
                <a:cxn ang="0">
                  <a:pos x="19" y="6"/>
                </a:cxn>
                <a:cxn ang="0">
                  <a:pos x="19" y="4"/>
                </a:cxn>
                <a:cxn ang="0">
                  <a:pos x="18" y="2"/>
                </a:cxn>
                <a:cxn ang="0">
                  <a:pos x="15" y="0"/>
                </a:cxn>
                <a:cxn ang="0">
                  <a:pos x="14" y="0"/>
                </a:cxn>
                <a:cxn ang="0">
                  <a:pos x="12" y="0"/>
                </a:cxn>
                <a:cxn ang="0">
                  <a:pos x="11" y="2"/>
                </a:cxn>
                <a:cxn ang="0">
                  <a:pos x="10" y="3"/>
                </a:cxn>
                <a:cxn ang="0">
                  <a:pos x="10" y="3"/>
                </a:cxn>
              </a:cxnLst>
              <a:rect l="0" t="0" r="r" b="b"/>
              <a:pathLst>
                <a:path w="19" h="99">
                  <a:moveTo>
                    <a:pt x="10" y="3"/>
                  </a:moveTo>
                  <a:lnTo>
                    <a:pt x="10" y="3"/>
                  </a:lnTo>
                  <a:lnTo>
                    <a:pt x="3" y="48"/>
                  </a:lnTo>
                  <a:lnTo>
                    <a:pt x="1" y="72"/>
                  </a:lnTo>
                  <a:lnTo>
                    <a:pt x="0" y="95"/>
                  </a:lnTo>
                  <a:lnTo>
                    <a:pt x="0" y="95"/>
                  </a:lnTo>
                  <a:lnTo>
                    <a:pt x="0" y="97"/>
                  </a:lnTo>
                  <a:lnTo>
                    <a:pt x="1" y="98"/>
                  </a:lnTo>
                  <a:lnTo>
                    <a:pt x="3" y="99"/>
                  </a:lnTo>
                  <a:lnTo>
                    <a:pt x="6" y="99"/>
                  </a:lnTo>
                  <a:lnTo>
                    <a:pt x="7" y="99"/>
                  </a:lnTo>
                  <a:lnTo>
                    <a:pt x="9" y="98"/>
                  </a:lnTo>
                  <a:lnTo>
                    <a:pt x="10" y="97"/>
                  </a:lnTo>
                  <a:lnTo>
                    <a:pt x="10" y="95"/>
                  </a:lnTo>
                  <a:lnTo>
                    <a:pt x="10" y="95"/>
                  </a:lnTo>
                  <a:lnTo>
                    <a:pt x="11" y="72"/>
                  </a:lnTo>
                  <a:lnTo>
                    <a:pt x="13" y="50"/>
                  </a:lnTo>
                  <a:lnTo>
                    <a:pt x="19" y="6"/>
                  </a:lnTo>
                  <a:lnTo>
                    <a:pt x="19" y="6"/>
                  </a:lnTo>
                  <a:lnTo>
                    <a:pt x="19" y="4"/>
                  </a:lnTo>
                  <a:lnTo>
                    <a:pt x="18" y="2"/>
                  </a:lnTo>
                  <a:lnTo>
                    <a:pt x="15" y="0"/>
                  </a:lnTo>
                  <a:lnTo>
                    <a:pt x="14" y="0"/>
                  </a:lnTo>
                  <a:lnTo>
                    <a:pt x="12" y="0"/>
                  </a:lnTo>
                  <a:lnTo>
                    <a:pt x="11" y="2"/>
                  </a:lnTo>
                  <a:lnTo>
                    <a:pt x="10" y="3"/>
                  </a:lnTo>
                  <a:lnTo>
                    <a:pt x="10"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7" name="Freeform 194"/>
            <p:cNvSpPr/>
            <p:nvPr/>
          </p:nvSpPr>
          <p:spPr bwMode="auto">
            <a:xfrm>
              <a:off x="4748213" y="2590800"/>
              <a:ext cx="4763" cy="57150"/>
            </a:xfrm>
            <a:custGeom>
              <a:avLst/>
              <a:gdLst/>
              <a:ahLst/>
              <a:cxnLst>
                <a:cxn ang="0">
                  <a:pos x="0" y="5"/>
                </a:cxn>
                <a:cxn ang="0">
                  <a:pos x="0" y="104"/>
                </a:cxn>
                <a:cxn ang="0">
                  <a:pos x="0" y="104"/>
                </a:cxn>
                <a:cxn ang="0">
                  <a:pos x="0" y="107"/>
                </a:cxn>
                <a:cxn ang="0">
                  <a:pos x="1" y="109"/>
                </a:cxn>
                <a:cxn ang="0">
                  <a:pos x="3" y="109"/>
                </a:cxn>
                <a:cxn ang="0">
                  <a:pos x="4" y="110"/>
                </a:cxn>
                <a:cxn ang="0">
                  <a:pos x="6" y="109"/>
                </a:cxn>
                <a:cxn ang="0">
                  <a:pos x="7" y="109"/>
                </a:cxn>
                <a:cxn ang="0">
                  <a:pos x="9" y="107"/>
                </a:cxn>
                <a:cxn ang="0">
                  <a:pos x="9" y="104"/>
                </a:cxn>
                <a:cxn ang="0">
                  <a:pos x="9" y="5"/>
                </a:cxn>
                <a:cxn ang="0">
                  <a:pos x="9" y="5"/>
                </a:cxn>
                <a:cxn ang="0">
                  <a:pos x="9" y="3"/>
                </a:cxn>
                <a:cxn ang="0">
                  <a:pos x="7" y="2"/>
                </a:cxn>
                <a:cxn ang="0">
                  <a:pos x="6" y="1"/>
                </a:cxn>
                <a:cxn ang="0">
                  <a:pos x="4" y="0"/>
                </a:cxn>
                <a:cxn ang="0">
                  <a:pos x="3" y="1"/>
                </a:cxn>
                <a:cxn ang="0">
                  <a:pos x="1" y="2"/>
                </a:cxn>
                <a:cxn ang="0">
                  <a:pos x="0" y="3"/>
                </a:cxn>
                <a:cxn ang="0">
                  <a:pos x="0" y="5"/>
                </a:cxn>
                <a:cxn ang="0">
                  <a:pos x="0" y="5"/>
                </a:cxn>
              </a:cxnLst>
              <a:rect l="0" t="0" r="r" b="b"/>
              <a:pathLst>
                <a:path w="9" h="110">
                  <a:moveTo>
                    <a:pt x="0" y="5"/>
                  </a:moveTo>
                  <a:lnTo>
                    <a:pt x="0" y="104"/>
                  </a:lnTo>
                  <a:lnTo>
                    <a:pt x="0" y="104"/>
                  </a:lnTo>
                  <a:lnTo>
                    <a:pt x="0" y="107"/>
                  </a:lnTo>
                  <a:lnTo>
                    <a:pt x="1" y="109"/>
                  </a:lnTo>
                  <a:lnTo>
                    <a:pt x="3" y="109"/>
                  </a:lnTo>
                  <a:lnTo>
                    <a:pt x="4" y="110"/>
                  </a:lnTo>
                  <a:lnTo>
                    <a:pt x="6" y="109"/>
                  </a:lnTo>
                  <a:lnTo>
                    <a:pt x="7" y="109"/>
                  </a:lnTo>
                  <a:lnTo>
                    <a:pt x="9" y="107"/>
                  </a:lnTo>
                  <a:lnTo>
                    <a:pt x="9" y="104"/>
                  </a:lnTo>
                  <a:lnTo>
                    <a:pt x="9" y="5"/>
                  </a:lnTo>
                  <a:lnTo>
                    <a:pt x="9" y="5"/>
                  </a:lnTo>
                  <a:lnTo>
                    <a:pt x="9" y="3"/>
                  </a:lnTo>
                  <a:lnTo>
                    <a:pt x="7" y="2"/>
                  </a:lnTo>
                  <a:lnTo>
                    <a:pt x="6" y="1"/>
                  </a:lnTo>
                  <a:lnTo>
                    <a:pt x="4" y="0"/>
                  </a:lnTo>
                  <a:lnTo>
                    <a:pt x="3" y="1"/>
                  </a:lnTo>
                  <a:lnTo>
                    <a:pt x="1" y="2"/>
                  </a:lnTo>
                  <a:lnTo>
                    <a:pt x="0" y="3"/>
                  </a:lnTo>
                  <a:lnTo>
                    <a:pt x="0" y="5"/>
                  </a:lnTo>
                  <a:lnTo>
                    <a:pt x="0"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8" name="Freeform 195"/>
            <p:cNvSpPr/>
            <p:nvPr/>
          </p:nvSpPr>
          <p:spPr bwMode="auto">
            <a:xfrm>
              <a:off x="4641850" y="2751138"/>
              <a:ext cx="7938" cy="26988"/>
            </a:xfrm>
            <a:custGeom>
              <a:avLst/>
              <a:gdLst/>
              <a:ahLst/>
              <a:cxnLst>
                <a:cxn ang="0">
                  <a:pos x="15" y="46"/>
                </a:cxn>
                <a:cxn ang="0">
                  <a:pos x="15" y="46"/>
                </a:cxn>
                <a:cxn ang="0">
                  <a:pos x="12" y="36"/>
                </a:cxn>
                <a:cxn ang="0">
                  <a:pos x="11" y="26"/>
                </a:cxn>
                <a:cxn ang="0">
                  <a:pos x="10" y="5"/>
                </a:cxn>
                <a:cxn ang="0">
                  <a:pos x="10" y="5"/>
                </a:cxn>
                <a:cxn ang="0">
                  <a:pos x="10" y="3"/>
                </a:cxn>
                <a:cxn ang="0">
                  <a:pos x="8" y="1"/>
                </a:cxn>
                <a:cxn ang="0">
                  <a:pos x="6" y="1"/>
                </a:cxn>
                <a:cxn ang="0">
                  <a:pos x="5" y="0"/>
                </a:cxn>
                <a:cxn ang="0">
                  <a:pos x="3" y="1"/>
                </a:cxn>
                <a:cxn ang="0">
                  <a:pos x="1" y="1"/>
                </a:cxn>
                <a:cxn ang="0">
                  <a:pos x="0" y="3"/>
                </a:cxn>
                <a:cxn ang="0">
                  <a:pos x="0" y="5"/>
                </a:cxn>
                <a:cxn ang="0">
                  <a:pos x="0" y="5"/>
                </a:cxn>
                <a:cxn ang="0">
                  <a:pos x="1" y="27"/>
                </a:cxn>
                <a:cxn ang="0">
                  <a:pos x="2" y="38"/>
                </a:cxn>
                <a:cxn ang="0">
                  <a:pos x="5" y="48"/>
                </a:cxn>
                <a:cxn ang="0">
                  <a:pos x="5" y="48"/>
                </a:cxn>
                <a:cxn ang="0">
                  <a:pos x="6" y="50"/>
                </a:cxn>
                <a:cxn ang="0">
                  <a:pos x="7" y="51"/>
                </a:cxn>
                <a:cxn ang="0">
                  <a:pos x="10" y="51"/>
                </a:cxn>
                <a:cxn ang="0">
                  <a:pos x="11" y="51"/>
                </a:cxn>
                <a:cxn ang="0">
                  <a:pos x="13" y="51"/>
                </a:cxn>
                <a:cxn ang="0">
                  <a:pos x="14" y="49"/>
                </a:cxn>
                <a:cxn ang="0">
                  <a:pos x="15" y="48"/>
                </a:cxn>
                <a:cxn ang="0">
                  <a:pos x="15" y="46"/>
                </a:cxn>
                <a:cxn ang="0">
                  <a:pos x="15" y="46"/>
                </a:cxn>
              </a:cxnLst>
              <a:rect l="0" t="0" r="r" b="b"/>
              <a:pathLst>
                <a:path w="15" h="51">
                  <a:moveTo>
                    <a:pt x="15" y="46"/>
                  </a:moveTo>
                  <a:lnTo>
                    <a:pt x="15" y="46"/>
                  </a:lnTo>
                  <a:lnTo>
                    <a:pt x="12" y="36"/>
                  </a:lnTo>
                  <a:lnTo>
                    <a:pt x="11" y="26"/>
                  </a:lnTo>
                  <a:lnTo>
                    <a:pt x="10" y="5"/>
                  </a:lnTo>
                  <a:lnTo>
                    <a:pt x="10" y="5"/>
                  </a:lnTo>
                  <a:lnTo>
                    <a:pt x="10" y="3"/>
                  </a:lnTo>
                  <a:lnTo>
                    <a:pt x="8" y="1"/>
                  </a:lnTo>
                  <a:lnTo>
                    <a:pt x="6" y="1"/>
                  </a:lnTo>
                  <a:lnTo>
                    <a:pt x="5" y="0"/>
                  </a:lnTo>
                  <a:lnTo>
                    <a:pt x="3" y="1"/>
                  </a:lnTo>
                  <a:lnTo>
                    <a:pt x="1" y="1"/>
                  </a:lnTo>
                  <a:lnTo>
                    <a:pt x="0" y="3"/>
                  </a:lnTo>
                  <a:lnTo>
                    <a:pt x="0" y="5"/>
                  </a:lnTo>
                  <a:lnTo>
                    <a:pt x="0" y="5"/>
                  </a:lnTo>
                  <a:lnTo>
                    <a:pt x="1" y="27"/>
                  </a:lnTo>
                  <a:lnTo>
                    <a:pt x="2" y="38"/>
                  </a:lnTo>
                  <a:lnTo>
                    <a:pt x="5" y="48"/>
                  </a:lnTo>
                  <a:lnTo>
                    <a:pt x="5" y="48"/>
                  </a:lnTo>
                  <a:lnTo>
                    <a:pt x="6" y="50"/>
                  </a:lnTo>
                  <a:lnTo>
                    <a:pt x="7" y="51"/>
                  </a:lnTo>
                  <a:lnTo>
                    <a:pt x="10" y="51"/>
                  </a:lnTo>
                  <a:lnTo>
                    <a:pt x="11" y="51"/>
                  </a:lnTo>
                  <a:lnTo>
                    <a:pt x="13" y="51"/>
                  </a:lnTo>
                  <a:lnTo>
                    <a:pt x="14" y="49"/>
                  </a:lnTo>
                  <a:lnTo>
                    <a:pt x="15" y="48"/>
                  </a:lnTo>
                  <a:lnTo>
                    <a:pt x="15" y="46"/>
                  </a:lnTo>
                  <a:lnTo>
                    <a:pt x="15" y="46"/>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9" name="Freeform 196"/>
            <p:cNvSpPr/>
            <p:nvPr/>
          </p:nvSpPr>
          <p:spPr bwMode="auto">
            <a:xfrm>
              <a:off x="4675188" y="2751138"/>
              <a:ext cx="12700" cy="34925"/>
            </a:xfrm>
            <a:custGeom>
              <a:avLst/>
              <a:gdLst/>
              <a:ahLst/>
              <a:cxnLst>
                <a:cxn ang="0">
                  <a:pos x="18" y="39"/>
                </a:cxn>
                <a:cxn ang="0">
                  <a:pos x="18" y="39"/>
                </a:cxn>
                <a:cxn ang="0">
                  <a:pos x="14" y="31"/>
                </a:cxn>
                <a:cxn ang="0">
                  <a:pos x="12" y="23"/>
                </a:cxn>
                <a:cxn ang="0">
                  <a:pos x="9" y="13"/>
                </a:cxn>
                <a:cxn ang="0">
                  <a:pos x="9" y="5"/>
                </a:cxn>
                <a:cxn ang="0">
                  <a:pos x="9" y="5"/>
                </a:cxn>
                <a:cxn ang="0">
                  <a:pos x="8" y="3"/>
                </a:cxn>
                <a:cxn ang="0">
                  <a:pos x="7" y="1"/>
                </a:cxn>
                <a:cxn ang="0">
                  <a:pos x="6" y="1"/>
                </a:cxn>
                <a:cxn ang="0">
                  <a:pos x="4" y="0"/>
                </a:cxn>
                <a:cxn ang="0">
                  <a:pos x="3" y="1"/>
                </a:cxn>
                <a:cxn ang="0">
                  <a:pos x="1" y="1"/>
                </a:cxn>
                <a:cxn ang="0">
                  <a:pos x="0" y="3"/>
                </a:cxn>
                <a:cxn ang="0">
                  <a:pos x="0" y="5"/>
                </a:cxn>
                <a:cxn ang="0">
                  <a:pos x="0" y="5"/>
                </a:cxn>
                <a:cxn ang="0">
                  <a:pos x="0" y="17"/>
                </a:cxn>
                <a:cxn ang="0">
                  <a:pos x="1" y="24"/>
                </a:cxn>
                <a:cxn ang="0">
                  <a:pos x="3" y="30"/>
                </a:cxn>
                <a:cxn ang="0">
                  <a:pos x="3" y="30"/>
                </a:cxn>
                <a:cxn ang="0">
                  <a:pos x="6" y="38"/>
                </a:cxn>
                <a:cxn ang="0">
                  <a:pos x="9" y="45"/>
                </a:cxn>
                <a:cxn ang="0">
                  <a:pos x="13" y="54"/>
                </a:cxn>
                <a:cxn ang="0">
                  <a:pos x="14" y="62"/>
                </a:cxn>
                <a:cxn ang="0">
                  <a:pos x="14" y="62"/>
                </a:cxn>
                <a:cxn ang="0">
                  <a:pos x="15" y="64"/>
                </a:cxn>
                <a:cxn ang="0">
                  <a:pos x="16" y="65"/>
                </a:cxn>
                <a:cxn ang="0">
                  <a:pos x="18" y="66"/>
                </a:cxn>
                <a:cxn ang="0">
                  <a:pos x="19" y="66"/>
                </a:cxn>
                <a:cxn ang="0">
                  <a:pos x="21" y="66"/>
                </a:cxn>
                <a:cxn ang="0">
                  <a:pos x="22" y="65"/>
                </a:cxn>
                <a:cxn ang="0">
                  <a:pos x="23" y="64"/>
                </a:cxn>
                <a:cxn ang="0">
                  <a:pos x="24" y="62"/>
                </a:cxn>
                <a:cxn ang="0">
                  <a:pos x="24" y="62"/>
                </a:cxn>
                <a:cxn ang="0">
                  <a:pos x="23" y="56"/>
                </a:cxn>
                <a:cxn ang="0">
                  <a:pos x="22" y="49"/>
                </a:cxn>
                <a:cxn ang="0">
                  <a:pos x="18" y="39"/>
                </a:cxn>
                <a:cxn ang="0">
                  <a:pos x="18" y="39"/>
                </a:cxn>
              </a:cxnLst>
              <a:rect l="0" t="0" r="r" b="b"/>
              <a:pathLst>
                <a:path w="24" h="66">
                  <a:moveTo>
                    <a:pt x="18" y="39"/>
                  </a:moveTo>
                  <a:lnTo>
                    <a:pt x="18" y="39"/>
                  </a:lnTo>
                  <a:lnTo>
                    <a:pt x="14" y="31"/>
                  </a:lnTo>
                  <a:lnTo>
                    <a:pt x="12" y="23"/>
                  </a:lnTo>
                  <a:lnTo>
                    <a:pt x="9" y="13"/>
                  </a:lnTo>
                  <a:lnTo>
                    <a:pt x="9" y="5"/>
                  </a:lnTo>
                  <a:lnTo>
                    <a:pt x="9" y="5"/>
                  </a:lnTo>
                  <a:lnTo>
                    <a:pt x="8" y="3"/>
                  </a:lnTo>
                  <a:lnTo>
                    <a:pt x="7" y="1"/>
                  </a:lnTo>
                  <a:lnTo>
                    <a:pt x="6" y="1"/>
                  </a:lnTo>
                  <a:lnTo>
                    <a:pt x="4" y="0"/>
                  </a:lnTo>
                  <a:lnTo>
                    <a:pt x="3" y="1"/>
                  </a:lnTo>
                  <a:lnTo>
                    <a:pt x="1" y="1"/>
                  </a:lnTo>
                  <a:lnTo>
                    <a:pt x="0" y="3"/>
                  </a:lnTo>
                  <a:lnTo>
                    <a:pt x="0" y="5"/>
                  </a:lnTo>
                  <a:lnTo>
                    <a:pt x="0" y="5"/>
                  </a:lnTo>
                  <a:lnTo>
                    <a:pt x="0" y="17"/>
                  </a:lnTo>
                  <a:lnTo>
                    <a:pt x="1" y="24"/>
                  </a:lnTo>
                  <a:lnTo>
                    <a:pt x="3" y="30"/>
                  </a:lnTo>
                  <a:lnTo>
                    <a:pt x="3" y="30"/>
                  </a:lnTo>
                  <a:lnTo>
                    <a:pt x="6" y="38"/>
                  </a:lnTo>
                  <a:lnTo>
                    <a:pt x="9" y="45"/>
                  </a:lnTo>
                  <a:lnTo>
                    <a:pt x="13" y="54"/>
                  </a:lnTo>
                  <a:lnTo>
                    <a:pt x="14" y="62"/>
                  </a:lnTo>
                  <a:lnTo>
                    <a:pt x="14" y="62"/>
                  </a:lnTo>
                  <a:lnTo>
                    <a:pt x="15" y="64"/>
                  </a:lnTo>
                  <a:lnTo>
                    <a:pt x="16" y="65"/>
                  </a:lnTo>
                  <a:lnTo>
                    <a:pt x="18" y="66"/>
                  </a:lnTo>
                  <a:lnTo>
                    <a:pt x="19" y="66"/>
                  </a:lnTo>
                  <a:lnTo>
                    <a:pt x="21" y="66"/>
                  </a:lnTo>
                  <a:lnTo>
                    <a:pt x="22" y="65"/>
                  </a:lnTo>
                  <a:lnTo>
                    <a:pt x="23" y="64"/>
                  </a:lnTo>
                  <a:lnTo>
                    <a:pt x="24" y="62"/>
                  </a:lnTo>
                  <a:lnTo>
                    <a:pt x="24" y="62"/>
                  </a:lnTo>
                  <a:lnTo>
                    <a:pt x="23" y="56"/>
                  </a:lnTo>
                  <a:lnTo>
                    <a:pt x="22" y="49"/>
                  </a:lnTo>
                  <a:lnTo>
                    <a:pt x="18" y="39"/>
                  </a:lnTo>
                  <a:lnTo>
                    <a:pt x="18" y="39"/>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0" name="Freeform 197"/>
            <p:cNvSpPr/>
            <p:nvPr/>
          </p:nvSpPr>
          <p:spPr bwMode="auto">
            <a:xfrm>
              <a:off x="4710113" y="2759075"/>
              <a:ext cx="9525" cy="44450"/>
            </a:xfrm>
            <a:custGeom>
              <a:avLst/>
              <a:gdLst/>
              <a:ahLst/>
              <a:cxnLst>
                <a:cxn ang="0">
                  <a:pos x="10" y="4"/>
                </a:cxn>
                <a:cxn ang="0">
                  <a:pos x="10" y="4"/>
                </a:cxn>
                <a:cxn ang="0">
                  <a:pos x="10" y="2"/>
                </a:cxn>
                <a:cxn ang="0">
                  <a:pos x="9" y="1"/>
                </a:cxn>
                <a:cxn ang="0">
                  <a:pos x="6" y="0"/>
                </a:cxn>
                <a:cxn ang="0">
                  <a:pos x="4" y="0"/>
                </a:cxn>
                <a:cxn ang="0">
                  <a:pos x="3" y="0"/>
                </a:cxn>
                <a:cxn ang="0">
                  <a:pos x="1" y="1"/>
                </a:cxn>
                <a:cxn ang="0">
                  <a:pos x="0" y="2"/>
                </a:cxn>
                <a:cxn ang="0">
                  <a:pos x="0" y="4"/>
                </a:cxn>
                <a:cxn ang="0">
                  <a:pos x="0" y="4"/>
                </a:cxn>
                <a:cxn ang="0">
                  <a:pos x="1" y="24"/>
                </a:cxn>
                <a:cxn ang="0">
                  <a:pos x="3" y="44"/>
                </a:cxn>
                <a:cxn ang="0">
                  <a:pos x="6" y="63"/>
                </a:cxn>
                <a:cxn ang="0">
                  <a:pos x="10" y="82"/>
                </a:cxn>
                <a:cxn ang="0">
                  <a:pos x="10" y="82"/>
                </a:cxn>
                <a:cxn ang="0">
                  <a:pos x="11" y="84"/>
                </a:cxn>
                <a:cxn ang="0">
                  <a:pos x="12" y="85"/>
                </a:cxn>
                <a:cxn ang="0">
                  <a:pos x="14" y="85"/>
                </a:cxn>
                <a:cxn ang="0">
                  <a:pos x="16" y="85"/>
                </a:cxn>
                <a:cxn ang="0">
                  <a:pos x="17" y="84"/>
                </a:cxn>
                <a:cxn ang="0">
                  <a:pos x="18" y="83"/>
                </a:cxn>
                <a:cxn ang="0">
                  <a:pos x="19" y="82"/>
                </a:cxn>
                <a:cxn ang="0">
                  <a:pos x="19" y="80"/>
                </a:cxn>
                <a:cxn ang="0">
                  <a:pos x="19" y="80"/>
                </a:cxn>
                <a:cxn ang="0">
                  <a:pos x="16" y="61"/>
                </a:cxn>
                <a:cxn ang="0">
                  <a:pos x="13" y="43"/>
                </a:cxn>
                <a:cxn ang="0">
                  <a:pos x="11" y="24"/>
                </a:cxn>
                <a:cxn ang="0">
                  <a:pos x="10" y="4"/>
                </a:cxn>
                <a:cxn ang="0">
                  <a:pos x="10" y="4"/>
                </a:cxn>
              </a:cxnLst>
              <a:rect l="0" t="0" r="r" b="b"/>
              <a:pathLst>
                <a:path w="19" h="85">
                  <a:moveTo>
                    <a:pt x="10" y="4"/>
                  </a:moveTo>
                  <a:lnTo>
                    <a:pt x="10" y="4"/>
                  </a:lnTo>
                  <a:lnTo>
                    <a:pt x="10" y="2"/>
                  </a:lnTo>
                  <a:lnTo>
                    <a:pt x="9" y="1"/>
                  </a:lnTo>
                  <a:lnTo>
                    <a:pt x="6" y="0"/>
                  </a:lnTo>
                  <a:lnTo>
                    <a:pt x="4" y="0"/>
                  </a:lnTo>
                  <a:lnTo>
                    <a:pt x="3" y="0"/>
                  </a:lnTo>
                  <a:lnTo>
                    <a:pt x="1" y="1"/>
                  </a:lnTo>
                  <a:lnTo>
                    <a:pt x="0" y="2"/>
                  </a:lnTo>
                  <a:lnTo>
                    <a:pt x="0" y="4"/>
                  </a:lnTo>
                  <a:lnTo>
                    <a:pt x="0" y="4"/>
                  </a:lnTo>
                  <a:lnTo>
                    <a:pt x="1" y="24"/>
                  </a:lnTo>
                  <a:lnTo>
                    <a:pt x="3" y="44"/>
                  </a:lnTo>
                  <a:lnTo>
                    <a:pt x="6" y="63"/>
                  </a:lnTo>
                  <a:lnTo>
                    <a:pt x="10" y="82"/>
                  </a:lnTo>
                  <a:lnTo>
                    <a:pt x="10" y="82"/>
                  </a:lnTo>
                  <a:lnTo>
                    <a:pt x="11" y="84"/>
                  </a:lnTo>
                  <a:lnTo>
                    <a:pt x="12" y="85"/>
                  </a:lnTo>
                  <a:lnTo>
                    <a:pt x="14" y="85"/>
                  </a:lnTo>
                  <a:lnTo>
                    <a:pt x="16" y="85"/>
                  </a:lnTo>
                  <a:lnTo>
                    <a:pt x="17" y="84"/>
                  </a:lnTo>
                  <a:lnTo>
                    <a:pt x="18" y="83"/>
                  </a:lnTo>
                  <a:lnTo>
                    <a:pt x="19" y="82"/>
                  </a:lnTo>
                  <a:lnTo>
                    <a:pt x="19" y="80"/>
                  </a:lnTo>
                  <a:lnTo>
                    <a:pt x="19" y="80"/>
                  </a:lnTo>
                  <a:lnTo>
                    <a:pt x="16" y="61"/>
                  </a:lnTo>
                  <a:lnTo>
                    <a:pt x="13" y="43"/>
                  </a:lnTo>
                  <a:lnTo>
                    <a:pt x="11" y="24"/>
                  </a:lnTo>
                  <a:lnTo>
                    <a:pt x="10" y="4"/>
                  </a:lnTo>
                  <a:lnTo>
                    <a:pt x="10"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1" name="Freeform 198"/>
            <p:cNvSpPr/>
            <p:nvPr/>
          </p:nvSpPr>
          <p:spPr bwMode="auto">
            <a:xfrm>
              <a:off x="4416425" y="2370138"/>
              <a:ext cx="15875" cy="106363"/>
            </a:xfrm>
            <a:custGeom>
              <a:avLst/>
              <a:gdLst/>
              <a:ahLst/>
              <a:cxnLst>
                <a:cxn ang="0">
                  <a:pos x="19" y="3"/>
                </a:cxn>
                <a:cxn ang="0">
                  <a:pos x="19" y="3"/>
                </a:cxn>
                <a:cxn ang="0">
                  <a:pos x="14" y="24"/>
                </a:cxn>
                <a:cxn ang="0">
                  <a:pos x="13" y="34"/>
                </a:cxn>
                <a:cxn ang="0">
                  <a:pos x="13" y="45"/>
                </a:cxn>
                <a:cxn ang="0">
                  <a:pos x="13" y="98"/>
                </a:cxn>
                <a:cxn ang="0">
                  <a:pos x="13" y="98"/>
                </a:cxn>
                <a:cxn ang="0">
                  <a:pos x="13" y="124"/>
                </a:cxn>
                <a:cxn ang="0">
                  <a:pos x="12" y="136"/>
                </a:cxn>
                <a:cxn ang="0">
                  <a:pos x="10" y="149"/>
                </a:cxn>
                <a:cxn ang="0">
                  <a:pos x="10" y="149"/>
                </a:cxn>
                <a:cxn ang="0">
                  <a:pos x="4" y="171"/>
                </a:cxn>
                <a:cxn ang="0">
                  <a:pos x="2" y="183"/>
                </a:cxn>
                <a:cxn ang="0">
                  <a:pos x="0" y="194"/>
                </a:cxn>
                <a:cxn ang="0">
                  <a:pos x="0" y="194"/>
                </a:cxn>
                <a:cxn ang="0">
                  <a:pos x="1" y="196"/>
                </a:cxn>
                <a:cxn ang="0">
                  <a:pos x="2" y="197"/>
                </a:cxn>
                <a:cxn ang="0">
                  <a:pos x="3" y="198"/>
                </a:cxn>
                <a:cxn ang="0">
                  <a:pos x="5" y="199"/>
                </a:cxn>
                <a:cxn ang="0">
                  <a:pos x="6" y="198"/>
                </a:cxn>
                <a:cxn ang="0">
                  <a:pos x="8" y="197"/>
                </a:cxn>
                <a:cxn ang="0">
                  <a:pos x="9" y="196"/>
                </a:cxn>
                <a:cxn ang="0">
                  <a:pos x="10" y="194"/>
                </a:cxn>
                <a:cxn ang="0">
                  <a:pos x="10" y="194"/>
                </a:cxn>
                <a:cxn ang="0">
                  <a:pos x="11" y="182"/>
                </a:cxn>
                <a:cxn ang="0">
                  <a:pos x="14" y="169"/>
                </a:cxn>
                <a:cxn ang="0">
                  <a:pos x="20" y="144"/>
                </a:cxn>
                <a:cxn ang="0">
                  <a:pos x="20" y="144"/>
                </a:cxn>
                <a:cxn ang="0">
                  <a:pos x="22" y="135"/>
                </a:cxn>
                <a:cxn ang="0">
                  <a:pos x="22" y="125"/>
                </a:cxn>
                <a:cxn ang="0">
                  <a:pos x="22" y="105"/>
                </a:cxn>
                <a:cxn ang="0">
                  <a:pos x="22" y="105"/>
                </a:cxn>
                <a:cxn ang="0">
                  <a:pos x="22" y="80"/>
                </a:cxn>
                <a:cxn ang="0">
                  <a:pos x="22" y="55"/>
                </a:cxn>
                <a:cxn ang="0">
                  <a:pos x="23" y="31"/>
                </a:cxn>
                <a:cxn ang="0">
                  <a:pos x="25" y="18"/>
                </a:cxn>
                <a:cxn ang="0">
                  <a:pos x="29" y="6"/>
                </a:cxn>
                <a:cxn ang="0">
                  <a:pos x="29" y="6"/>
                </a:cxn>
                <a:cxn ang="0">
                  <a:pos x="29" y="4"/>
                </a:cxn>
                <a:cxn ang="0">
                  <a:pos x="28" y="2"/>
                </a:cxn>
                <a:cxn ang="0">
                  <a:pos x="27" y="1"/>
                </a:cxn>
                <a:cxn ang="0">
                  <a:pos x="24" y="0"/>
                </a:cxn>
                <a:cxn ang="0">
                  <a:pos x="23" y="0"/>
                </a:cxn>
                <a:cxn ang="0">
                  <a:pos x="21" y="0"/>
                </a:cxn>
                <a:cxn ang="0">
                  <a:pos x="20" y="2"/>
                </a:cxn>
                <a:cxn ang="0">
                  <a:pos x="19" y="3"/>
                </a:cxn>
                <a:cxn ang="0">
                  <a:pos x="19" y="3"/>
                </a:cxn>
              </a:cxnLst>
              <a:rect l="0" t="0" r="r" b="b"/>
              <a:pathLst>
                <a:path w="29" h="199">
                  <a:moveTo>
                    <a:pt x="19" y="3"/>
                  </a:moveTo>
                  <a:lnTo>
                    <a:pt x="19" y="3"/>
                  </a:lnTo>
                  <a:lnTo>
                    <a:pt x="14" y="24"/>
                  </a:lnTo>
                  <a:lnTo>
                    <a:pt x="13" y="34"/>
                  </a:lnTo>
                  <a:lnTo>
                    <a:pt x="13" y="45"/>
                  </a:lnTo>
                  <a:lnTo>
                    <a:pt x="13" y="98"/>
                  </a:lnTo>
                  <a:lnTo>
                    <a:pt x="13" y="98"/>
                  </a:lnTo>
                  <a:lnTo>
                    <a:pt x="13" y="124"/>
                  </a:lnTo>
                  <a:lnTo>
                    <a:pt x="12" y="136"/>
                  </a:lnTo>
                  <a:lnTo>
                    <a:pt x="10" y="149"/>
                  </a:lnTo>
                  <a:lnTo>
                    <a:pt x="10" y="149"/>
                  </a:lnTo>
                  <a:lnTo>
                    <a:pt x="4" y="171"/>
                  </a:lnTo>
                  <a:lnTo>
                    <a:pt x="2" y="183"/>
                  </a:lnTo>
                  <a:lnTo>
                    <a:pt x="0" y="194"/>
                  </a:lnTo>
                  <a:lnTo>
                    <a:pt x="0" y="194"/>
                  </a:lnTo>
                  <a:lnTo>
                    <a:pt x="1" y="196"/>
                  </a:lnTo>
                  <a:lnTo>
                    <a:pt x="2" y="197"/>
                  </a:lnTo>
                  <a:lnTo>
                    <a:pt x="3" y="198"/>
                  </a:lnTo>
                  <a:lnTo>
                    <a:pt x="5" y="199"/>
                  </a:lnTo>
                  <a:lnTo>
                    <a:pt x="6" y="198"/>
                  </a:lnTo>
                  <a:lnTo>
                    <a:pt x="8" y="197"/>
                  </a:lnTo>
                  <a:lnTo>
                    <a:pt x="9" y="196"/>
                  </a:lnTo>
                  <a:lnTo>
                    <a:pt x="10" y="194"/>
                  </a:lnTo>
                  <a:lnTo>
                    <a:pt x="10" y="194"/>
                  </a:lnTo>
                  <a:lnTo>
                    <a:pt x="11" y="182"/>
                  </a:lnTo>
                  <a:lnTo>
                    <a:pt x="14" y="169"/>
                  </a:lnTo>
                  <a:lnTo>
                    <a:pt x="20" y="144"/>
                  </a:lnTo>
                  <a:lnTo>
                    <a:pt x="20" y="144"/>
                  </a:lnTo>
                  <a:lnTo>
                    <a:pt x="22" y="135"/>
                  </a:lnTo>
                  <a:lnTo>
                    <a:pt x="22" y="125"/>
                  </a:lnTo>
                  <a:lnTo>
                    <a:pt x="22" y="105"/>
                  </a:lnTo>
                  <a:lnTo>
                    <a:pt x="22" y="105"/>
                  </a:lnTo>
                  <a:lnTo>
                    <a:pt x="22" y="80"/>
                  </a:lnTo>
                  <a:lnTo>
                    <a:pt x="22" y="55"/>
                  </a:lnTo>
                  <a:lnTo>
                    <a:pt x="23" y="31"/>
                  </a:lnTo>
                  <a:lnTo>
                    <a:pt x="25" y="18"/>
                  </a:lnTo>
                  <a:lnTo>
                    <a:pt x="29" y="6"/>
                  </a:lnTo>
                  <a:lnTo>
                    <a:pt x="29" y="6"/>
                  </a:lnTo>
                  <a:lnTo>
                    <a:pt x="29" y="4"/>
                  </a:lnTo>
                  <a:lnTo>
                    <a:pt x="28" y="2"/>
                  </a:lnTo>
                  <a:lnTo>
                    <a:pt x="27" y="1"/>
                  </a:lnTo>
                  <a:lnTo>
                    <a:pt x="24" y="0"/>
                  </a:lnTo>
                  <a:lnTo>
                    <a:pt x="23" y="0"/>
                  </a:lnTo>
                  <a:lnTo>
                    <a:pt x="21" y="0"/>
                  </a:lnTo>
                  <a:lnTo>
                    <a:pt x="20" y="2"/>
                  </a:lnTo>
                  <a:lnTo>
                    <a:pt x="19" y="3"/>
                  </a:lnTo>
                  <a:lnTo>
                    <a:pt x="19"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2" name="Freeform 199"/>
            <p:cNvSpPr/>
            <p:nvPr/>
          </p:nvSpPr>
          <p:spPr bwMode="auto">
            <a:xfrm>
              <a:off x="4464050" y="2424113"/>
              <a:ext cx="19050" cy="88900"/>
            </a:xfrm>
            <a:custGeom>
              <a:avLst/>
              <a:gdLst/>
              <a:ahLst/>
              <a:cxnLst>
                <a:cxn ang="0">
                  <a:pos x="26" y="3"/>
                </a:cxn>
                <a:cxn ang="0">
                  <a:pos x="26" y="3"/>
                </a:cxn>
                <a:cxn ang="0">
                  <a:pos x="18" y="42"/>
                </a:cxn>
                <a:cxn ang="0">
                  <a:pos x="11" y="83"/>
                </a:cxn>
                <a:cxn ang="0">
                  <a:pos x="6" y="123"/>
                </a:cxn>
                <a:cxn ang="0">
                  <a:pos x="0" y="162"/>
                </a:cxn>
                <a:cxn ang="0">
                  <a:pos x="0" y="162"/>
                </a:cxn>
                <a:cxn ang="0">
                  <a:pos x="0" y="164"/>
                </a:cxn>
                <a:cxn ang="0">
                  <a:pos x="2" y="166"/>
                </a:cxn>
                <a:cxn ang="0">
                  <a:pos x="3" y="167"/>
                </a:cxn>
                <a:cxn ang="0">
                  <a:pos x="5" y="167"/>
                </a:cxn>
                <a:cxn ang="0">
                  <a:pos x="8" y="166"/>
                </a:cxn>
                <a:cxn ang="0">
                  <a:pos x="10" y="164"/>
                </a:cxn>
                <a:cxn ang="0">
                  <a:pos x="10" y="162"/>
                </a:cxn>
                <a:cxn ang="0">
                  <a:pos x="10" y="162"/>
                </a:cxn>
                <a:cxn ang="0">
                  <a:pos x="15" y="123"/>
                </a:cxn>
                <a:cxn ang="0">
                  <a:pos x="20" y="84"/>
                </a:cxn>
                <a:cxn ang="0">
                  <a:pos x="26" y="45"/>
                </a:cxn>
                <a:cxn ang="0">
                  <a:pos x="36" y="6"/>
                </a:cxn>
                <a:cxn ang="0">
                  <a:pos x="36" y="6"/>
                </a:cxn>
                <a:cxn ang="0">
                  <a:pos x="36" y="4"/>
                </a:cxn>
                <a:cxn ang="0">
                  <a:pos x="35" y="2"/>
                </a:cxn>
                <a:cxn ang="0">
                  <a:pos x="34" y="1"/>
                </a:cxn>
                <a:cxn ang="0">
                  <a:pos x="31" y="0"/>
                </a:cxn>
                <a:cxn ang="0">
                  <a:pos x="29" y="0"/>
                </a:cxn>
                <a:cxn ang="0">
                  <a:pos x="28" y="0"/>
                </a:cxn>
                <a:cxn ang="0">
                  <a:pos x="26" y="1"/>
                </a:cxn>
                <a:cxn ang="0">
                  <a:pos x="26" y="3"/>
                </a:cxn>
                <a:cxn ang="0">
                  <a:pos x="26" y="3"/>
                </a:cxn>
              </a:cxnLst>
              <a:rect l="0" t="0" r="r" b="b"/>
              <a:pathLst>
                <a:path w="36" h="167">
                  <a:moveTo>
                    <a:pt x="26" y="3"/>
                  </a:moveTo>
                  <a:lnTo>
                    <a:pt x="26" y="3"/>
                  </a:lnTo>
                  <a:lnTo>
                    <a:pt x="18" y="42"/>
                  </a:lnTo>
                  <a:lnTo>
                    <a:pt x="11" y="83"/>
                  </a:lnTo>
                  <a:lnTo>
                    <a:pt x="6" y="123"/>
                  </a:lnTo>
                  <a:lnTo>
                    <a:pt x="0" y="162"/>
                  </a:lnTo>
                  <a:lnTo>
                    <a:pt x="0" y="162"/>
                  </a:lnTo>
                  <a:lnTo>
                    <a:pt x="0" y="164"/>
                  </a:lnTo>
                  <a:lnTo>
                    <a:pt x="2" y="166"/>
                  </a:lnTo>
                  <a:lnTo>
                    <a:pt x="3" y="167"/>
                  </a:lnTo>
                  <a:lnTo>
                    <a:pt x="5" y="167"/>
                  </a:lnTo>
                  <a:lnTo>
                    <a:pt x="8" y="166"/>
                  </a:lnTo>
                  <a:lnTo>
                    <a:pt x="10" y="164"/>
                  </a:lnTo>
                  <a:lnTo>
                    <a:pt x="10" y="162"/>
                  </a:lnTo>
                  <a:lnTo>
                    <a:pt x="10" y="162"/>
                  </a:lnTo>
                  <a:lnTo>
                    <a:pt x="15" y="123"/>
                  </a:lnTo>
                  <a:lnTo>
                    <a:pt x="20" y="84"/>
                  </a:lnTo>
                  <a:lnTo>
                    <a:pt x="26" y="45"/>
                  </a:lnTo>
                  <a:lnTo>
                    <a:pt x="36" y="6"/>
                  </a:lnTo>
                  <a:lnTo>
                    <a:pt x="36" y="6"/>
                  </a:lnTo>
                  <a:lnTo>
                    <a:pt x="36" y="4"/>
                  </a:lnTo>
                  <a:lnTo>
                    <a:pt x="35" y="2"/>
                  </a:lnTo>
                  <a:lnTo>
                    <a:pt x="34" y="1"/>
                  </a:lnTo>
                  <a:lnTo>
                    <a:pt x="31" y="0"/>
                  </a:lnTo>
                  <a:lnTo>
                    <a:pt x="29" y="0"/>
                  </a:lnTo>
                  <a:lnTo>
                    <a:pt x="28" y="0"/>
                  </a:lnTo>
                  <a:lnTo>
                    <a:pt x="26" y="1"/>
                  </a:lnTo>
                  <a:lnTo>
                    <a:pt x="26" y="3"/>
                  </a:lnTo>
                  <a:lnTo>
                    <a:pt x="26"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3" name="Freeform 200"/>
            <p:cNvSpPr/>
            <p:nvPr/>
          </p:nvSpPr>
          <p:spPr bwMode="auto">
            <a:xfrm>
              <a:off x="4521200" y="2484438"/>
              <a:ext cx="17463" cy="95250"/>
            </a:xfrm>
            <a:custGeom>
              <a:avLst/>
              <a:gdLst/>
              <a:ahLst/>
              <a:cxnLst>
                <a:cxn ang="0">
                  <a:pos x="26" y="5"/>
                </a:cxn>
                <a:cxn ang="0">
                  <a:pos x="26" y="5"/>
                </a:cxn>
                <a:cxn ang="0">
                  <a:pos x="25" y="26"/>
                </a:cxn>
                <a:cxn ang="0">
                  <a:pos x="23" y="46"/>
                </a:cxn>
                <a:cxn ang="0">
                  <a:pos x="20" y="67"/>
                </a:cxn>
                <a:cxn ang="0">
                  <a:pos x="14" y="88"/>
                </a:cxn>
                <a:cxn ang="0">
                  <a:pos x="14" y="88"/>
                </a:cxn>
                <a:cxn ang="0">
                  <a:pos x="11" y="98"/>
                </a:cxn>
                <a:cxn ang="0">
                  <a:pos x="9" y="109"/>
                </a:cxn>
                <a:cxn ang="0">
                  <a:pos x="6" y="131"/>
                </a:cxn>
                <a:cxn ang="0">
                  <a:pos x="3" y="153"/>
                </a:cxn>
                <a:cxn ang="0">
                  <a:pos x="0" y="174"/>
                </a:cxn>
                <a:cxn ang="0">
                  <a:pos x="0" y="174"/>
                </a:cxn>
                <a:cxn ang="0">
                  <a:pos x="0" y="176"/>
                </a:cxn>
                <a:cxn ang="0">
                  <a:pos x="1" y="177"/>
                </a:cxn>
                <a:cxn ang="0">
                  <a:pos x="4" y="179"/>
                </a:cxn>
                <a:cxn ang="0">
                  <a:pos x="6" y="179"/>
                </a:cxn>
                <a:cxn ang="0">
                  <a:pos x="7" y="179"/>
                </a:cxn>
                <a:cxn ang="0">
                  <a:pos x="8" y="178"/>
                </a:cxn>
                <a:cxn ang="0">
                  <a:pos x="9" y="176"/>
                </a:cxn>
                <a:cxn ang="0">
                  <a:pos x="9" y="176"/>
                </a:cxn>
                <a:cxn ang="0">
                  <a:pos x="12" y="155"/>
                </a:cxn>
                <a:cxn ang="0">
                  <a:pos x="15" y="133"/>
                </a:cxn>
                <a:cxn ang="0">
                  <a:pos x="18" y="111"/>
                </a:cxn>
                <a:cxn ang="0">
                  <a:pos x="24" y="91"/>
                </a:cxn>
                <a:cxn ang="0">
                  <a:pos x="24" y="91"/>
                </a:cxn>
                <a:cxn ang="0">
                  <a:pos x="28" y="69"/>
                </a:cxn>
                <a:cxn ang="0">
                  <a:pos x="32" y="48"/>
                </a:cxn>
                <a:cxn ang="0">
                  <a:pos x="34" y="27"/>
                </a:cxn>
                <a:cxn ang="0">
                  <a:pos x="35" y="5"/>
                </a:cxn>
                <a:cxn ang="0">
                  <a:pos x="35" y="5"/>
                </a:cxn>
                <a:cxn ang="0">
                  <a:pos x="34" y="3"/>
                </a:cxn>
                <a:cxn ang="0">
                  <a:pos x="33" y="1"/>
                </a:cxn>
                <a:cxn ang="0">
                  <a:pos x="32" y="0"/>
                </a:cxn>
                <a:cxn ang="0">
                  <a:pos x="30" y="0"/>
                </a:cxn>
                <a:cxn ang="0">
                  <a:pos x="28" y="0"/>
                </a:cxn>
                <a:cxn ang="0">
                  <a:pos x="27" y="1"/>
                </a:cxn>
                <a:cxn ang="0">
                  <a:pos x="26" y="3"/>
                </a:cxn>
                <a:cxn ang="0">
                  <a:pos x="26" y="5"/>
                </a:cxn>
                <a:cxn ang="0">
                  <a:pos x="26" y="5"/>
                </a:cxn>
              </a:cxnLst>
              <a:rect l="0" t="0" r="r" b="b"/>
              <a:pathLst>
                <a:path w="35" h="179">
                  <a:moveTo>
                    <a:pt x="26" y="5"/>
                  </a:moveTo>
                  <a:lnTo>
                    <a:pt x="26" y="5"/>
                  </a:lnTo>
                  <a:lnTo>
                    <a:pt x="25" y="26"/>
                  </a:lnTo>
                  <a:lnTo>
                    <a:pt x="23" y="46"/>
                  </a:lnTo>
                  <a:lnTo>
                    <a:pt x="20" y="67"/>
                  </a:lnTo>
                  <a:lnTo>
                    <a:pt x="14" y="88"/>
                  </a:lnTo>
                  <a:lnTo>
                    <a:pt x="14" y="88"/>
                  </a:lnTo>
                  <a:lnTo>
                    <a:pt x="11" y="98"/>
                  </a:lnTo>
                  <a:lnTo>
                    <a:pt x="9" y="109"/>
                  </a:lnTo>
                  <a:lnTo>
                    <a:pt x="6" y="131"/>
                  </a:lnTo>
                  <a:lnTo>
                    <a:pt x="3" y="153"/>
                  </a:lnTo>
                  <a:lnTo>
                    <a:pt x="0" y="174"/>
                  </a:lnTo>
                  <a:lnTo>
                    <a:pt x="0" y="174"/>
                  </a:lnTo>
                  <a:lnTo>
                    <a:pt x="0" y="176"/>
                  </a:lnTo>
                  <a:lnTo>
                    <a:pt x="1" y="177"/>
                  </a:lnTo>
                  <a:lnTo>
                    <a:pt x="4" y="179"/>
                  </a:lnTo>
                  <a:lnTo>
                    <a:pt x="6" y="179"/>
                  </a:lnTo>
                  <a:lnTo>
                    <a:pt x="7" y="179"/>
                  </a:lnTo>
                  <a:lnTo>
                    <a:pt x="8" y="178"/>
                  </a:lnTo>
                  <a:lnTo>
                    <a:pt x="9" y="176"/>
                  </a:lnTo>
                  <a:lnTo>
                    <a:pt x="9" y="176"/>
                  </a:lnTo>
                  <a:lnTo>
                    <a:pt x="12" y="155"/>
                  </a:lnTo>
                  <a:lnTo>
                    <a:pt x="15" y="133"/>
                  </a:lnTo>
                  <a:lnTo>
                    <a:pt x="18" y="111"/>
                  </a:lnTo>
                  <a:lnTo>
                    <a:pt x="24" y="91"/>
                  </a:lnTo>
                  <a:lnTo>
                    <a:pt x="24" y="91"/>
                  </a:lnTo>
                  <a:lnTo>
                    <a:pt x="28" y="69"/>
                  </a:lnTo>
                  <a:lnTo>
                    <a:pt x="32" y="48"/>
                  </a:lnTo>
                  <a:lnTo>
                    <a:pt x="34" y="27"/>
                  </a:lnTo>
                  <a:lnTo>
                    <a:pt x="35" y="5"/>
                  </a:lnTo>
                  <a:lnTo>
                    <a:pt x="35" y="5"/>
                  </a:lnTo>
                  <a:lnTo>
                    <a:pt x="34" y="3"/>
                  </a:lnTo>
                  <a:lnTo>
                    <a:pt x="33" y="1"/>
                  </a:lnTo>
                  <a:lnTo>
                    <a:pt x="32" y="0"/>
                  </a:lnTo>
                  <a:lnTo>
                    <a:pt x="30" y="0"/>
                  </a:lnTo>
                  <a:lnTo>
                    <a:pt x="28" y="0"/>
                  </a:lnTo>
                  <a:lnTo>
                    <a:pt x="27" y="1"/>
                  </a:lnTo>
                  <a:lnTo>
                    <a:pt x="26" y="3"/>
                  </a:lnTo>
                  <a:lnTo>
                    <a:pt x="26" y="5"/>
                  </a:lnTo>
                  <a:lnTo>
                    <a:pt x="26"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4" name="Freeform 201"/>
            <p:cNvSpPr/>
            <p:nvPr/>
          </p:nvSpPr>
          <p:spPr bwMode="auto">
            <a:xfrm>
              <a:off x="4570413" y="2508250"/>
              <a:ext cx="12700" cy="41275"/>
            </a:xfrm>
            <a:custGeom>
              <a:avLst/>
              <a:gdLst/>
              <a:ahLst/>
              <a:cxnLst>
                <a:cxn ang="0">
                  <a:pos x="12" y="3"/>
                </a:cxn>
                <a:cxn ang="0">
                  <a:pos x="12" y="3"/>
                </a:cxn>
                <a:cxn ang="0">
                  <a:pos x="8" y="21"/>
                </a:cxn>
                <a:cxn ang="0">
                  <a:pos x="6" y="38"/>
                </a:cxn>
                <a:cxn ang="0">
                  <a:pos x="3" y="56"/>
                </a:cxn>
                <a:cxn ang="0">
                  <a:pos x="0" y="73"/>
                </a:cxn>
                <a:cxn ang="0">
                  <a:pos x="0" y="73"/>
                </a:cxn>
                <a:cxn ang="0">
                  <a:pos x="0" y="76"/>
                </a:cxn>
                <a:cxn ang="0">
                  <a:pos x="1" y="77"/>
                </a:cxn>
                <a:cxn ang="0">
                  <a:pos x="2" y="78"/>
                </a:cxn>
                <a:cxn ang="0">
                  <a:pos x="3" y="79"/>
                </a:cxn>
                <a:cxn ang="0">
                  <a:pos x="5" y="79"/>
                </a:cxn>
                <a:cxn ang="0">
                  <a:pos x="7" y="79"/>
                </a:cxn>
                <a:cxn ang="0">
                  <a:pos x="8" y="78"/>
                </a:cxn>
                <a:cxn ang="0">
                  <a:pos x="9" y="76"/>
                </a:cxn>
                <a:cxn ang="0">
                  <a:pos x="9" y="76"/>
                </a:cxn>
                <a:cxn ang="0">
                  <a:pos x="12" y="58"/>
                </a:cxn>
                <a:cxn ang="0">
                  <a:pos x="14" y="40"/>
                </a:cxn>
                <a:cxn ang="0">
                  <a:pos x="17" y="23"/>
                </a:cxn>
                <a:cxn ang="0">
                  <a:pos x="22" y="6"/>
                </a:cxn>
                <a:cxn ang="0">
                  <a:pos x="22" y="6"/>
                </a:cxn>
                <a:cxn ang="0">
                  <a:pos x="22" y="4"/>
                </a:cxn>
                <a:cxn ang="0">
                  <a:pos x="22" y="2"/>
                </a:cxn>
                <a:cxn ang="0">
                  <a:pos x="21" y="1"/>
                </a:cxn>
                <a:cxn ang="0">
                  <a:pos x="19" y="0"/>
                </a:cxn>
                <a:cxn ang="0">
                  <a:pos x="16" y="0"/>
                </a:cxn>
                <a:cxn ang="0">
                  <a:pos x="15" y="0"/>
                </a:cxn>
                <a:cxn ang="0">
                  <a:pos x="13" y="1"/>
                </a:cxn>
                <a:cxn ang="0">
                  <a:pos x="12" y="3"/>
                </a:cxn>
                <a:cxn ang="0">
                  <a:pos x="12" y="3"/>
                </a:cxn>
              </a:cxnLst>
              <a:rect l="0" t="0" r="r" b="b"/>
              <a:pathLst>
                <a:path w="22" h="79">
                  <a:moveTo>
                    <a:pt x="12" y="3"/>
                  </a:moveTo>
                  <a:lnTo>
                    <a:pt x="12" y="3"/>
                  </a:lnTo>
                  <a:lnTo>
                    <a:pt x="8" y="21"/>
                  </a:lnTo>
                  <a:lnTo>
                    <a:pt x="6" y="38"/>
                  </a:lnTo>
                  <a:lnTo>
                    <a:pt x="3" y="56"/>
                  </a:lnTo>
                  <a:lnTo>
                    <a:pt x="0" y="73"/>
                  </a:lnTo>
                  <a:lnTo>
                    <a:pt x="0" y="73"/>
                  </a:lnTo>
                  <a:lnTo>
                    <a:pt x="0" y="76"/>
                  </a:lnTo>
                  <a:lnTo>
                    <a:pt x="1" y="77"/>
                  </a:lnTo>
                  <a:lnTo>
                    <a:pt x="2" y="78"/>
                  </a:lnTo>
                  <a:lnTo>
                    <a:pt x="3" y="79"/>
                  </a:lnTo>
                  <a:lnTo>
                    <a:pt x="5" y="79"/>
                  </a:lnTo>
                  <a:lnTo>
                    <a:pt x="7" y="79"/>
                  </a:lnTo>
                  <a:lnTo>
                    <a:pt x="8" y="78"/>
                  </a:lnTo>
                  <a:lnTo>
                    <a:pt x="9" y="76"/>
                  </a:lnTo>
                  <a:lnTo>
                    <a:pt x="9" y="76"/>
                  </a:lnTo>
                  <a:lnTo>
                    <a:pt x="12" y="58"/>
                  </a:lnTo>
                  <a:lnTo>
                    <a:pt x="14" y="40"/>
                  </a:lnTo>
                  <a:lnTo>
                    <a:pt x="17" y="23"/>
                  </a:lnTo>
                  <a:lnTo>
                    <a:pt x="22" y="6"/>
                  </a:lnTo>
                  <a:lnTo>
                    <a:pt x="22" y="6"/>
                  </a:lnTo>
                  <a:lnTo>
                    <a:pt x="22" y="4"/>
                  </a:lnTo>
                  <a:lnTo>
                    <a:pt x="22" y="2"/>
                  </a:lnTo>
                  <a:lnTo>
                    <a:pt x="21" y="1"/>
                  </a:lnTo>
                  <a:lnTo>
                    <a:pt x="19" y="0"/>
                  </a:lnTo>
                  <a:lnTo>
                    <a:pt x="16" y="0"/>
                  </a:lnTo>
                  <a:lnTo>
                    <a:pt x="15" y="0"/>
                  </a:lnTo>
                  <a:lnTo>
                    <a:pt x="13" y="1"/>
                  </a:lnTo>
                  <a:lnTo>
                    <a:pt x="12" y="3"/>
                  </a:lnTo>
                  <a:lnTo>
                    <a:pt x="12"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5" name="Freeform 202"/>
            <p:cNvSpPr/>
            <p:nvPr/>
          </p:nvSpPr>
          <p:spPr bwMode="auto">
            <a:xfrm>
              <a:off x="4603750" y="2557463"/>
              <a:ext cx="15875" cy="46038"/>
            </a:xfrm>
            <a:custGeom>
              <a:avLst/>
              <a:gdLst/>
              <a:ahLst/>
              <a:cxnLst>
                <a:cxn ang="0">
                  <a:pos x="20" y="3"/>
                </a:cxn>
                <a:cxn ang="0">
                  <a:pos x="20" y="3"/>
                </a:cxn>
                <a:cxn ang="0">
                  <a:pos x="0" y="79"/>
                </a:cxn>
                <a:cxn ang="0">
                  <a:pos x="0" y="79"/>
                </a:cxn>
                <a:cxn ang="0">
                  <a:pos x="0" y="81"/>
                </a:cxn>
                <a:cxn ang="0">
                  <a:pos x="1" y="83"/>
                </a:cxn>
                <a:cxn ang="0">
                  <a:pos x="2" y="84"/>
                </a:cxn>
                <a:cxn ang="0">
                  <a:pos x="4" y="85"/>
                </a:cxn>
                <a:cxn ang="0">
                  <a:pos x="5" y="85"/>
                </a:cxn>
                <a:cxn ang="0">
                  <a:pos x="7" y="85"/>
                </a:cxn>
                <a:cxn ang="0">
                  <a:pos x="8" y="84"/>
                </a:cxn>
                <a:cxn ang="0">
                  <a:pos x="9" y="82"/>
                </a:cxn>
                <a:cxn ang="0">
                  <a:pos x="9" y="82"/>
                </a:cxn>
                <a:cxn ang="0">
                  <a:pos x="28" y="5"/>
                </a:cxn>
                <a:cxn ang="0">
                  <a:pos x="28" y="5"/>
                </a:cxn>
                <a:cxn ang="0">
                  <a:pos x="29" y="3"/>
                </a:cxn>
                <a:cxn ang="0">
                  <a:pos x="28" y="2"/>
                </a:cxn>
                <a:cxn ang="0">
                  <a:pos x="27" y="1"/>
                </a:cxn>
                <a:cxn ang="0">
                  <a:pos x="25" y="0"/>
                </a:cxn>
                <a:cxn ang="0">
                  <a:pos x="23" y="0"/>
                </a:cxn>
                <a:cxn ang="0">
                  <a:pos x="22" y="0"/>
                </a:cxn>
                <a:cxn ang="0">
                  <a:pos x="20" y="1"/>
                </a:cxn>
                <a:cxn ang="0">
                  <a:pos x="20" y="3"/>
                </a:cxn>
                <a:cxn ang="0">
                  <a:pos x="20" y="3"/>
                </a:cxn>
              </a:cxnLst>
              <a:rect l="0" t="0" r="r" b="b"/>
              <a:pathLst>
                <a:path w="29" h="85">
                  <a:moveTo>
                    <a:pt x="20" y="3"/>
                  </a:moveTo>
                  <a:lnTo>
                    <a:pt x="20" y="3"/>
                  </a:lnTo>
                  <a:lnTo>
                    <a:pt x="0" y="79"/>
                  </a:lnTo>
                  <a:lnTo>
                    <a:pt x="0" y="79"/>
                  </a:lnTo>
                  <a:lnTo>
                    <a:pt x="0" y="81"/>
                  </a:lnTo>
                  <a:lnTo>
                    <a:pt x="1" y="83"/>
                  </a:lnTo>
                  <a:lnTo>
                    <a:pt x="2" y="84"/>
                  </a:lnTo>
                  <a:lnTo>
                    <a:pt x="4" y="85"/>
                  </a:lnTo>
                  <a:lnTo>
                    <a:pt x="5" y="85"/>
                  </a:lnTo>
                  <a:lnTo>
                    <a:pt x="7" y="85"/>
                  </a:lnTo>
                  <a:lnTo>
                    <a:pt x="8" y="84"/>
                  </a:lnTo>
                  <a:lnTo>
                    <a:pt x="9" y="82"/>
                  </a:lnTo>
                  <a:lnTo>
                    <a:pt x="9" y="82"/>
                  </a:lnTo>
                  <a:lnTo>
                    <a:pt x="28" y="5"/>
                  </a:lnTo>
                  <a:lnTo>
                    <a:pt x="28" y="5"/>
                  </a:lnTo>
                  <a:lnTo>
                    <a:pt x="29" y="3"/>
                  </a:lnTo>
                  <a:lnTo>
                    <a:pt x="28" y="2"/>
                  </a:lnTo>
                  <a:lnTo>
                    <a:pt x="27" y="1"/>
                  </a:lnTo>
                  <a:lnTo>
                    <a:pt x="25" y="0"/>
                  </a:lnTo>
                  <a:lnTo>
                    <a:pt x="23" y="0"/>
                  </a:lnTo>
                  <a:lnTo>
                    <a:pt x="22" y="0"/>
                  </a:lnTo>
                  <a:lnTo>
                    <a:pt x="20" y="1"/>
                  </a:lnTo>
                  <a:lnTo>
                    <a:pt x="20" y="3"/>
                  </a:lnTo>
                  <a:lnTo>
                    <a:pt x="20"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6" name="Freeform 203"/>
            <p:cNvSpPr/>
            <p:nvPr/>
          </p:nvSpPr>
          <p:spPr bwMode="auto">
            <a:xfrm>
              <a:off x="4687888" y="2668588"/>
              <a:ext cx="15875" cy="61913"/>
            </a:xfrm>
            <a:custGeom>
              <a:avLst/>
              <a:gdLst/>
              <a:ahLst/>
              <a:cxnLst>
                <a:cxn ang="0">
                  <a:pos x="19" y="4"/>
                </a:cxn>
                <a:cxn ang="0">
                  <a:pos x="19" y="4"/>
                </a:cxn>
                <a:cxn ang="0">
                  <a:pos x="19" y="12"/>
                </a:cxn>
                <a:cxn ang="0">
                  <a:pos x="17" y="19"/>
                </a:cxn>
                <a:cxn ang="0">
                  <a:pos x="12" y="35"/>
                </a:cxn>
                <a:cxn ang="0">
                  <a:pos x="8" y="50"/>
                </a:cxn>
                <a:cxn ang="0">
                  <a:pos x="7" y="58"/>
                </a:cxn>
                <a:cxn ang="0">
                  <a:pos x="6" y="65"/>
                </a:cxn>
                <a:cxn ang="0">
                  <a:pos x="6" y="65"/>
                </a:cxn>
                <a:cxn ang="0">
                  <a:pos x="6" y="76"/>
                </a:cxn>
                <a:cxn ang="0">
                  <a:pos x="5" y="89"/>
                </a:cxn>
                <a:cxn ang="0">
                  <a:pos x="4" y="99"/>
                </a:cxn>
                <a:cxn ang="0">
                  <a:pos x="0" y="110"/>
                </a:cxn>
                <a:cxn ang="0">
                  <a:pos x="0" y="110"/>
                </a:cxn>
                <a:cxn ang="0">
                  <a:pos x="0" y="112"/>
                </a:cxn>
                <a:cxn ang="0">
                  <a:pos x="0" y="113"/>
                </a:cxn>
                <a:cxn ang="0">
                  <a:pos x="1" y="116"/>
                </a:cxn>
                <a:cxn ang="0">
                  <a:pos x="3" y="116"/>
                </a:cxn>
                <a:cxn ang="0">
                  <a:pos x="6" y="116"/>
                </a:cxn>
                <a:cxn ang="0">
                  <a:pos x="8" y="114"/>
                </a:cxn>
                <a:cxn ang="0">
                  <a:pos x="9" y="112"/>
                </a:cxn>
                <a:cxn ang="0">
                  <a:pos x="9" y="112"/>
                </a:cxn>
                <a:cxn ang="0">
                  <a:pos x="12" y="102"/>
                </a:cxn>
                <a:cxn ang="0">
                  <a:pos x="14" y="92"/>
                </a:cxn>
                <a:cxn ang="0">
                  <a:pos x="15" y="80"/>
                </a:cxn>
                <a:cxn ang="0">
                  <a:pos x="15" y="70"/>
                </a:cxn>
                <a:cxn ang="0">
                  <a:pos x="15" y="70"/>
                </a:cxn>
                <a:cxn ang="0">
                  <a:pos x="17" y="62"/>
                </a:cxn>
                <a:cxn ang="0">
                  <a:pos x="18" y="54"/>
                </a:cxn>
                <a:cxn ang="0">
                  <a:pos x="22" y="37"/>
                </a:cxn>
                <a:cxn ang="0">
                  <a:pos x="26" y="20"/>
                </a:cxn>
                <a:cxn ang="0">
                  <a:pos x="28" y="12"/>
                </a:cxn>
                <a:cxn ang="0">
                  <a:pos x="29" y="4"/>
                </a:cxn>
                <a:cxn ang="0">
                  <a:pos x="29" y="4"/>
                </a:cxn>
                <a:cxn ang="0">
                  <a:pos x="28" y="2"/>
                </a:cxn>
                <a:cxn ang="0">
                  <a:pos x="27" y="1"/>
                </a:cxn>
                <a:cxn ang="0">
                  <a:pos x="26" y="0"/>
                </a:cxn>
                <a:cxn ang="0">
                  <a:pos x="24" y="0"/>
                </a:cxn>
                <a:cxn ang="0">
                  <a:pos x="22" y="0"/>
                </a:cxn>
                <a:cxn ang="0">
                  <a:pos x="21" y="1"/>
                </a:cxn>
                <a:cxn ang="0">
                  <a:pos x="20" y="2"/>
                </a:cxn>
                <a:cxn ang="0">
                  <a:pos x="19" y="4"/>
                </a:cxn>
                <a:cxn ang="0">
                  <a:pos x="19" y="4"/>
                </a:cxn>
              </a:cxnLst>
              <a:rect l="0" t="0" r="r" b="b"/>
              <a:pathLst>
                <a:path w="29" h="116">
                  <a:moveTo>
                    <a:pt x="19" y="4"/>
                  </a:moveTo>
                  <a:lnTo>
                    <a:pt x="19" y="4"/>
                  </a:lnTo>
                  <a:lnTo>
                    <a:pt x="19" y="12"/>
                  </a:lnTo>
                  <a:lnTo>
                    <a:pt x="17" y="19"/>
                  </a:lnTo>
                  <a:lnTo>
                    <a:pt x="12" y="35"/>
                  </a:lnTo>
                  <a:lnTo>
                    <a:pt x="8" y="50"/>
                  </a:lnTo>
                  <a:lnTo>
                    <a:pt x="7" y="58"/>
                  </a:lnTo>
                  <a:lnTo>
                    <a:pt x="6" y="65"/>
                  </a:lnTo>
                  <a:lnTo>
                    <a:pt x="6" y="65"/>
                  </a:lnTo>
                  <a:lnTo>
                    <a:pt x="6" y="76"/>
                  </a:lnTo>
                  <a:lnTo>
                    <a:pt x="5" y="89"/>
                  </a:lnTo>
                  <a:lnTo>
                    <a:pt x="4" y="99"/>
                  </a:lnTo>
                  <a:lnTo>
                    <a:pt x="0" y="110"/>
                  </a:lnTo>
                  <a:lnTo>
                    <a:pt x="0" y="110"/>
                  </a:lnTo>
                  <a:lnTo>
                    <a:pt x="0" y="112"/>
                  </a:lnTo>
                  <a:lnTo>
                    <a:pt x="0" y="113"/>
                  </a:lnTo>
                  <a:lnTo>
                    <a:pt x="1" y="116"/>
                  </a:lnTo>
                  <a:lnTo>
                    <a:pt x="3" y="116"/>
                  </a:lnTo>
                  <a:lnTo>
                    <a:pt x="6" y="116"/>
                  </a:lnTo>
                  <a:lnTo>
                    <a:pt x="8" y="114"/>
                  </a:lnTo>
                  <a:lnTo>
                    <a:pt x="9" y="112"/>
                  </a:lnTo>
                  <a:lnTo>
                    <a:pt x="9" y="112"/>
                  </a:lnTo>
                  <a:lnTo>
                    <a:pt x="12" y="102"/>
                  </a:lnTo>
                  <a:lnTo>
                    <a:pt x="14" y="92"/>
                  </a:lnTo>
                  <a:lnTo>
                    <a:pt x="15" y="80"/>
                  </a:lnTo>
                  <a:lnTo>
                    <a:pt x="15" y="70"/>
                  </a:lnTo>
                  <a:lnTo>
                    <a:pt x="15" y="70"/>
                  </a:lnTo>
                  <a:lnTo>
                    <a:pt x="17" y="62"/>
                  </a:lnTo>
                  <a:lnTo>
                    <a:pt x="18" y="54"/>
                  </a:lnTo>
                  <a:lnTo>
                    <a:pt x="22" y="37"/>
                  </a:lnTo>
                  <a:lnTo>
                    <a:pt x="26" y="20"/>
                  </a:lnTo>
                  <a:lnTo>
                    <a:pt x="28" y="12"/>
                  </a:lnTo>
                  <a:lnTo>
                    <a:pt x="29" y="4"/>
                  </a:lnTo>
                  <a:lnTo>
                    <a:pt x="29" y="4"/>
                  </a:lnTo>
                  <a:lnTo>
                    <a:pt x="28" y="2"/>
                  </a:lnTo>
                  <a:lnTo>
                    <a:pt x="27" y="1"/>
                  </a:lnTo>
                  <a:lnTo>
                    <a:pt x="26" y="0"/>
                  </a:lnTo>
                  <a:lnTo>
                    <a:pt x="24" y="0"/>
                  </a:lnTo>
                  <a:lnTo>
                    <a:pt x="22" y="0"/>
                  </a:lnTo>
                  <a:lnTo>
                    <a:pt x="21" y="1"/>
                  </a:lnTo>
                  <a:lnTo>
                    <a:pt x="20" y="2"/>
                  </a:lnTo>
                  <a:lnTo>
                    <a:pt x="19" y="4"/>
                  </a:lnTo>
                  <a:lnTo>
                    <a:pt x="19"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7" name="Freeform 204"/>
            <p:cNvSpPr/>
            <p:nvPr/>
          </p:nvSpPr>
          <p:spPr bwMode="auto">
            <a:xfrm>
              <a:off x="4714875" y="2657475"/>
              <a:ext cx="11113" cy="61913"/>
            </a:xfrm>
            <a:custGeom>
              <a:avLst/>
              <a:gdLst/>
              <a:ahLst/>
              <a:cxnLst>
                <a:cxn ang="0">
                  <a:pos x="12" y="5"/>
                </a:cxn>
                <a:cxn ang="0">
                  <a:pos x="12" y="5"/>
                </a:cxn>
                <a:cxn ang="0">
                  <a:pos x="10" y="32"/>
                </a:cxn>
                <a:cxn ang="0">
                  <a:pos x="6" y="59"/>
                </a:cxn>
                <a:cxn ang="0">
                  <a:pos x="2" y="86"/>
                </a:cxn>
                <a:cxn ang="0">
                  <a:pos x="0" y="113"/>
                </a:cxn>
                <a:cxn ang="0">
                  <a:pos x="0" y="113"/>
                </a:cxn>
                <a:cxn ang="0">
                  <a:pos x="0" y="115"/>
                </a:cxn>
                <a:cxn ang="0">
                  <a:pos x="1" y="116"/>
                </a:cxn>
                <a:cxn ang="0">
                  <a:pos x="3" y="117"/>
                </a:cxn>
                <a:cxn ang="0">
                  <a:pos x="4" y="117"/>
                </a:cxn>
                <a:cxn ang="0">
                  <a:pos x="6" y="117"/>
                </a:cxn>
                <a:cxn ang="0">
                  <a:pos x="8" y="116"/>
                </a:cxn>
                <a:cxn ang="0">
                  <a:pos x="9" y="115"/>
                </a:cxn>
                <a:cxn ang="0">
                  <a:pos x="9" y="113"/>
                </a:cxn>
                <a:cxn ang="0">
                  <a:pos x="9" y="113"/>
                </a:cxn>
                <a:cxn ang="0">
                  <a:pos x="11" y="86"/>
                </a:cxn>
                <a:cxn ang="0">
                  <a:pos x="15" y="59"/>
                </a:cxn>
                <a:cxn ang="0">
                  <a:pos x="19" y="32"/>
                </a:cxn>
                <a:cxn ang="0">
                  <a:pos x="21" y="5"/>
                </a:cxn>
                <a:cxn ang="0">
                  <a:pos x="21" y="5"/>
                </a:cxn>
                <a:cxn ang="0">
                  <a:pos x="21" y="3"/>
                </a:cxn>
                <a:cxn ang="0">
                  <a:pos x="20" y="2"/>
                </a:cxn>
                <a:cxn ang="0">
                  <a:pos x="19" y="1"/>
                </a:cxn>
                <a:cxn ang="0">
                  <a:pos x="17" y="0"/>
                </a:cxn>
                <a:cxn ang="0">
                  <a:pos x="15" y="1"/>
                </a:cxn>
                <a:cxn ang="0">
                  <a:pos x="14" y="2"/>
                </a:cxn>
                <a:cxn ang="0">
                  <a:pos x="13" y="3"/>
                </a:cxn>
                <a:cxn ang="0">
                  <a:pos x="12" y="5"/>
                </a:cxn>
                <a:cxn ang="0">
                  <a:pos x="12" y="5"/>
                </a:cxn>
              </a:cxnLst>
              <a:rect l="0" t="0" r="r" b="b"/>
              <a:pathLst>
                <a:path w="21" h="117">
                  <a:moveTo>
                    <a:pt x="12" y="5"/>
                  </a:moveTo>
                  <a:lnTo>
                    <a:pt x="12" y="5"/>
                  </a:lnTo>
                  <a:lnTo>
                    <a:pt x="10" y="32"/>
                  </a:lnTo>
                  <a:lnTo>
                    <a:pt x="6" y="59"/>
                  </a:lnTo>
                  <a:lnTo>
                    <a:pt x="2" y="86"/>
                  </a:lnTo>
                  <a:lnTo>
                    <a:pt x="0" y="113"/>
                  </a:lnTo>
                  <a:lnTo>
                    <a:pt x="0" y="113"/>
                  </a:lnTo>
                  <a:lnTo>
                    <a:pt x="0" y="115"/>
                  </a:lnTo>
                  <a:lnTo>
                    <a:pt x="1" y="116"/>
                  </a:lnTo>
                  <a:lnTo>
                    <a:pt x="3" y="117"/>
                  </a:lnTo>
                  <a:lnTo>
                    <a:pt x="4" y="117"/>
                  </a:lnTo>
                  <a:lnTo>
                    <a:pt x="6" y="117"/>
                  </a:lnTo>
                  <a:lnTo>
                    <a:pt x="8" y="116"/>
                  </a:lnTo>
                  <a:lnTo>
                    <a:pt x="9" y="115"/>
                  </a:lnTo>
                  <a:lnTo>
                    <a:pt x="9" y="113"/>
                  </a:lnTo>
                  <a:lnTo>
                    <a:pt x="9" y="113"/>
                  </a:lnTo>
                  <a:lnTo>
                    <a:pt x="11" y="86"/>
                  </a:lnTo>
                  <a:lnTo>
                    <a:pt x="15" y="59"/>
                  </a:lnTo>
                  <a:lnTo>
                    <a:pt x="19" y="32"/>
                  </a:lnTo>
                  <a:lnTo>
                    <a:pt x="21" y="5"/>
                  </a:lnTo>
                  <a:lnTo>
                    <a:pt x="21" y="5"/>
                  </a:lnTo>
                  <a:lnTo>
                    <a:pt x="21" y="3"/>
                  </a:lnTo>
                  <a:lnTo>
                    <a:pt x="20" y="2"/>
                  </a:lnTo>
                  <a:lnTo>
                    <a:pt x="19" y="1"/>
                  </a:lnTo>
                  <a:lnTo>
                    <a:pt x="17" y="0"/>
                  </a:lnTo>
                  <a:lnTo>
                    <a:pt x="15" y="1"/>
                  </a:lnTo>
                  <a:lnTo>
                    <a:pt x="14" y="2"/>
                  </a:lnTo>
                  <a:lnTo>
                    <a:pt x="13" y="3"/>
                  </a:lnTo>
                  <a:lnTo>
                    <a:pt x="12" y="5"/>
                  </a:lnTo>
                  <a:lnTo>
                    <a:pt x="12"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8" name="Freeform 206"/>
            <p:cNvSpPr>
              <a:spLocks noEditPoints="1"/>
            </p:cNvSpPr>
            <p:nvPr/>
          </p:nvSpPr>
          <p:spPr bwMode="auto">
            <a:xfrm>
              <a:off x="4249738" y="2249488"/>
              <a:ext cx="555625" cy="574675"/>
            </a:xfrm>
            <a:custGeom>
              <a:avLst/>
              <a:gdLst/>
              <a:ahLst/>
              <a:cxnLst>
                <a:cxn ang="0">
                  <a:pos x="817" y="1056"/>
                </a:cxn>
                <a:cxn ang="0">
                  <a:pos x="716" y="1035"/>
                </a:cxn>
                <a:cxn ang="0">
                  <a:pos x="659" y="1016"/>
                </a:cxn>
                <a:cxn ang="0">
                  <a:pos x="645" y="1010"/>
                </a:cxn>
                <a:cxn ang="0">
                  <a:pos x="623" y="986"/>
                </a:cxn>
                <a:cxn ang="0">
                  <a:pos x="608" y="970"/>
                </a:cxn>
                <a:cxn ang="0">
                  <a:pos x="577" y="929"/>
                </a:cxn>
                <a:cxn ang="0">
                  <a:pos x="513" y="864"/>
                </a:cxn>
                <a:cxn ang="0">
                  <a:pos x="403" y="767"/>
                </a:cxn>
                <a:cxn ang="0">
                  <a:pos x="307" y="683"/>
                </a:cxn>
                <a:cxn ang="0">
                  <a:pos x="222" y="574"/>
                </a:cxn>
                <a:cxn ang="0">
                  <a:pos x="139" y="472"/>
                </a:cxn>
                <a:cxn ang="0">
                  <a:pos x="97" y="439"/>
                </a:cxn>
                <a:cxn ang="0">
                  <a:pos x="31" y="360"/>
                </a:cxn>
                <a:cxn ang="0">
                  <a:pos x="27" y="300"/>
                </a:cxn>
                <a:cxn ang="0">
                  <a:pos x="84" y="371"/>
                </a:cxn>
                <a:cxn ang="0">
                  <a:pos x="141" y="426"/>
                </a:cxn>
                <a:cxn ang="0">
                  <a:pos x="208" y="491"/>
                </a:cxn>
                <a:cxn ang="0">
                  <a:pos x="305" y="624"/>
                </a:cxn>
                <a:cxn ang="0">
                  <a:pos x="398" y="714"/>
                </a:cxn>
                <a:cxn ang="0">
                  <a:pos x="481" y="790"/>
                </a:cxn>
                <a:cxn ang="0">
                  <a:pos x="571" y="872"/>
                </a:cxn>
                <a:cxn ang="0">
                  <a:pos x="646" y="943"/>
                </a:cxn>
                <a:cxn ang="0">
                  <a:pos x="724" y="871"/>
                </a:cxn>
                <a:cxn ang="0">
                  <a:pos x="843" y="787"/>
                </a:cxn>
                <a:cxn ang="0">
                  <a:pos x="981" y="693"/>
                </a:cxn>
                <a:cxn ang="0">
                  <a:pos x="917" y="620"/>
                </a:cxn>
                <a:cxn ang="0">
                  <a:pos x="751" y="446"/>
                </a:cxn>
                <a:cxn ang="0">
                  <a:pos x="583" y="291"/>
                </a:cxn>
                <a:cxn ang="0">
                  <a:pos x="501" y="195"/>
                </a:cxn>
                <a:cxn ang="0">
                  <a:pos x="431" y="116"/>
                </a:cxn>
                <a:cxn ang="0">
                  <a:pos x="378" y="54"/>
                </a:cxn>
                <a:cxn ang="0">
                  <a:pos x="377" y="0"/>
                </a:cxn>
                <a:cxn ang="0">
                  <a:pos x="496" y="134"/>
                </a:cxn>
                <a:cxn ang="0">
                  <a:pos x="631" y="290"/>
                </a:cxn>
                <a:cxn ang="0">
                  <a:pos x="729" y="380"/>
                </a:cxn>
                <a:cxn ang="0">
                  <a:pos x="900" y="546"/>
                </a:cxn>
                <a:cxn ang="0">
                  <a:pos x="980" y="641"/>
                </a:cxn>
                <a:cxn ang="0">
                  <a:pos x="1020" y="678"/>
                </a:cxn>
                <a:cxn ang="0">
                  <a:pos x="1032" y="689"/>
                </a:cxn>
                <a:cxn ang="0">
                  <a:pos x="1037" y="700"/>
                </a:cxn>
                <a:cxn ang="0">
                  <a:pos x="1051" y="800"/>
                </a:cxn>
                <a:cxn ang="0">
                  <a:pos x="1037" y="911"/>
                </a:cxn>
                <a:cxn ang="0">
                  <a:pos x="1029" y="991"/>
                </a:cxn>
                <a:cxn ang="0">
                  <a:pos x="1023" y="1039"/>
                </a:cxn>
                <a:cxn ang="0">
                  <a:pos x="1016" y="1079"/>
                </a:cxn>
                <a:cxn ang="0">
                  <a:pos x="1002" y="1088"/>
                </a:cxn>
                <a:cxn ang="0">
                  <a:pos x="996" y="1087"/>
                </a:cxn>
                <a:cxn ang="0">
                  <a:pos x="954" y="761"/>
                </a:cxn>
                <a:cxn ang="0">
                  <a:pos x="842" y="830"/>
                </a:cxn>
                <a:cxn ang="0">
                  <a:pos x="729" y="917"/>
                </a:cxn>
                <a:cxn ang="0">
                  <a:pos x="672" y="967"/>
                </a:cxn>
                <a:cxn ang="0">
                  <a:pos x="699" y="991"/>
                </a:cxn>
                <a:cxn ang="0">
                  <a:pos x="772" y="1010"/>
                </a:cxn>
                <a:cxn ang="0">
                  <a:pos x="941" y="1046"/>
                </a:cxn>
                <a:cxn ang="0">
                  <a:pos x="989" y="1039"/>
                </a:cxn>
                <a:cxn ang="0">
                  <a:pos x="990" y="1018"/>
                </a:cxn>
                <a:cxn ang="0">
                  <a:pos x="995" y="957"/>
                </a:cxn>
                <a:cxn ang="0">
                  <a:pos x="1010" y="856"/>
                </a:cxn>
                <a:cxn ang="0">
                  <a:pos x="1010" y="734"/>
                </a:cxn>
              </a:cxnLst>
              <a:rect l="0" t="0" r="r" b="b"/>
              <a:pathLst>
                <a:path w="1051" h="1088">
                  <a:moveTo>
                    <a:pt x="991" y="1088"/>
                  </a:moveTo>
                  <a:lnTo>
                    <a:pt x="991" y="1088"/>
                  </a:lnTo>
                  <a:lnTo>
                    <a:pt x="952" y="1084"/>
                  </a:lnTo>
                  <a:lnTo>
                    <a:pt x="911" y="1078"/>
                  </a:lnTo>
                  <a:lnTo>
                    <a:pt x="866" y="1069"/>
                  </a:lnTo>
                  <a:lnTo>
                    <a:pt x="817" y="1056"/>
                  </a:lnTo>
                  <a:lnTo>
                    <a:pt x="817" y="1056"/>
                  </a:lnTo>
                  <a:lnTo>
                    <a:pt x="773" y="1046"/>
                  </a:lnTo>
                  <a:lnTo>
                    <a:pt x="751" y="1041"/>
                  </a:lnTo>
                  <a:lnTo>
                    <a:pt x="728" y="1037"/>
                  </a:lnTo>
                  <a:lnTo>
                    <a:pt x="728" y="1037"/>
                  </a:lnTo>
                  <a:lnTo>
                    <a:pt x="716" y="1035"/>
                  </a:lnTo>
                  <a:lnTo>
                    <a:pt x="706" y="1031"/>
                  </a:lnTo>
                  <a:lnTo>
                    <a:pt x="686" y="1025"/>
                  </a:lnTo>
                  <a:lnTo>
                    <a:pt x="686" y="1025"/>
                  </a:lnTo>
                  <a:lnTo>
                    <a:pt x="673" y="1020"/>
                  </a:lnTo>
                  <a:lnTo>
                    <a:pt x="659" y="1016"/>
                  </a:lnTo>
                  <a:lnTo>
                    <a:pt x="659" y="1016"/>
                  </a:lnTo>
                  <a:lnTo>
                    <a:pt x="654" y="1015"/>
                  </a:lnTo>
                  <a:lnTo>
                    <a:pt x="651" y="1013"/>
                  </a:lnTo>
                  <a:lnTo>
                    <a:pt x="650" y="1012"/>
                  </a:lnTo>
                  <a:lnTo>
                    <a:pt x="649" y="1011"/>
                  </a:lnTo>
                  <a:lnTo>
                    <a:pt x="649" y="1011"/>
                  </a:lnTo>
                  <a:lnTo>
                    <a:pt x="645" y="1010"/>
                  </a:lnTo>
                  <a:lnTo>
                    <a:pt x="645" y="1010"/>
                  </a:lnTo>
                  <a:lnTo>
                    <a:pt x="640" y="1006"/>
                  </a:lnTo>
                  <a:lnTo>
                    <a:pt x="635" y="1001"/>
                  </a:lnTo>
                  <a:lnTo>
                    <a:pt x="628" y="991"/>
                  </a:lnTo>
                  <a:lnTo>
                    <a:pt x="623" y="986"/>
                  </a:lnTo>
                  <a:lnTo>
                    <a:pt x="623" y="986"/>
                  </a:lnTo>
                  <a:lnTo>
                    <a:pt x="620" y="983"/>
                  </a:lnTo>
                  <a:lnTo>
                    <a:pt x="619" y="982"/>
                  </a:lnTo>
                  <a:lnTo>
                    <a:pt x="619" y="982"/>
                  </a:lnTo>
                  <a:lnTo>
                    <a:pt x="614" y="979"/>
                  </a:lnTo>
                  <a:lnTo>
                    <a:pt x="611" y="976"/>
                  </a:lnTo>
                  <a:lnTo>
                    <a:pt x="608" y="970"/>
                  </a:lnTo>
                  <a:lnTo>
                    <a:pt x="608" y="965"/>
                  </a:lnTo>
                  <a:lnTo>
                    <a:pt x="608" y="963"/>
                  </a:lnTo>
                  <a:lnTo>
                    <a:pt x="606" y="961"/>
                  </a:lnTo>
                  <a:lnTo>
                    <a:pt x="606" y="961"/>
                  </a:lnTo>
                  <a:lnTo>
                    <a:pt x="591" y="946"/>
                  </a:lnTo>
                  <a:lnTo>
                    <a:pt x="577" y="929"/>
                  </a:lnTo>
                  <a:lnTo>
                    <a:pt x="577" y="929"/>
                  </a:lnTo>
                  <a:lnTo>
                    <a:pt x="561" y="912"/>
                  </a:lnTo>
                  <a:lnTo>
                    <a:pt x="546" y="895"/>
                  </a:lnTo>
                  <a:lnTo>
                    <a:pt x="529" y="879"/>
                  </a:lnTo>
                  <a:lnTo>
                    <a:pt x="513" y="864"/>
                  </a:lnTo>
                  <a:lnTo>
                    <a:pt x="513" y="864"/>
                  </a:lnTo>
                  <a:lnTo>
                    <a:pt x="490" y="846"/>
                  </a:lnTo>
                  <a:lnTo>
                    <a:pt x="469" y="827"/>
                  </a:lnTo>
                  <a:lnTo>
                    <a:pt x="428" y="789"/>
                  </a:lnTo>
                  <a:lnTo>
                    <a:pt x="428" y="789"/>
                  </a:lnTo>
                  <a:lnTo>
                    <a:pt x="416" y="777"/>
                  </a:lnTo>
                  <a:lnTo>
                    <a:pt x="403" y="767"/>
                  </a:lnTo>
                  <a:lnTo>
                    <a:pt x="378" y="745"/>
                  </a:lnTo>
                  <a:lnTo>
                    <a:pt x="378" y="745"/>
                  </a:lnTo>
                  <a:lnTo>
                    <a:pt x="356" y="729"/>
                  </a:lnTo>
                  <a:lnTo>
                    <a:pt x="336" y="711"/>
                  </a:lnTo>
                  <a:lnTo>
                    <a:pt x="317" y="693"/>
                  </a:lnTo>
                  <a:lnTo>
                    <a:pt x="307" y="683"/>
                  </a:lnTo>
                  <a:lnTo>
                    <a:pt x="299" y="673"/>
                  </a:lnTo>
                  <a:lnTo>
                    <a:pt x="299" y="673"/>
                  </a:lnTo>
                  <a:lnTo>
                    <a:pt x="271" y="638"/>
                  </a:lnTo>
                  <a:lnTo>
                    <a:pt x="271" y="638"/>
                  </a:lnTo>
                  <a:lnTo>
                    <a:pt x="238" y="596"/>
                  </a:lnTo>
                  <a:lnTo>
                    <a:pt x="222" y="574"/>
                  </a:lnTo>
                  <a:lnTo>
                    <a:pt x="207" y="552"/>
                  </a:lnTo>
                  <a:lnTo>
                    <a:pt x="207" y="552"/>
                  </a:lnTo>
                  <a:lnTo>
                    <a:pt x="194" y="534"/>
                  </a:lnTo>
                  <a:lnTo>
                    <a:pt x="178" y="514"/>
                  </a:lnTo>
                  <a:lnTo>
                    <a:pt x="160" y="493"/>
                  </a:lnTo>
                  <a:lnTo>
                    <a:pt x="139" y="472"/>
                  </a:lnTo>
                  <a:lnTo>
                    <a:pt x="139" y="472"/>
                  </a:lnTo>
                  <a:lnTo>
                    <a:pt x="128" y="461"/>
                  </a:lnTo>
                  <a:lnTo>
                    <a:pt x="115" y="453"/>
                  </a:lnTo>
                  <a:lnTo>
                    <a:pt x="115" y="453"/>
                  </a:lnTo>
                  <a:lnTo>
                    <a:pt x="103" y="444"/>
                  </a:lnTo>
                  <a:lnTo>
                    <a:pt x="97" y="439"/>
                  </a:lnTo>
                  <a:lnTo>
                    <a:pt x="92" y="433"/>
                  </a:lnTo>
                  <a:lnTo>
                    <a:pt x="92" y="433"/>
                  </a:lnTo>
                  <a:lnTo>
                    <a:pt x="74" y="414"/>
                  </a:lnTo>
                  <a:lnTo>
                    <a:pt x="57" y="393"/>
                  </a:lnTo>
                  <a:lnTo>
                    <a:pt x="57" y="393"/>
                  </a:lnTo>
                  <a:lnTo>
                    <a:pt x="31" y="360"/>
                  </a:lnTo>
                  <a:lnTo>
                    <a:pt x="16" y="345"/>
                  </a:lnTo>
                  <a:lnTo>
                    <a:pt x="2" y="329"/>
                  </a:lnTo>
                  <a:lnTo>
                    <a:pt x="2" y="329"/>
                  </a:lnTo>
                  <a:lnTo>
                    <a:pt x="0" y="327"/>
                  </a:lnTo>
                  <a:lnTo>
                    <a:pt x="0" y="327"/>
                  </a:lnTo>
                  <a:lnTo>
                    <a:pt x="27" y="300"/>
                  </a:lnTo>
                  <a:lnTo>
                    <a:pt x="27" y="300"/>
                  </a:lnTo>
                  <a:lnTo>
                    <a:pt x="45" y="322"/>
                  </a:lnTo>
                  <a:lnTo>
                    <a:pt x="45" y="322"/>
                  </a:lnTo>
                  <a:lnTo>
                    <a:pt x="68" y="351"/>
                  </a:lnTo>
                  <a:lnTo>
                    <a:pt x="68" y="351"/>
                  </a:lnTo>
                  <a:lnTo>
                    <a:pt x="84" y="371"/>
                  </a:lnTo>
                  <a:lnTo>
                    <a:pt x="102" y="392"/>
                  </a:lnTo>
                  <a:lnTo>
                    <a:pt x="111" y="401"/>
                  </a:lnTo>
                  <a:lnTo>
                    <a:pt x="120" y="411"/>
                  </a:lnTo>
                  <a:lnTo>
                    <a:pt x="131" y="419"/>
                  </a:lnTo>
                  <a:lnTo>
                    <a:pt x="141" y="426"/>
                  </a:lnTo>
                  <a:lnTo>
                    <a:pt x="141" y="426"/>
                  </a:lnTo>
                  <a:lnTo>
                    <a:pt x="151" y="434"/>
                  </a:lnTo>
                  <a:lnTo>
                    <a:pt x="163" y="444"/>
                  </a:lnTo>
                  <a:lnTo>
                    <a:pt x="174" y="454"/>
                  </a:lnTo>
                  <a:lnTo>
                    <a:pt x="186" y="465"/>
                  </a:lnTo>
                  <a:lnTo>
                    <a:pt x="197" y="478"/>
                  </a:lnTo>
                  <a:lnTo>
                    <a:pt x="208" y="491"/>
                  </a:lnTo>
                  <a:lnTo>
                    <a:pt x="219" y="506"/>
                  </a:lnTo>
                  <a:lnTo>
                    <a:pt x="229" y="521"/>
                  </a:lnTo>
                  <a:lnTo>
                    <a:pt x="229" y="521"/>
                  </a:lnTo>
                  <a:lnTo>
                    <a:pt x="261" y="567"/>
                  </a:lnTo>
                  <a:lnTo>
                    <a:pt x="291" y="607"/>
                  </a:lnTo>
                  <a:lnTo>
                    <a:pt x="305" y="624"/>
                  </a:lnTo>
                  <a:lnTo>
                    <a:pt x="319" y="640"/>
                  </a:lnTo>
                  <a:lnTo>
                    <a:pt x="332" y="654"/>
                  </a:lnTo>
                  <a:lnTo>
                    <a:pt x="346" y="668"/>
                  </a:lnTo>
                  <a:lnTo>
                    <a:pt x="346" y="668"/>
                  </a:lnTo>
                  <a:lnTo>
                    <a:pt x="371" y="692"/>
                  </a:lnTo>
                  <a:lnTo>
                    <a:pt x="398" y="714"/>
                  </a:lnTo>
                  <a:lnTo>
                    <a:pt x="398" y="714"/>
                  </a:lnTo>
                  <a:lnTo>
                    <a:pt x="429" y="741"/>
                  </a:lnTo>
                  <a:lnTo>
                    <a:pt x="445" y="755"/>
                  </a:lnTo>
                  <a:lnTo>
                    <a:pt x="459" y="769"/>
                  </a:lnTo>
                  <a:lnTo>
                    <a:pt x="459" y="769"/>
                  </a:lnTo>
                  <a:lnTo>
                    <a:pt x="481" y="790"/>
                  </a:lnTo>
                  <a:lnTo>
                    <a:pt x="504" y="809"/>
                  </a:lnTo>
                  <a:lnTo>
                    <a:pt x="504" y="809"/>
                  </a:lnTo>
                  <a:lnTo>
                    <a:pt x="526" y="828"/>
                  </a:lnTo>
                  <a:lnTo>
                    <a:pt x="548" y="849"/>
                  </a:lnTo>
                  <a:lnTo>
                    <a:pt x="548" y="849"/>
                  </a:lnTo>
                  <a:lnTo>
                    <a:pt x="571" y="872"/>
                  </a:lnTo>
                  <a:lnTo>
                    <a:pt x="594" y="896"/>
                  </a:lnTo>
                  <a:lnTo>
                    <a:pt x="594" y="896"/>
                  </a:lnTo>
                  <a:lnTo>
                    <a:pt x="615" y="920"/>
                  </a:lnTo>
                  <a:lnTo>
                    <a:pt x="638" y="943"/>
                  </a:lnTo>
                  <a:lnTo>
                    <a:pt x="643" y="948"/>
                  </a:lnTo>
                  <a:lnTo>
                    <a:pt x="646" y="943"/>
                  </a:lnTo>
                  <a:lnTo>
                    <a:pt x="646" y="943"/>
                  </a:lnTo>
                  <a:lnTo>
                    <a:pt x="658" y="929"/>
                  </a:lnTo>
                  <a:lnTo>
                    <a:pt x="669" y="917"/>
                  </a:lnTo>
                  <a:lnTo>
                    <a:pt x="682" y="904"/>
                  </a:lnTo>
                  <a:lnTo>
                    <a:pt x="696" y="893"/>
                  </a:lnTo>
                  <a:lnTo>
                    <a:pt x="724" y="871"/>
                  </a:lnTo>
                  <a:lnTo>
                    <a:pt x="753" y="851"/>
                  </a:lnTo>
                  <a:lnTo>
                    <a:pt x="753" y="851"/>
                  </a:lnTo>
                  <a:lnTo>
                    <a:pt x="784" y="829"/>
                  </a:lnTo>
                  <a:lnTo>
                    <a:pt x="784" y="829"/>
                  </a:lnTo>
                  <a:lnTo>
                    <a:pt x="812" y="807"/>
                  </a:lnTo>
                  <a:lnTo>
                    <a:pt x="843" y="787"/>
                  </a:lnTo>
                  <a:lnTo>
                    <a:pt x="906" y="748"/>
                  </a:lnTo>
                  <a:lnTo>
                    <a:pt x="906" y="748"/>
                  </a:lnTo>
                  <a:lnTo>
                    <a:pt x="944" y="725"/>
                  </a:lnTo>
                  <a:lnTo>
                    <a:pt x="980" y="702"/>
                  </a:lnTo>
                  <a:lnTo>
                    <a:pt x="986" y="698"/>
                  </a:lnTo>
                  <a:lnTo>
                    <a:pt x="981" y="693"/>
                  </a:lnTo>
                  <a:lnTo>
                    <a:pt x="981" y="693"/>
                  </a:lnTo>
                  <a:lnTo>
                    <a:pt x="964" y="676"/>
                  </a:lnTo>
                  <a:lnTo>
                    <a:pt x="949" y="660"/>
                  </a:lnTo>
                  <a:lnTo>
                    <a:pt x="920" y="624"/>
                  </a:lnTo>
                  <a:lnTo>
                    <a:pt x="917" y="620"/>
                  </a:lnTo>
                  <a:lnTo>
                    <a:pt x="917" y="620"/>
                  </a:lnTo>
                  <a:lnTo>
                    <a:pt x="882" y="579"/>
                  </a:lnTo>
                  <a:lnTo>
                    <a:pt x="850" y="543"/>
                  </a:lnTo>
                  <a:lnTo>
                    <a:pt x="819" y="510"/>
                  </a:lnTo>
                  <a:lnTo>
                    <a:pt x="789" y="480"/>
                  </a:lnTo>
                  <a:lnTo>
                    <a:pt x="789" y="480"/>
                  </a:lnTo>
                  <a:lnTo>
                    <a:pt x="751" y="446"/>
                  </a:lnTo>
                  <a:lnTo>
                    <a:pt x="712" y="412"/>
                  </a:lnTo>
                  <a:lnTo>
                    <a:pt x="712" y="412"/>
                  </a:lnTo>
                  <a:lnTo>
                    <a:pt x="668" y="372"/>
                  </a:lnTo>
                  <a:lnTo>
                    <a:pt x="624" y="332"/>
                  </a:lnTo>
                  <a:lnTo>
                    <a:pt x="604" y="313"/>
                  </a:lnTo>
                  <a:lnTo>
                    <a:pt x="583" y="291"/>
                  </a:lnTo>
                  <a:lnTo>
                    <a:pt x="564" y="269"/>
                  </a:lnTo>
                  <a:lnTo>
                    <a:pt x="544" y="246"/>
                  </a:lnTo>
                  <a:lnTo>
                    <a:pt x="544" y="246"/>
                  </a:lnTo>
                  <a:lnTo>
                    <a:pt x="522" y="221"/>
                  </a:lnTo>
                  <a:lnTo>
                    <a:pt x="501" y="195"/>
                  </a:lnTo>
                  <a:lnTo>
                    <a:pt x="501" y="195"/>
                  </a:lnTo>
                  <a:lnTo>
                    <a:pt x="475" y="165"/>
                  </a:lnTo>
                  <a:lnTo>
                    <a:pt x="450" y="135"/>
                  </a:lnTo>
                  <a:lnTo>
                    <a:pt x="450" y="135"/>
                  </a:lnTo>
                  <a:lnTo>
                    <a:pt x="441" y="125"/>
                  </a:lnTo>
                  <a:lnTo>
                    <a:pt x="431" y="116"/>
                  </a:lnTo>
                  <a:lnTo>
                    <a:pt x="431" y="116"/>
                  </a:lnTo>
                  <a:lnTo>
                    <a:pt x="422" y="107"/>
                  </a:lnTo>
                  <a:lnTo>
                    <a:pt x="413" y="98"/>
                  </a:lnTo>
                  <a:lnTo>
                    <a:pt x="413" y="98"/>
                  </a:lnTo>
                  <a:lnTo>
                    <a:pt x="400" y="81"/>
                  </a:lnTo>
                  <a:lnTo>
                    <a:pt x="389" y="67"/>
                  </a:lnTo>
                  <a:lnTo>
                    <a:pt x="378" y="54"/>
                  </a:lnTo>
                  <a:lnTo>
                    <a:pt x="366" y="44"/>
                  </a:lnTo>
                  <a:lnTo>
                    <a:pt x="366" y="44"/>
                  </a:lnTo>
                  <a:lnTo>
                    <a:pt x="355" y="33"/>
                  </a:lnTo>
                  <a:lnTo>
                    <a:pt x="346" y="21"/>
                  </a:lnTo>
                  <a:lnTo>
                    <a:pt x="346" y="21"/>
                  </a:lnTo>
                  <a:lnTo>
                    <a:pt x="377" y="0"/>
                  </a:lnTo>
                  <a:lnTo>
                    <a:pt x="377" y="0"/>
                  </a:lnTo>
                  <a:lnTo>
                    <a:pt x="382" y="6"/>
                  </a:lnTo>
                  <a:lnTo>
                    <a:pt x="382" y="6"/>
                  </a:lnTo>
                  <a:lnTo>
                    <a:pt x="433" y="64"/>
                  </a:lnTo>
                  <a:lnTo>
                    <a:pt x="433" y="64"/>
                  </a:lnTo>
                  <a:lnTo>
                    <a:pt x="496" y="134"/>
                  </a:lnTo>
                  <a:lnTo>
                    <a:pt x="527" y="170"/>
                  </a:lnTo>
                  <a:lnTo>
                    <a:pt x="558" y="207"/>
                  </a:lnTo>
                  <a:lnTo>
                    <a:pt x="558" y="207"/>
                  </a:lnTo>
                  <a:lnTo>
                    <a:pt x="585" y="239"/>
                  </a:lnTo>
                  <a:lnTo>
                    <a:pt x="614" y="273"/>
                  </a:lnTo>
                  <a:lnTo>
                    <a:pt x="631" y="290"/>
                  </a:lnTo>
                  <a:lnTo>
                    <a:pt x="647" y="307"/>
                  </a:lnTo>
                  <a:lnTo>
                    <a:pt x="665" y="324"/>
                  </a:lnTo>
                  <a:lnTo>
                    <a:pt x="683" y="341"/>
                  </a:lnTo>
                  <a:lnTo>
                    <a:pt x="683" y="341"/>
                  </a:lnTo>
                  <a:lnTo>
                    <a:pt x="729" y="380"/>
                  </a:lnTo>
                  <a:lnTo>
                    <a:pt x="729" y="380"/>
                  </a:lnTo>
                  <a:lnTo>
                    <a:pt x="765" y="411"/>
                  </a:lnTo>
                  <a:lnTo>
                    <a:pt x="801" y="444"/>
                  </a:lnTo>
                  <a:lnTo>
                    <a:pt x="801" y="444"/>
                  </a:lnTo>
                  <a:lnTo>
                    <a:pt x="836" y="477"/>
                  </a:lnTo>
                  <a:lnTo>
                    <a:pt x="869" y="511"/>
                  </a:lnTo>
                  <a:lnTo>
                    <a:pt x="900" y="546"/>
                  </a:lnTo>
                  <a:lnTo>
                    <a:pt x="930" y="581"/>
                  </a:lnTo>
                  <a:lnTo>
                    <a:pt x="930" y="581"/>
                  </a:lnTo>
                  <a:lnTo>
                    <a:pt x="946" y="600"/>
                  </a:lnTo>
                  <a:lnTo>
                    <a:pt x="946" y="600"/>
                  </a:lnTo>
                  <a:lnTo>
                    <a:pt x="962" y="620"/>
                  </a:lnTo>
                  <a:lnTo>
                    <a:pt x="980" y="641"/>
                  </a:lnTo>
                  <a:lnTo>
                    <a:pt x="998" y="661"/>
                  </a:lnTo>
                  <a:lnTo>
                    <a:pt x="1008" y="669"/>
                  </a:lnTo>
                  <a:lnTo>
                    <a:pt x="1018" y="677"/>
                  </a:lnTo>
                  <a:lnTo>
                    <a:pt x="1019" y="678"/>
                  </a:lnTo>
                  <a:lnTo>
                    <a:pt x="1020" y="678"/>
                  </a:lnTo>
                  <a:lnTo>
                    <a:pt x="1020" y="678"/>
                  </a:lnTo>
                  <a:lnTo>
                    <a:pt x="1025" y="680"/>
                  </a:lnTo>
                  <a:lnTo>
                    <a:pt x="1029" y="684"/>
                  </a:lnTo>
                  <a:lnTo>
                    <a:pt x="1029" y="685"/>
                  </a:lnTo>
                  <a:lnTo>
                    <a:pt x="1030" y="686"/>
                  </a:lnTo>
                  <a:lnTo>
                    <a:pt x="1030" y="686"/>
                  </a:lnTo>
                  <a:lnTo>
                    <a:pt x="1032" y="689"/>
                  </a:lnTo>
                  <a:lnTo>
                    <a:pt x="1035" y="692"/>
                  </a:lnTo>
                  <a:lnTo>
                    <a:pt x="1036" y="695"/>
                  </a:lnTo>
                  <a:lnTo>
                    <a:pt x="1037" y="698"/>
                  </a:lnTo>
                  <a:lnTo>
                    <a:pt x="1037" y="699"/>
                  </a:lnTo>
                  <a:lnTo>
                    <a:pt x="1037" y="700"/>
                  </a:lnTo>
                  <a:lnTo>
                    <a:pt x="1037" y="700"/>
                  </a:lnTo>
                  <a:lnTo>
                    <a:pt x="1041" y="711"/>
                  </a:lnTo>
                  <a:lnTo>
                    <a:pt x="1045" y="723"/>
                  </a:lnTo>
                  <a:lnTo>
                    <a:pt x="1047" y="735"/>
                  </a:lnTo>
                  <a:lnTo>
                    <a:pt x="1049" y="748"/>
                  </a:lnTo>
                  <a:lnTo>
                    <a:pt x="1051" y="774"/>
                  </a:lnTo>
                  <a:lnTo>
                    <a:pt x="1051" y="800"/>
                  </a:lnTo>
                  <a:lnTo>
                    <a:pt x="1050" y="826"/>
                  </a:lnTo>
                  <a:lnTo>
                    <a:pt x="1047" y="851"/>
                  </a:lnTo>
                  <a:lnTo>
                    <a:pt x="1044" y="872"/>
                  </a:lnTo>
                  <a:lnTo>
                    <a:pt x="1040" y="892"/>
                  </a:lnTo>
                  <a:lnTo>
                    <a:pt x="1040" y="892"/>
                  </a:lnTo>
                  <a:lnTo>
                    <a:pt x="1037" y="911"/>
                  </a:lnTo>
                  <a:lnTo>
                    <a:pt x="1035" y="929"/>
                  </a:lnTo>
                  <a:lnTo>
                    <a:pt x="1030" y="967"/>
                  </a:lnTo>
                  <a:lnTo>
                    <a:pt x="1030" y="973"/>
                  </a:lnTo>
                  <a:lnTo>
                    <a:pt x="1030" y="973"/>
                  </a:lnTo>
                  <a:lnTo>
                    <a:pt x="1029" y="991"/>
                  </a:lnTo>
                  <a:lnTo>
                    <a:pt x="1029" y="991"/>
                  </a:lnTo>
                  <a:lnTo>
                    <a:pt x="1029" y="1009"/>
                  </a:lnTo>
                  <a:lnTo>
                    <a:pt x="1028" y="1017"/>
                  </a:lnTo>
                  <a:lnTo>
                    <a:pt x="1026" y="1024"/>
                  </a:lnTo>
                  <a:lnTo>
                    <a:pt x="1026" y="1024"/>
                  </a:lnTo>
                  <a:lnTo>
                    <a:pt x="1024" y="1031"/>
                  </a:lnTo>
                  <a:lnTo>
                    <a:pt x="1023" y="1039"/>
                  </a:lnTo>
                  <a:lnTo>
                    <a:pt x="1023" y="1051"/>
                  </a:lnTo>
                  <a:lnTo>
                    <a:pt x="1023" y="1051"/>
                  </a:lnTo>
                  <a:lnTo>
                    <a:pt x="1023" y="1059"/>
                  </a:lnTo>
                  <a:lnTo>
                    <a:pt x="1021" y="1068"/>
                  </a:lnTo>
                  <a:lnTo>
                    <a:pt x="1019" y="1075"/>
                  </a:lnTo>
                  <a:lnTo>
                    <a:pt x="1016" y="1079"/>
                  </a:lnTo>
                  <a:lnTo>
                    <a:pt x="1013" y="1083"/>
                  </a:lnTo>
                  <a:lnTo>
                    <a:pt x="1013" y="1083"/>
                  </a:lnTo>
                  <a:lnTo>
                    <a:pt x="1010" y="1085"/>
                  </a:lnTo>
                  <a:lnTo>
                    <a:pt x="1008" y="1086"/>
                  </a:lnTo>
                  <a:lnTo>
                    <a:pt x="1005" y="1087"/>
                  </a:lnTo>
                  <a:lnTo>
                    <a:pt x="1002" y="1088"/>
                  </a:lnTo>
                  <a:lnTo>
                    <a:pt x="1002" y="1088"/>
                  </a:lnTo>
                  <a:lnTo>
                    <a:pt x="1002" y="1088"/>
                  </a:lnTo>
                  <a:lnTo>
                    <a:pt x="998" y="1087"/>
                  </a:lnTo>
                  <a:lnTo>
                    <a:pt x="997" y="1087"/>
                  </a:lnTo>
                  <a:lnTo>
                    <a:pt x="996" y="1087"/>
                  </a:lnTo>
                  <a:lnTo>
                    <a:pt x="996" y="1087"/>
                  </a:lnTo>
                  <a:lnTo>
                    <a:pt x="992" y="1088"/>
                  </a:lnTo>
                  <a:lnTo>
                    <a:pt x="991" y="1088"/>
                  </a:lnTo>
                  <a:close/>
                  <a:moveTo>
                    <a:pt x="1002" y="731"/>
                  </a:moveTo>
                  <a:lnTo>
                    <a:pt x="1002" y="731"/>
                  </a:lnTo>
                  <a:lnTo>
                    <a:pt x="954" y="761"/>
                  </a:lnTo>
                  <a:lnTo>
                    <a:pt x="954" y="761"/>
                  </a:lnTo>
                  <a:lnTo>
                    <a:pt x="918" y="784"/>
                  </a:lnTo>
                  <a:lnTo>
                    <a:pt x="918" y="784"/>
                  </a:lnTo>
                  <a:lnTo>
                    <a:pt x="885" y="803"/>
                  </a:lnTo>
                  <a:lnTo>
                    <a:pt x="885" y="803"/>
                  </a:lnTo>
                  <a:lnTo>
                    <a:pt x="856" y="821"/>
                  </a:lnTo>
                  <a:lnTo>
                    <a:pt x="842" y="830"/>
                  </a:lnTo>
                  <a:lnTo>
                    <a:pt x="829" y="839"/>
                  </a:lnTo>
                  <a:lnTo>
                    <a:pt x="819" y="847"/>
                  </a:lnTo>
                  <a:lnTo>
                    <a:pt x="819" y="847"/>
                  </a:lnTo>
                  <a:lnTo>
                    <a:pt x="773" y="881"/>
                  </a:lnTo>
                  <a:lnTo>
                    <a:pt x="729" y="917"/>
                  </a:lnTo>
                  <a:lnTo>
                    <a:pt x="729" y="917"/>
                  </a:lnTo>
                  <a:lnTo>
                    <a:pt x="717" y="925"/>
                  </a:lnTo>
                  <a:lnTo>
                    <a:pt x="717" y="925"/>
                  </a:lnTo>
                  <a:lnTo>
                    <a:pt x="704" y="936"/>
                  </a:lnTo>
                  <a:lnTo>
                    <a:pt x="691" y="948"/>
                  </a:lnTo>
                  <a:lnTo>
                    <a:pt x="678" y="960"/>
                  </a:lnTo>
                  <a:lnTo>
                    <a:pt x="672" y="967"/>
                  </a:lnTo>
                  <a:lnTo>
                    <a:pt x="668" y="974"/>
                  </a:lnTo>
                  <a:lnTo>
                    <a:pt x="664" y="980"/>
                  </a:lnTo>
                  <a:lnTo>
                    <a:pt x="671" y="982"/>
                  </a:lnTo>
                  <a:lnTo>
                    <a:pt x="671" y="982"/>
                  </a:lnTo>
                  <a:lnTo>
                    <a:pt x="699" y="991"/>
                  </a:lnTo>
                  <a:lnTo>
                    <a:pt x="699" y="991"/>
                  </a:lnTo>
                  <a:lnTo>
                    <a:pt x="718" y="996"/>
                  </a:lnTo>
                  <a:lnTo>
                    <a:pt x="738" y="1003"/>
                  </a:lnTo>
                  <a:lnTo>
                    <a:pt x="738" y="1003"/>
                  </a:lnTo>
                  <a:lnTo>
                    <a:pt x="756" y="1007"/>
                  </a:lnTo>
                  <a:lnTo>
                    <a:pt x="772" y="1010"/>
                  </a:lnTo>
                  <a:lnTo>
                    <a:pt x="772" y="1010"/>
                  </a:lnTo>
                  <a:lnTo>
                    <a:pt x="792" y="1014"/>
                  </a:lnTo>
                  <a:lnTo>
                    <a:pt x="811" y="1018"/>
                  </a:lnTo>
                  <a:lnTo>
                    <a:pt x="811" y="1018"/>
                  </a:lnTo>
                  <a:lnTo>
                    <a:pt x="854" y="1028"/>
                  </a:lnTo>
                  <a:lnTo>
                    <a:pt x="897" y="1039"/>
                  </a:lnTo>
                  <a:lnTo>
                    <a:pt x="941" y="1046"/>
                  </a:lnTo>
                  <a:lnTo>
                    <a:pt x="962" y="1049"/>
                  </a:lnTo>
                  <a:lnTo>
                    <a:pt x="984" y="1051"/>
                  </a:lnTo>
                  <a:lnTo>
                    <a:pt x="991" y="1052"/>
                  </a:lnTo>
                  <a:lnTo>
                    <a:pt x="990" y="1045"/>
                  </a:lnTo>
                  <a:lnTo>
                    <a:pt x="990" y="1045"/>
                  </a:lnTo>
                  <a:lnTo>
                    <a:pt x="989" y="1039"/>
                  </a:lnTo>
                  <a:lnTo>
                    <a:pt x="989" y="1039"/>
                  </a:lnTo>
                  <a:lnTo>
                    <a:pt x="987" y="1032"/>
                  </a:lnTo>
                  <a:lnTo>
                    <a:pt x="987" y="1029"/>
                  </a:lnTo>
                  <a:lnTo>
                    <a:pt x="987" y="1027"/>
                  </a:lnTo>
                  <a:lnTo>
                    <a:pt x="987" y="1027"/>
                  </a:lnTo>
                  <a:lnTo>
                    <a:pt x="990" y="1018"/>
                  </a:lnTo>
                  <a:lnTo>
                    <a:pt x="992" y="1008"/>
                  </a:lnTo>
                  <a:lnTo>
                    <a:pt x="993" y="988"/>
                  </a:lnTo>
                  <a:lnTo>
                    <a:pt x="993" y="988"/>
                  </a:lnTo>
                  <a:lnTo>
                    <a:pt x="994" y="974"/>
                  </a:lnTo>
                  <a:lnTo>
                    <a:pt x="994" y="974"/>
                  </a:lnTo>
                  <a:lnTo>
                    <a:pt x="995" y="957"/>
                  </a:lnTo>
                  <a:lnTo>
                    <a:pt x="995" y="957"/>
                  </a:lnTo>
                  <a:lnTo>
                    <a:pt x="998" y="925"/>
                  </a:lnTo>
                  <a:lnTo>
                    <a:pt x="1000" y="910"/>
                  </a:lnTo>
                  <a:lnTo>
                    <a:pt x="1004" y="893"/>
                  </a:lnTo>
                  <a:lnTo>
                    <a:pt x="1004" y="893"/>
                  </a:lnTo>
                  <a:lnTo>
                    <a:pt x="1010" y="856"/>
                  </a:lnTo>
                  <a:lnTo>
                    <a:pt x="1013" y="835"/>
                  </a:lnTo>
                  <a:lnTo>
                    <a:pt x="1015" y="813"/>
                  </a:lnTo>
                  <a:lnTo>
                    <a:pt x="1016" y="793"/>
                  </a:lnTo>
                  <a:lnTo>
                    <a:pt x="1015" y="772"/>
                  </a:lnTo>
                  <a:lnTo>
                    <a:pt x="1014" y="753"/>
                  </a:lnTo>
                  <a:lnTo>
                    <a:pt x="1010" y="734"/>
                  </a:lnTo>
                  <a:lnTo>
                    <a:pt x="1008" y="726"/>
                  </a:lnTo>
                  <a:lnTo>
                    <a:pt x="1002" y="731"/>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9" name="Freeform 207"/>
            <p:cNvSpPr/>
            <p:nvPr/>
          </p:nvSpPr>
          <p:spPr bwMode="auto">
            <a:xfrm>
              <a:off x="4251325" y="2251075"/>
              <a:ext cx="195263" cy="161925"/>
            </a:xfrm>
            <a:custGeom>
              <a:avLst/>
              <a:gdLst/>
              <a:ahLst/>
              <a:cxnLst>
                <a:cxn ang="0">
                  <a:pos x="15" y="307"/>
                </a:cxn>
                <a:cxn ang="0">
                  <a:pos x="9" y="306"/>
                </a:cxn>
                <a:cxn ang="0">
                  <a:pos x="2" y="298"/>
                </a:cxn>
                <a:cxn ang="0">
                  <a:pos x="0" y="293"/>
                </a:cxn>
                <a:cxn ang="0">
                  <a:pos x="2" y="281"/>
                </a:cxn>
                <a:cxn ang="0">
                  <a:pos x="6" y="275"/>
                </a:cxn>
                <a:cxn ang="0">
                  <a:pos x="12" y="272"/>
                </a:cxn>
                <a:cxn ang="0">
                  <a:pos x="18" y="269"/>
                </a:cxn>
                <a:cxn ang="0">
                  <a:pos x="30" y="259"/>
                </a:cxn>
                <a:cxn ang="0">
                  <a:pos x="48" y="238"/>
                </a:cxn>
                <a:cxn ang="0">
                  <a:pos x="59" y="222"/>
                </a:cxn>
                <a:cxn ang="0">
                  <a:pos x="75" y="201"/>
                </a:cxn>
                <a:cxn ang="0">
                  <a:pos x="94" y="180"/>
                </a:cxn>
                <a:cxn ang="0">
                  <a:pos x="136" y="143"/>
                </a:cxn>
                <a:cxn ang="0">
                  <a:pos x="160" y="124"/>
                </a:cxn>
                <a:cxn ang="0">
                  <a:pos x="174" y="112"/>
                </a:cxn>
                <a:cxn ang="0">
                  <a:pos x="224" y="83"/>
                </a:cxn>
                <a:cxn ang="0">
                  <a:pos x="241" y="73"/>
                </a:cxn>
                <a:cxn ang="0">
                  <a:pos x="259" y="63"/>
                </a:cxn>
                <a:cxn ang="0">
                  <a:pos x="305" y="32"/>
                </a:cxn>
                <a:cxn ang="0">
                  <a:pos x="345" y="3"/>
                </a:cxn>
                <a:cxn ang="0">
                  <a:pos x="354" y="0"/>
                </a:cxn>
                <a:cxn ang="0">
                  <a:pos x="359" y="1"/>
                </a:cxn>
                <a:cxn ang="0">
                  <a:pos x="366" y="8"/>
                </a:cxn>
                <a:cxn ang="0">
                  <a:pos x="368" y="12"/>
                </a:cxn>
                <a:cxn ang="0">
                  <a:pos x="369" y="22"/>
                </a:cxn>
                <a:cxn ang="0">
                  <a:pos x="367" y="29"/>
                </a:cxn>
                <a:cxn ang="0">
                  <a:pos x="362" y="35"/>
                </a:cxn>
                <a:cxn ang="0">
                  <a:pos x="339" y="51"/>
                </a:cxn>
                <a:cxn ang="0">
                  <a:pos x="270" y="96"/>
                </a:cxn>
                <a:cxn ang="0">
                  <a:pos x="240" y="115"/>
                </a:cxn>
                <a:cxn ang="0">
                  <a:pos x="180" y="157"/>
                </a:cxn>
                <a:cxn ang="0">
                  <a:pos x="151" y="179"/>
                </a:cxn>
                <a:cxn ang="0">
                  <a:pos x="109" y="218"/>
                </a:cxn>
                <a:cxn ang="0">
                  <a:pos x="78" y="252"/>
                </a:cxn>
                <a:cxn ang="0">
                  <a:pos x="69" y="264"/>
                </a:cxn>
                <a:cxn ang="0">
                  <a:pos x="47" y="290"/>
                </a:cxn>
                <a:cxn ang="0">
                  <a:pos x="35" y="300"/>
                </a:cxn>
                <a:cxn ang="0">
                  <a:pos x="21" y="306"/>
                </a:cxn>
                <a:cxn ang="0">
                  <a:pos x="15" y="307"/>
                </a:cxn>
              </a:cxnLst>
              <a:rect l="0" t="0" r="r" b="b"/>
              <a:pathLst>
                <a:path w="369" h="307">
                  <a:moveTo>
                    <a:pt x="15" y="307"/>
                  </a:moveTo>
                  <a:lnTo>
                    <a:pt x="15" y="307"/>
                  </a:lnTo>
                  <a:lnTo>
                    <a:pt x="12" y="307"/>
                  </a:lnTo>
                  <a:lnTo>
                    <a:pt x="9" y="306"/>
                  </a:lnTo>
                  <a:lnTo>
                    <a:pt x="5" y="303"/>
                  </a:lnTo>
                  <a:lnTo>
                    <a:pt x="2" y="298"/>
                  </a:lnTo>
                  <a:lnTo>
                    <a:pt x="0" y="293"/>
                  </a:lnTo>
                  <a:lnTo>
                    <a:pt x="0" y="293"/>
                  </a:lnTo>
                  <a:lnTo>
                    <a:pt x="0" y="287"/>
                  </a:lnTo>
                  <a:lnTo>
                    <a:pt x="2" y="281"/>
                  </a:lnTo>
                  <a:lnTo>
                    <a:pt x="4" y="277"/>
                  </a:lnTo>
                  <a:lnTo>
                    <a:pt x="6" y="275"/>
                  </a:lnTo>
                  <a:lnTo>
                    <a:pt x="9" y="273"/>
                  </a:lnTo>
                  <a:lnTo>
                    <a:pt x="12" y="272"/>
                  </a:lnTo>
                  <a:lnTo>
                    <a:pt x="12" y="272"/>
                  </a:lnTo>
                  <a:lnTo>
                    <a:pt x="18" y="269"/>
                  </a:lnTo>
                  <a:lnTo>
                    <a:pt x="24" y="265"/>
                  </a:lnTo>
                  <a:lnTo>
                    <a:pt x="30" y="259"/>
                  </a:lnTo>
                  <a:lnTo>
                    <a:pt x="36" y="253"/>
                  </a:lnTo>
                  <a:lnTo>
                    <a:pt x="48" y="238"/>
                  </a:lnTo>
                  <a:lnTo>
                    <a:pt x="59" y="222"/>
                  </a:lnTo>
                  <a:lnTo>
                    <a:pt x="59" y="222"/>
                  </a:lnTo>
                  <a:lnTo>
                    <a:pt x="68" y="210"/>
                  </a:lnTo>
                  <a:lnTo>
                    <a:pt x="75" y="201"/>
                  </a:lnTo>
                  <a:lnTo>
                    <a:pt x="75" y="201"/>
                  </a:lnTo>
                  <a:lnTo>
                    <a:pt x="94" y="180"/>
                  </a:lnTo>
                  <a:lnTo>
                    <a:pt x="114" y="162"/>
                  </a:lnTo>
                  <a:lnTo>
                    <a:pt x="136" y="143"/>
                  </a:lnTo>
                  <a:lnTo>
                    <a:pt x="157" y="126"/>
                  </a:lnTo>
                  <a:lnTo>
                    <a:pt x="160" y="124"/>
                  </a:lnTo>
                  <a:lnTo>
                    <a:pt x="160" y="124"/>
                  </a:lnTo>
                  <a:lnTo>
                    <a:pt x="174" y="112"/>
                  </a:lnTo>
                  <a:lnTo>
                    <a:pt x="190" y="102"/>
                  </a:lnTo>
                  <a:lnTo>
                    <a:pt x="224" y="83"/>
                  </a:lnTo>
                  <a:lnTo>
                    <a:pt x="224" y="83"/>
                  </a:lnTo>
                  <a:lnTo>
                    <a:pt x="241" y="73"/>
                  </a:lnTo>
                  <a:lnTo>
                    <a:pt x="259" y="63"/>
                  </a:lnTo>
                  <a:lnTo>
                    <a:pt x="259" y="63"/>
                  </a:lnTo>
                  <a:lnTo>
                    <a:pt x="283" y="47"/>
                  </a:lnTo>
                  <a:lnTo>
                    <a:pt x="305" y="32"/>
                  </a:lnTo>
                  <a:lnTo>
                    <a:pt x="345" y="3"/>
                  </a:lnTo>
                  <a:lnTo>
                    <a:pt x="345" y="3"/>
                  </a:lnTo>
                  <a:lnTo>
                    <a:pt x="350" y="1"/>
                  </a:lnTo>
                  <a:lnTo>
                    <a:pt x="354" y="0"/>
                  </a:lnTo>
                  <a:lnTo>
                    <a:pt x="354" y="0"/>
                  </a:lnTo>
                  <a:lnTo>
                    <a:pt x="359" y="1"/>
                  </a:lnTo>
                  <a:lnTo>
                    <a:pt x="363" y="4"/>
                  </a:lnTo>
                  <a:lnTo>
                    <a:pt x="366" y="8"/>
                  </a:lnTo>
                  <a:lnTo>
                    <a:pt x="368" y="12"/>
                  </a:lnTo>
                  <a:lnTo>
                    <a:pt x="368" y="12"/>
                  </a:lnTo>
                  <a:lnTo>
                    <a:pt x="369" y="16"/>
                  </a:lnTo>
                  <a:lnTo>
                    <a:pt x="369" y="22"/>
                  </a:lnTo>
                  <a:lnTo>
                    <a:pt x="369" y="25"/>
                  </a:lnTo>
                  <a:lnTo>
                    <a:pt x="367" y="29"/>
                  </a:lnTo>
                  <a:lnTo>
                    <a:pt x="365" y="32"/>
                  </a:lnTo>
                  <a:lnTo>
                    <a:pt x="362" y="35"/>
                  </a:lnTo>
                  <a:lnTo>
                    <a:pt x="362" y="35"/>
                  </a:lnTo>
                  <a:lnTo>
                    <a:pt x="339" y="51"/>
                  </a:lnTo>
                  <a:lnTo>
                    <a:pt x="317" y="67"/>
                  </a:lnTo>
                  <a:lnTo>
                    <a:pt x="270" y="96"/>
                  </a:lnTo>
                  <a:lnTo>
                    <a:pt x="270" y="96"/>
                  </a:lnTo>
                  <a:lnTo>
                    <a:pt x="240" y="115"/>
                  </a:lnTo>
                  <a:lnTo>
                    <a:pt x="210" y="135"/>
                  </a:lnTo>
                  <a:lnTo>
                    <a:pt x="180" y="157"/>
                  </a:lnTo>
                  <a:lnTo>
                    <a:pt x="151" y="179"/>
                  </a:lnTo>
                  <a:lnTo>
                    <a:pt x="151" y="179"/>
                  </a:lnTo>
                  <a:lnTo>
                    <a:pt x="131" y="198"/>
                  </a:lnTo>
                  <a:lnTo>
                    <a:pt x="109" y="218"/>
                  </a:lnTo>
                  <a:lnTo>
                    <a:pt x="88" y="239"/>
                  </a:lnTo>
                  <a:lnTo>
                    <a:pt x="78" y="252"/>
                  </a:lnTo>
                  <a:lnTo>
                    <a:pt x="69" y="264"/>
                  </a:lnTo>
                  <a:lnTo>
                    <a:pt x="69" y="264"/>
                  </a:lnTo>
                  <a:lnTo>
                    <a:pt x="59" y="277"/>
                  </a:lnTo>
                  <a:lnTo>
                    <a:pt x="47" y="290"/>
                  </a:lnTo>
                  <a:lnTo>
                    <a:pt x="42" y="295"/>
                  </a:lnTo>
                  <a:lnTo>
                    <a:pt x="35" y="300"/>
                  </a:lnTo>
                  <a:lnTo>
                    <a:pt x="29" y="304"/>
                  </a:lnTo>
                  <a:lnTo>
                    <a:pt x="21" y="306"/>
                  </a:lnTo>
                  <a:lnTo>
                    <a:pt x="21" y="306"/>
                  </a:lnTo>
                  <a:lnTo>
                    <a:pt x="15" y="307"/>
                  </a:lnTo>
                  <a:lnTo>
                    <a:pt x="15" y="307"/>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0" name="Freeform 208"/>
            <p:cNvSpPr/>
            <p:nvPr/>
          </p:nvSpPr>
          <p:spPr bwMode="auto">
            <a:xfrm>
              <a:off x="4284663" y="2282825"/>
              <a:ext cx="195263" cy="171450"/>
            </a:xfrm>
            <a:custGeom>
              <a:avLst/>
              <a:gdLst/>
              <a:ahLst/>
              <a:cxnLst>
                <a:cxn ang="0">
                  <a:pos x="15" y="323"/>
                </a:cxn>
                <a:cxn ang="0">
                  <a:pos x="6" y="319"/>
                </a:cxn>
                <a:cxn ang="0">
                  <a:pos x="1" y="309"/>
                </a:cxn>
                <a:cxn ang="0">
                  <a:pos x="0" y="306"/>
                </a:cxn>
                <a:cxn ang="0">
                  <a:pos x="0" y="297"/>
                </a:cxn>
                <a:cxn ang="0">
                  <a:pos x="4" y="290"/>
                </a:cxn>
                <a:cxn ang="0">
                  <a:pos x="7" y="287"/>
                </a:cxn>
                <a:cxn ang="0">
                  <a:pos x="15" y="277"/>
                </a:cxn>
                <a:cxn ang="0">
                  <a:pos x="20" y="266"/>
                </a:cxn>
                <a:cxn ang="0">
                  <a:pos x="29" y="253"/>
                </a:cxn>
                <a:cxn ang="0">
                  <a:pos x="48" y="230"/>
                </a:cxn>
                <a:cxn ang="0">
                  <a:pos x="68" y="211"/>
                </a:cxn>
                <a:cxn ang="0">
                  <a:pos x="94" y="190"/>
                </a:cxn>
                <a:cxn ang="0">
                  <a:pos x="126" y="162"/>
                </a:cxn>
                <a:cxn ang="0">
                  <a:pos x="159" y="135"/>
                </a:cxn>
                <a:cxn ang="0">
                  <a:pos x="187" y="111"/>
                </a:cxn>
                <a:cxn ang="0">
                  <a:pos x="236" y="73"/>
                </a:cxn>
                <a:cxn ang="0">
                  <a:pos x="254" y="61"/>
                </a:cxn>
                <a:cxn ang="0">
                  <a:pos x="311" y="23"/>
                </a:cxn>
                <a:cxn ang="0">
                  <a:pos x="344" y="3"/>
                </a:cxn>
                <a:cxn ang="0">
                  <a:pos x="348" y="1"/>
                </a:cxn>
                <a:cxn ang="0">
                  <a:pos x="352" y="0"/>
                </a:cxn>
                <a:cxn ang="0">
                  <a:pos x="358" y="2"/>
                </a:cxn>
                <a:cxn ang="0">
                  <a:pos x="366" y="9"/>
                </a:cxn>
                <a:cxn ang="0">
                  <a:pos x="368" y="14"/>
                </a:cxn>
                <a:cxn ang="0">
                  <a:pos x="369" y="22"/>
                </a:cxn>
                <a:cxn ang="0">
                  <a:pos x="366" y="29"/>
                </a:cxn>
                <a:cxn ang="0">
                  <a:pos x="361" y="35"/>
                </a:cxn>
                <a:cxn ang="0">
                  <a:pos x="325" y="57"/>
                </a:cxn>
                <a:cxn ang="0">
                  <a:pos x="271" y="92"/>
                </a:cxn>
                <a:cxn ang="0">
                  <a:pos x="250" y="107"/>
                </a:cxn>
                <a:cxn ang="0">
                  <a:pos x="190" y="157"/>
                </a:cxn>
                <a:cxn ang="0">
                  <a:pos x="164" y="179"/>
                </a:cxn>
                <a:cxn ang="0">
                  <a:pos x="134" y="203"/>
                </a:cxn>
                <a:cxn ang="0">
                  <a:pos x="102" y="229"/>
                </a:cxn>
                <a:cxn ang="0">
                  <a:pos x="72" y="258"/>
                </a:cxn>
                <a:cxn ang="0">
                  <a:pos x="66" y="264"/>
                </a:cxn>
                <a:cxn ang="0">
                  <a:pos x="51" y="286"/>
                </a:cxn>
                <a:cxn ang="0">
                  <a:pos x="46" y="295"/>
                </a:cxn>
                <a:cxn ang="0">
                  <a:pos x="33" y="312"/>
                </a:cxn>
                <a:cxn ang="0">
                  <a:pos x="24" y="319"/>
                </a:cxn>
                <a:cxn ang="0">
                  <a:pos x="15" y="323"/>
                </a:cxn>
              </a:cxnLst>
              <a:rect l="0" t="0" r="r" b="b"/>
              <a:pathLst>
                <a:path w="369" h="323">
                  <a:moveTo>
                    <a:pt x="15" y="323"/>
                  </a:moveTo>
                  <a:lnTo>
                    <a:pt x="15" y="323"/>
                  </a:lnTo>
                  <a:lnTo>
                    <a:pt x="10" y="322"/>
                  </a:lnTo>
                  <a:lnTo>
                    <a:pt x="6" y="319"/>
                  </a:lnTo>
                  <a:lnTo>
                    <a:pt x="3" y="315"/>
                  </a:lnTo>
                  <a:lnTo>
                    <a:pt x="1" y="309"/>
                  </a:lnTo>
                  <a:lnTo>
                    <a:pt x="1" y="309"/>
                  </a:lnTo>
                  <a:lnTo>
                    <a:pt x="0" y="306"/>
                  </a:lnTo>
                  <a:lnTo>
                    <a:pt x="0" y="300"/>
                  </a:lnTo>
                  <a:lnTo>
                    <a:pt x="0" y="297"/>
                  </a:lnTo>
                  <a:lnTo>
                    <a:pt x="2" y="294"/>
                  </a:lnTo>
                  <a:lnTo>
                    <a:pt x="4" y="290"/>
                  </a:lnTo>
                  <a:lnTo>
                    <a:pt x="7" y="287"/>
                  </a:lnTo>
                  <a:lnTo>
                    <a:pt x="7" y="287"/>
                  </a:lnTo>
                  <a:lnTo>
                    <a:pt x="11" y="283"/>
                  </a:lnTo>
                  <a:lnTo>
                    <a:pt x="15" y="277"/>
                  </a:lnTo>
                  <a:lnTo>
                    <a:pt x="20" y="266"/>
                  </a:lnTo>
                  <a:lnTo>
                    <a:pt x="20" y="266"/>
                  </a:lnTo>
                  <a:lnTo>
                    <a:pt x="24" y="259"/>
                  </a:lnTo>
                  <a:lnTo>
                    <a:pt x="29" y="253"/>
                  </a:lnTo>
                  <a:lnTo>
                    <a:pt x="29" y="253"/>
                  </a:lnTo>
                  <a:lnTo>
                    <a:pt x="48" y="230"/>
                  </a:lnTo>
                  <a:lnTo>
                    <a:pt x="59" y="221"/>
                  </a:lnTo>
                  <a:lnTo>
                    <a:pt x="68" y="211"/>
                  </a:lnTo>
                  <a:lnTo>
                    <a:pt x="68" y="211"/>
                  </a:lnTo>
                  <a:lnTo>
                    <a:pt x="94" y="190"/>
                  </a:lnTo>
                  <a:lnTo>
                    <a:pt x="94" y="190"/>
                  </a:lnTo>
                  <a:lnTo>
                    <a:pt x="126" y="162"/>
                  </a:lnTo>
                  <a:lnTo>
                    <a:pt x="159" y="135"/>
                  </a:lnTo>
                  <a:lnTo>
                    <a:pt x="159" y="135"/>
                  </a:lnTo>
                  <a:lnTo>
                    <a:pt x="187" y="111"/>
                  </a:lnTo>
                  <a:lnTo>
                    <a:pt x="187" y="111"/>
                  </a:lnTo>
                  <a:lnTo>
                    <a:pt x="220" y="85"/>
                  </a:lnTo>
                  <a:lnTo>
                    <a:pt x="236" y="73"/>
                  </a:lnTo>
                  <a:lnTo>
                    <a:pt x="254" y="61"/>
                  </a:lnTo>
                  <a:lnTo>
                    <a:pt x="254" y="61"/>
                  </a:lnTo>
                  <a:lnTo>
                    <a:pt x="282" y="41"/>
                  </a:lnTo>
                  <a:lnTo>
                    <a:pt x="311" y="23"/>
                  </a:lnTo>
                  <a:lnTo>
                    <a:pt x="311" y="23"/>
                  </a:lnTo>
                  <a:lnTo>
                    <a:pt x="344" y="3"/>
                  </a:lnTo>
                  <a:lnTo>
                    <a:pt x="344" y="3"/>
                  </a:lnTo>
                  <a:lnTo>
                    <a:pt x="348" y="1"/>
                  </a:lnTo>
                  <a:lnTo>
                    <a:pt x="352" y="0"/>
                  </a:lnTo>
                  <a:lnTo>
                    <a:pt x="352" y="0"/>
                  </a:lnTo>
                  <a:lnTo>
                    <a:pt x="355" y="1"/>
                  </a:lnTo>
                  <a:lnTo>
                    <a:pt x="358" y="2"/>
                  </a:lnTo>
                  <a:lnTo>
                    <a:pt x="363" y="5"/>
                  </a:lnTo>
                  <a:lnTo>
                    <a:pt x="366" y="9"/>
                  </a:lnTo>
                  <a:lnTo>
                    <a:pt x="368" y="14"/>
                  </a:lnTo>
                  <a:lnTo>
                    <a:pt x="368" y="14"/>
                  </a:lnTo>
                  <a:lnTo>
                    <a:pt x="369" y="17"/>
                  </a:lnTo>
                  <a:lnTo>
                    <a:pt x="369" y="22"/>
                  </a:lnTo>
                  <a:lnTo>
                    <a:pt x="368" y="25"/>
                  </a:lnTo>
                  <a:lnTo>
                    <a:pt x="366" y="29"/>
                  </a:lnTo>
                  <a:lnTo>
                    <a:pt x="364" y="32"/>
                  </a:lnTo>
                  <a:lnTo>
                    <a:pt x="361" y="35"/>
                  </a:lnTo>
                  <a:lnTo>
                    <a:pt x="361" y="35"/>
                  </a:lnTo>
                  <a:lnTo>
                    <a:pt x="325" y="57"/>
                  </a:lnTo>
                  <a:lnTo>
                    <a:pt x="325" y="57"/>
                  </a:lnTo>
                  <a:lnTo>
                    <a:pt x="271" y="92"/>
                  </a:lnTo>
                  <a:lnTo>
                    <a:pt x="271" y="92"/>
                  </a:lnTo>
                  <a:lnTo>
                    <a:pt x="250" y="107"/>
                  </a:lnTo>
                  <a:lnTo>
                    <a:pt x="229" y="123"/>
                  </a:lnTo>
                  <a:lnTo>
                    <a:pt x="190" y="157"/>
                  </a:lnTo>
                  <a:lnTo>
                    <a:pt x="190" y="157"/>
                  </a:lnTo>
                  <a:lnTo>
                    <a:pt x="164" y="179"/>
                  </a:lnTo>
                  <a:lnTo>
                    <a:pt x="164" y="179"/>
                  </a:lnTo>
                  <a:lnTo>
                    <a:pt x="134" y="203"/>
                  </a:lnTo>
                  <a:lnTo>
                    <a:pt x="134" y="203"/>
                  </a:lnTo>
                  <a:lnTo>
                    <a:pt x="102" y="229"/>
                  </a:lnTo>
                  <a:lnTo>
                    <a:pt x="86" y="242"/>
                  </a:lnTo>
                  <a:lnTo>
                    <a:pt x="72" y="258"/>
                  </a:lnTo>
                  <a:lnTo>
                    <a:pt x="72" y="258"/>
                  </a:lnTo>
                  <a:lnTo>
                    <a:pt x="66" y="264"/>
                  </a:lnTo>
                  <a:lnTo>
                    <a:pt x="61" y="271"/>
                  </a:lnTo>
                  <a:lnTo>
                    <a:pt x="51" y="286"/>
                  </a:lnTo>
                  <a:lnTo>
                    <a:pt x="51" y="286"/>
                  </a:lnTo>
                  <a:lnTo>
                    <a:pt x="46" y="295"/>
                  </a:lnTo>
                  <a:lnTo>
                    <a:pt x="40" y="303"/>
                  </a:lnTo>
                  <a:lnTo>
                    <a:pt x="33" y="312"/>
                  </a:lnTo>
                  <a:lnTo>
                    <a:pt x="24" y="319"/>
                  </a:lnTo>
                  <a:lnTo>
                    <a:pt x="24" y="319"/>
                  </a:lnTo>
                  <a:lnTo>
                    <a:pt x="19" y="322"/>
                  </a:lnTo>
                  <a:lnTo>
                    <a:pt x="15" y="323"/>
                  </a:lnTo>
                  <a:lnTo>
                    <a:pt x="15" y="32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1" name="Freeform 209"/>
            <p:cNvSpPr/>
            <p:nvPr/>
          </p:nvSpPr>
          <p:spPr bwMode="auto">
            <a:xfrm>
              <a:off x="4446588" y="2346325"/>
              <a:ext cx="285750" cy="307975"/>
            </a:xfrm>
            <a:custGeom>
              <a:avLst/>
              <a:gdLst/>
              <a:ahLst/>
              <a:cxnLst>
                <a:cxn ang="0">
                  <a:pos x="524" y="583"/>
                </a:cxn>
                <a:cxn ang="0">
                  <a:pos x="515" y="580"/>
                </a:cxn>
                <a:cxn ang="0">
                  <a:pos x="501" y="571"/>
                </a:cxn>
                <a:cxn ang="0">
                  <a:pos x="476" y="549"/>
                </a:cxn>
                <a:cxn ang="0">
                  <a:pos x="437" y="513"/>
                </a:cxn>
                <a:cxn ang="0">
                  <a:pos x="414" y="488"/>
                </a:cxn>
                <a:cxn ang="0">
                  <a:pos x="388" y="460"/>
                </a:cxn>
                <a:cxn ang="0">
                  <a:pos x="339" y="409"/>
                </a:cxn>
                <a:cxn ang="0">
                  <a:pos x="300" y="361"/>
                </a:cxn>
                <a:cxn ang="0">
                  <a:pos x="288" y="344"/>
                </a:cxn>
                <a:cxn ang="0">
                  <a:pos x="246" y="293"/>
                </a:cxn>
                <a:cxn ang="0">
                  <a:pos x="202" y="245"/>
                </a:cxn>
                <a:cxn ang="0">
                  <a:pos x="167" y="208"/>
                </a:cxn>
                <a:cxn ang="0">
                  <a:pos x="134" y="170"/>
                </a:cxn>
                <a:cxn ang="0">
                  <a:pos x="121" y="153"/>
                </a:cxn>
                <a:cxn ang="0">
                  <a:pos x="95" y="121"/>
                </a:cxn>
                <a:cxn ang="0">
                  <a:pos x="54" y="76"/>
                </a:cxn>
                <a:cxn ang="0">
                  <a:pos x="24" y="48"/>
                </a:cxn>
                <a:cxn ang="0">
                  <a:pos x="8" y="36"/>
                </a:cxn>
                <a:cxn ang="0">
                  <a:pos x="3" y="29"/>
                </a:cxn>
                <a:cxn ang="0">
                  <a:pos x="0" y="22"/>
                </a:cxn>
                <a:cxn ang="0">
                  <a:pos x="1" y="13"/>
                </a:cxn>
                <a:cxn ang="0">
                  <a:pos x="4" y="8"/>
                </a:cxn>
                <a:cxn ang="0">
                  <a:pos x="12" y="1"/>
                </a:cxn>
                <a:cxn ang="0">
                  <a:pos x="16" y="0"/>
                </a:cxn>
                <a:cxn ang="0">
                  <a:pos x="25" y="3"/>
                </a:cxn>
                <a:cxn ang="0">
                  <a:pos x="41" y="15"/>
                </a:cxn>
                <a:cxn ang="0">
                  <a:pos x="70" y="41"/>
                </a:cxn>
                <a:cxn ang="0">
                  <a:pos x="110" y="84"/>
                </a:cxn>
                <a:cxn ang="0">
                  <a:pos x="136" y="115"/>
                </a:cxn>
                <a:cxn ang="0">
                  <a:pos x="206" y="198"/>
                </a:cxn>
                <a:cxn ang="0">
                  <a:pos x="290" y="291"/>
                </a:cxn>
                <a:cxn ang="0">
                  <a:pos x="303" y="306"/>
                </a:cxn>
                <a:cxn ang="0">
                  <a:pos x="341" y="353"/>
                </a:cxn>
                <a:cxn ang="0">
                  <a:pos x="371" y="390"/>
                </a:cxn>
                <a:cxn ang="0">
                  <a:pos x="403" y="425"/>
                </a:cxn>
                <a:cxn ang="0">
                  <a:pos x="433" y="457"/>
                </a:cxn>
                <a:cxn ang="0">
                  <a:pos x="457" y="482"/>
                </a:cxn>
                <a:cxn ang="0">
                  <a:pos x="493" y="518"/>
                </a:cxn>
                <a:cxn ang="0">
                  <a:pos x="519" y="540"/>
                </a:cxn>
                <a:cxn ang="0">
                  <a:pos x="532" y="549"/>
                </a:cxn>
                <a:cxn ang="0">
                  <a:pos x="539" y="554"/>
                </a:cxn>
                <a:cxn ang="0">
                  <a:pos x="541" y="560"/>
                </a:cxn>
                <a:cxn ang="0">
                  <a:pos x="541" y="570"/>
                </a:cxn>
                <a:cxn ang="0">
                  <a:pos x="539" y="575"/>
                </a:cxn>
                <a:cxn ang="0">
                  <a:pos x="530" y="582"/>
                </a:cxn>
                <a:cxn ang="0">
                  <a:pos x="524" y="583"/>
                </a:cxn>
              </a:cxnLst>
              <a:rect l="0" t="0" r="r" b="b"/>
              <a:pathLst>
                <a:path w="541" h="583">
                  <a:moveTo>
                    <a:pt x="524" y="583"/>
                  </a:moveTo>
                  <a:lnTo>
                    <a:pt x="524" y="583"/>
                  </a:lnTo>
                  <a:lnTo>
                    <a:pt x="520" y="582"/>
                  </a:lnTo>
                  <a:lnTo>
                    <a:pt x="515" y="580"/>
                  </a:lnTo>
                  <a:lnTo>
                    <a:pt x="515" y="580"/>
                  </a:lnTo>
                  <a:lnTo>
                    <a:pt x="501" y="571"/>
                  </a:lnTo>
                  <a:lnTo>
                    <a:pt x="488" y="560"/>
                  </a:lnTo>
                  <a:lnTo>
                    <a:pt x="476" y="549"/>
                  </a:lnTo>
                  <a:lnTo>
                    <a:pt x="462" y="538"/>
                  </a:lnTo>
                  <a:lnTo>
                    <a:pt x="437" y="513"/>
                  </a:lnTo>
                  <a:lnTo>
                    <a:pt x="414" y="488"/>
                  </a:lnTo>
                  <a:lnTo>
                    <a:pt x="414" y="488"/>
                  </a:lnTo>
                  <a:lnTo>
                    <a:pt x="388" y="460"/>
                  </a:lnTo>
                  <a:lnTo>
                    <a:pt x="388" y="460"/>
                  </a:lnTo>
                  <a:lnTo>
                    <a:pt x="365" y="437"/>
                  </a:lnTo>
                  <a:lnTo>
                    <a:pt x="339" y="409"/>
                  </a:lnTo>
                  <a:lnTo>
                    <a:pt x="313" y="377"/>
                  </a:lnTo>
                  <a:lnTo>
                    <a:pt x="300" y="361"/>
                  </a:lnTo>
                  <a:lnTo>
                    <a:pt x="288" y="344"/>
                  </a:lnTo>
                  <a:lnTo>
                    <a:pt x="288" y="344"/>
                  </a:lnTo>
                  <a:lnTo>
                    <a:pt x="268" y="319"/>
                  </a:lnTo>
                  <a:lnTo>
                    <a:pt x="246" y="293"/>
                  </a:lnTo>
                  <a:lnTo>
                    <a:pt x="224" y="269"/>
                  </a:lnTo>
                  <a:lnTo>
                    <a:pt x="202" y="245"/>
                  </a:lnTo>
                  <a:lnTo>
                    <a:pt x="202" y="245"/>
                  </a:lnTo>
                  <a:lnTo>
                    <a:pt x="167" y="208"/>
                  </a:lnTo>
                  <a:lnTo>
                    <a:pt x="150" y="189"/>
                  </a:lnTo>
                  <a:lnTo>
                    <a:pt x="134" y="170"/>
                  </a:lnTo>
                  <a:lnTo>
                    <a:pt x="134" y="170"/>
                  </a:lnTo>
                  <a:lnTo>
                    <a:pt x="121" y="153"/>
                  </a:lnTo>
                  <a:lnTo>
                    <a:pt x="121" y="153"/>
                  </a:lnTo>
                  <a:lnTo>
                    <a:pt x="95" y="121"/>
                  </a:lnTo>
                  <a:lnTo>
                    <a:pt x="69" y="90"/>
                  </a:lnTo>
                  <a:lnTo>
                    <a:pt x="54" y="76"/>
                  </a:lnTo>
                  <a:lnTo>
                    <a:pt x="40" y="61"/>
                  </a:lnTo>
                  <a:lnTo>
                    <a:pt x="24" y="48"/>
                  </a:lnTo>
                  <a:lnTo>
                    <a:pt x="8" y="36"/>
                  </a:lnTo>
                  <a:lnTo>
                    <a:pt x="8" y="36"/>
                  </a:lnTo>
                  <a:lnTo>
                    <a:pt x="5" y="32"/>
                  </a:lnTo>
                  <a:lnTo>
                    <a:pt x="3" y="29"/>
                  </a:lnTo>
                  <a:lnTo>
                    <a:pt x="0" y="25"/>
                  </a:lnTo>
                  <a:lnTo>
                    <a:pt x="0" y="22"/>
                  </a:lnTo>
                  <a:lnTo>
                    <a:pt x="0" y="17"/>
                  </a:lnTo>
                  <a:lnTo>
                    <a:pt x="1" y="13"/>
                  </a:lnTo>
                  <a:lnTo>
                    <a:pt x="1" y="13"/>
                  </a:lnTo>
                  <a:lnTo>
                    <a:pt x="4" y="8"/>
                  </a:lnTo>
                  <a:lnTo>
                    <a:pt x="7" y="3"/>
                  </a:lnTo>
                  <a:lnTo>
                    <a:pt x="12" y="1"/>
                  </a:lnTo>
                  <a:lnTo>
                    <a:pt x="16" y="0"/>
                  </a:lnTo>
                  <a:lnTo>
                    <a:pt x="16" y="0"/>
                  </a:lnTo>
                  <a:lnTo>
                    <a:pt x="21" y="0"/>
                  </a:lnTo>
                  <a:lnTo>
                    <a:pt x="25" y="3"/>
                  </a:lnTo>
                  <a:lnTo>
                    <a:pt x="25" y="3"/>
                  </a:lnTo>
                  <a:lnTo>
                    <a:pt x="41" y="15"/>
                  </a:lnTo>
                  <a:lnTo>
                    <a:pt x="55" y="28"/>
                  </a:lnTo>
                  <a:lnTo>
                    <a:pt x="70" y="41"/>
                  </a:lnTo>
                  <a:lnTo>
                    <a:pt x="83" y="55"/>
                  </a:lnTo>
                  <a:lnTo>
                    <a:pt x="110" y="84"/>
                  </a:lnTo>
                  <a:lnTo>
                    <a:pt x="136" y="115"/>
                  </a:lnTo>
                  <a:lnTo>
                    <a:pt x="136" y="115"/>
                  </a:lnTo>
                  <a:lnTo>
                    <a:pt x="170" y="156"/>
                  </a:lnTo>
                  <a:lnTo>
                    <a:pt x="206" y="198"/>
                  </a:lnTo>
                  <a:lnTo>
                    <a:pt x="246" y="242"/>
                  </a:lnTo>
                  <a:lnTo>
                    <a:pt x="290" y="291"/>
                  </a:lnTo>
                  <a:lnTo>
                    <a:pt x="290" y="291"/>
                  </a:lnTo>
                  <a:lnTo>
                    <a:pt x="303" y="306"/>
                  </a:lnTo>
                  <a:lnTo>
                    <a:pt x="317" y="322"/>
                  </a:lnTo>
                  <a:lnTo>
                    <a:pt x="341" y="353"/>
                  </a:lnTo>
                  <a:lnTo>
                    <a:pt x="341" y="353"/>
                  </a:lnTo>
                  <a:lnTo>
                    <a:pt x="371" y="390"/>
                  </a:lnTo>
                  <a:lnTo>
                    <a:pt x="387" y="407"/>
                  </a:lnTo>
                  <a:lnTo>
                    <a:pt x="403" y="425"/>
                  </a:lnTo>
                  <a:lnTo>
                    <a:pt x="403" y="425"/>
                  </a:lnTo>
                  <a:lnTo>
                    <a:pt x="433" y="457"/>
                  </a:lnTo>
                  <a:lnTo>
                    <a:pt x="433" y="457"/>
                  </a:lnTo>
                  <a:lnTo>
                    <a:pt x="457" y="482"/>
                  </a:lnTo>
                  <a:lnTo>
                    <a:pt x="481" y="507"/>
                  </a:lnTo>
                  <a:lnTo>
                    <a:pt x="493" y="518"/>
                  </a:lnTo>
                  <a:lnTo>
                    <a:pt x="507" y="529"/>
                  </a:lnTo>
                  <a:lnTo>
                    <a:pt x="519" y="540"/>
                  </a:lnTo>
                  <a:lnTo>
                    <a:pt x="532" y="549"/>
                  </a:lnTo>
                  <a:lnTo>
                    <a:pt x="532" y="549"/>
                  </a:lnTo>
                  <a:lnTo>
                    <a:pt x="537" y="552"/>
                  </a:lnTo>
                  <a:lnTo>
                    <a:pt x="539" y="554"/>
                  </a:lnTo>
                  <a:lnTo>
                    <a:pt x="540" y="557"/>
                  </a:lnTo>
                  <a:lnTo>
                    <a:pt x="541" y="560"/>
                  </a:lnTo>
                  <a:lnTo>
                    <a:pt x="541" y="565"/>
                  </a:lnTo>
                  <a:lnTo>
                    <a:pt x="541" y="570"/>
                  </a:lnTo>
                  <a:lnTo>
                    <a:pt x="541" y="570"/>
                  </a:lnTo>
                  <a:lnTo>
                    <a:pt x="539" y="575"/>
                  </a:lnTo>
                  <a:lnTo>
                    <a:pt x="534" y="579"/>
                  </a:lnTo>
                  <a:lnTo>
                    <a:pt x="530" y="582"/>
                  </a:lnTo>
                  <a:lnTo>
                    <a:pt x="527" y="583"/>
                  </a:lnTo>
                  <a:lnTo>
                    <a:pt x="524" y="583"/>
                  </a:lnTo>
                  <a:lnTo>
                    <a:pt x="524" y="58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2" name="Freeform 210"/>
            <p:cNvSpPr/>
            <p:nvPr/>
          </p:nvSpPr>
          <p:spPr bwMode="auto">
            <a:xfrm>
              <a:off x="4349750" y="2435225"/>
              <a:ext cx="273050" cy="288925"/>
            </a:xfrm>
            <a:custGeom>
              <a:avLst/>
              <a:gdLst/>
              <a:ahLst/>
              <a:cxnLst>
                <a:cxn ang="0">
                  <a:pos x="493" y="546"/>
                </a:cxn>
                <a:cxn ang="0">
                  <a:pos x="481" y="537"/>
                </a:cxn>
                <a:cxn ang="0">
                  <a:pos x="475" y="524"/>
                </a:cxn>
                <a:cxn ang="0">
                  <a:pos x="457" y="505"/>
                </a:cxn>
                <a:cxn ang="0">
                  <a:pos x="444" y="490"/>
                </a:cxn>
                <a:cxn ang="0">
                  <a:pos x="436" y="479"/>
                </a:cxn>
                <a:cxn ang="0">
                  <a:pos x="411" y="452"/>
                </a:cxn>
                <a:cxn ang="0">
                  <a:pos x="402" y="443"/>
                </a:cxn>
                <a:cxn ang="0">
                  <a:pos x="387" y="420"/>
                </a:cxn>
                <a:cxn ang="0">
                  <a:pos x="376" y="410"/>
                </a:cxn>
                <a:cxn ang="0">
                  <a:pos x="345" y="378"/>
                </a:cxn>
                <a:cxn ang="0">
                  <a:pos x="321" y="352"/>
                </a:cxn>
                <a:cxn ang="0">
                  <a:pos x="280" y="313"/>
                </a:cxn>
                <a:cxn ang="0">
                  <a:pos x="252" y="285"/>
                </a:cxn>
                <a:cxn ang="0">
                  <a:pos x="151" y="183"/>
                </a:cxn>
                <a:cxn ang="0">
                  <a:pos x="106" y="136"/>
                </a:cxn>
                <a:cxn ang="0">
                  <a:pos x="64" y="92"/>
                </a:cxn>
                <a:cxn ang="0">
                  <a:pos x="33" y="58"/>
                </a:cxn>
                <a:cxn ang="0">
                  <a:pos x="13" y="39"/>
                </a:cxn>
                <a:cxn ang="0">
                  <a:pos x="3" y="26"/>
                </a:cxn>
                <a:cxn ang="0">
                  <a:pos x="0" y="14"/>
                </a:cxn>
                <a:cxn ang="0">
                  <a:pos x="5" y="6"/>
                </a:cxn>
                <a:cxn ang="0">
                  <a:pos x="19" y="0"/>
                </a:cxn>
                <a:cxn ang="0">
                  <a:pos x="26" y="2"/>
                </a:cxn>
                <a:cxn ang="0">
                  <a:pos x="34" y="8"/>
                </a:cxn>
                <a:cxn ang="0">
                  <a:pos x="72" y="47"/>
                </a:cxn>
                <a:cxn ang="0">
                  <a:pos x="94" y="67"/>
                </a:cxn>
                <a:cxn ang="0">
                  <a:pos x="151" y="133"/>
                </a:cxn>
                <a:cxn ang="0">
                  <a:pos x="191" y="176"/>
                </a:cxn>
                <a:cxn ang="0">
                  <a:pos x="275" y="260"/>
                </a:cxn>
                <a:cxn ang="0">
                  <a:pos x="311" y="293"/>
                </a:cxn>
                <a:cxn ang="0">
                  <a:pos x="364" y="343"/>
                </a:cxn>
                <a:cxn ang="0">
                  <a:pos x="407" y="387"/>
                </a:cxn>
                <a:cxn ang="0">
                  <a:pos x="423" y="411"/>
                </a:cxn>
                <a:cxn ang="0">
                  <a:pos x="440" y="429"/>
                </a:cxn>
                <a:cxn ang="0">
                  <a:pos x="452" y="440"/>
                </a:cxn>
                <a:cxn ang="0">
                  <a:pos x="460" y="452"/>
                </a:cxn>
                <a:cxn ang="0">
                  <a:pos x="481" y="478"/>
                </a:cxn>
                <a:cxn ang="0">
                  <a:pos x="496" y="493"/>
                </a:cxn>
                <a:cxn ang="0">
                  <a:pos x="508" y="510"/>
                </a:cxn>
                <a:cxn ang="0">
                  <a:pos x="512" y="513"/>
                </a:cxn>
                <a:cxn ang="0">
                  <a:pos x="515" y="524"/>
                </a:cxn>
                <a:cxn ang="0">
                  <a:pos x="515" y="533"/>
                </a:cxn>
                <a:cxn ang="0">
                  <a:pos x="510" y="542"/>
                </a:cxn>
                <a:cxn ang="0">
                  <a:pos x="499" y="546"/>
                </a:cxn>
              </a:cxnLst>
              <a:rect l="0" t="0" r="r" b="b"/>
              <a:pathLst>
                <a:path w="515" h="546">
                  <a:moveTo>
                    <a:pt x="499" y="546"/>
                  </a:moveTo>
                  <a:lnTo>
                    <a:pt x="499" y="546"/>
                  </a:lnTo>
                  <a:lnTo>
                    <a:pt x="493" y="546"/>
                  </a:lnTo>
                  <a:lnTo>
                    <a:pt x="488" y="543"/>
                  </a:lnTo>
                  <a:lnTo>
                    <a:pt x="483" y="540"/>
                  </a:lnTo>
                  <a:lnTo>
                    <a:pt x="481" y="537"/>
                  </a:lnTo>
                  <a:lnTo>
                    <a:pt x="480" y="534"/>
                  </a:lnTo>
                  <a:lnTo>
                    <a:pt x="480" y="534"/>
                  </a:lnTo>
                  <a:lnTo>
                    <a:pt x="475" y="524"/>
                  </a:lnTo>
                  <a:lnTo>
                    <a:pt x="470" y="517"/>
                  </a:lnTo>
                  <a:lnTo>
                    <a:pt x="463" y="511"/>
                  </a:lnTo>
                  <a:lnTo>
                    <a:pt x="457" y="505"/>
                  </a:lnTo>
                  <a:lnTo>
                    <a:pt x="457" y="505"/>
                  </a:lnTo>
                  <a:lnTo>
                    <a:pt x="450" y="498"/>
                  </a:lnTo>
                  <a:lnTo>
                    <a:pt x="444" y="490"/>
                  </a:lnTo>
                  <a:lnTo>
                    <a:pt x="444" y="490"/>
                  </a:lnTo>
                  <a:lnTo>
                    <a:pt x="436" y="479"/>
                  </a:lnTo>
                  <a:lnTo>
                    <a:pt x="436" y="479"/>
                  </a:lnTo>
                  <a:lnTo>
                    <a:pt x="425" y="466"/>
                  </a:lnTo>
                  <a:lnTo>
                    <a:pt x="419" y="458"/>
                  </a:lnTo>
                  <a:lnTo>
                    <a:pt x="411" y="452"/>
                  </a:lnTo>
                  <a:lnTo>
                    <a:pt x="411" y="452"/>
                  </a:lnTo>
                  <a:lnTo>
                    <a:pt x="407" y="448"/>
                  </a:lnTo>
                  <a:lnTo>
                    <a:pt x="402" y="443"/>
                  </a:lnTo>
                  <a:lnTo>
                    <a:pt x="395" y="433"/>
                  </a:lnTo>
                  <a:lnTo>
                    <a:pt x="395" y="433"/>
                  </a:lnTo>
                  <a:lnTo>
                    <a:pt x="387" y="420"/>
                  </a:lnTo>
                  <a:lnTo>
                    <a:pt x="382" y="415"/>
                  </a:lnTo>
                  <a:lnTo>
                    <a:pt x="376" y="410"/>
                  </a:lnTo>
                  <a:lnTo>
                    <a:pt x="376" y="410"/>
                  </a:lnTo>
                  <a:lnTo>
                    <a:pt x="367" y="404"/>
                  </a:lnTo>
                  <a:lnTo>
                    <a:pt x="360" y="395"/>
                  </a:lnTo>
                  <a:lnTo>
                    <a:pt x="345" y="378"/>
                  </a:lnTo>
                  <a:lnTo>
                    <a:pt x="345" y="378"/>
                  </a:lnTo>
                  <a:lnTo>
                    <a:pt x="333" y="364"/>
                  </a:lnTo>
                  <a:lnTo>
                    <a:pt x="321" y="352"/>
                  </a:lnTo>
                  <a:lnTo>
                    <a:pt x="321" y="352"/>
                  </a:lnTo>
                  <a:lnTo>
                    <a:pt x="299" y="332"/>
                  </a:lnTo>
                  <a:lnTo>
                    <a:pt x="280" y="313"/>
                  </a:lnTo>
                  <a:lnTo>
                    <a:pt x="280" y="313"/>
                  </a:lnTo>
                  <a:lnTo>
                    <a:pt x="252" y="285"/>
                  </a:lnTo>
                  <a:lnTo>
                    <a:pt x="252" y="285"/>
                  </a:lnTo>
                  <a:lnTo>
                    <a:pt x="225" y="260"/>
                  </a:lnTo>
                  <a:lnTo>
                    <a:pt x="200" y="234"/>
                  </a:lnTo>
                  <a:lnTo>
                    <a:pt x="151" y="183"/>
                  </a:lnTo>
                  <a:lnTo>
                    <a:pt x="151" y="183"/>
                  </a:lnTo>
                  <a:lnTo>
                    <a:pt x="106" y="136"/>
                  </a:lnTo>
                  <a:lnTo>
                    <a:pt x="106" y="136"/>
                  </a:lnTo>
                  <a:lnTo>
                    <a:pt x="87" y="116"/>
                  </a:lnTo>
                  <a:lnTo>
                    <a:pt x="87" y="116"/>
                  </a:lnTo>
                  <a:lnTo>
                    <a:pt x="64" y="92"/>
                  </a:lnTo>
                  <a:lnTo>
                    <a:pt x="40" y="66"/>
                  </a:lnTo>
                  <a:lnTo>
                    <a:pt x="40" y="66"/>
                  </a:lnTo>
                  <a:lnTo>
                    <a:pt x="33" y="58"/>
                  </a:lnTo>
                  <a:lnTo>
                    <a:pt x="24" y="50"/>
                  </a:lnTo>
                  <a:lnTo>
                    <a:pt x="24" y="50"/>
                  </a:lnTo>
                  <a:lnTo>
                    <a:pt x="13" y="39"/>
                  </a:lnTo>
                  <a:lnTo>
                    <a:pt x="8" y="33"/>
                  </a:lnTo>
                  <a:lnTo>
                    <a:pt x="3" y="26"/>
                  </a:lnTo>
                  <a:lnTo>
                    <a:pt x="3" y="26"/>
                  </a:lnTo>
                  <a:lnTo>
                    <a:pt x="1" y="22"/>
                  </a:lnTo>
                  <a:lnTo>
                    <a:pt x="0" y="18"/>
                  </a:lnTo>
                  <a:lnTo>
                    <a:pt x="0" y="14"/>
                  </a:lnTo>
                  <a:lnTo>
                    <a:pt x="2" y="10"/>
                  </a:lnTo>
                  <a:lnTo>
                    <a:pt x="2" y="10"/>
                  </a:lnTo>
                  <a:lnTo>
                    <a:pt x="5" y="6"/>
                  </a:lnTo>
                  <a:lnTo>
                    <a:pt x="9" y="3"/>
                  </a:lnTo>
                  <a:lnTo>
                    <a:pt x="14" y="1"/>
                  </a:lnTo>
                  <a:lnTo>
                    <a:pt x="19" y="0"/>
                  </a:lnTo>
                  <a:lnTo>
                    <a:pt x="19" y="0"/>
                  </a:lnTo>
                  <a:lnTo>
                    <a:pt x="22" y="1"/>
                  </a:lnTo>
                  <a:lnTo>
                    <a:pt x="26" y="2"/>
                  </a:lnTo>
                  <a:lnTo>
                    <a:pt x="31" y="4"/>
                  </a:lnTo>
                  <a:lnTo>
                    <a:pt x="34" y="8"/>
                  </a:lnTo>
                  <a:lnTo>
                    <a:pt x="34" y="8"/>
                  </a:lnTo>
                  <a:lnTo>
                    <a:pt x="42" y="18"/>
                  </a:lnTo>
                  <a:lnTo>
                    <a:pt x="51" y="29"/>
                  </a:lnTo>
                  <a:lnTo>
                    <a:pt x="72" y="47"/>
                  </a:lnTo>
                  <a:lnTo>
                    <a:pt x="72" y="47"/>
                  </a:lnTo>
                  <a:lnTo>
                    <a:pt x="83" y="57"/>
                  </a:lnTo>
                  <a:lnTo>
                    <a:pt x="94" y="67"/>
                  </a:lnTo>
                  <a:lnTo>
                    <a:pt x="94" y="67"/>
                  </a:lnTo>
                  <a:lnTo>
                    <a:pt x="124" y="100"/>
                  </a:lnTo>
                  <a:lnTo>
                    <a:pt x="151" y="133"/>
                  </a:lnTo>
                  <a:lnTo>
                    <a:pt x="164" y="146"/>
                  </a:lnTo>
                  <a:lnTo>
                    <a:pt x="164" y="146"/>
                  </a:lnTo>
                  <a:lnTo>
                    <a:pt x="191" y="176"/>
                  </a:lnTo>
                  <a:lnTo>
                    <a:pt x="219" y="205"/>
                  </a:lnTo>
                  <a:lnTo>
                    <a:pt x="247" y="232"/>
                  </a:lnTo>
                  <a:lnTo>
                    <a:pt x="275" y="260"/>
                  </a:lnTo>
                  <a:lnTo>
                    <a:pt x="275" y="260"/>
                  </a:lnTo>
                  <a:lnTo>
                    <a:pt x="311" y="293"/>
                  </a:lnTo>
                  <a:lnTo>
                    <a:pt x="311" y="293"/>
                  </a:lnTo>
                  <a:lnTo>
                    <a:pt x="342" y="321"/>
                  </a:lnTo>
                  <a:lnTo>
                    <a:pt x="342" y="321"/>
                  </a:lnTo>
                  <a:lnTo>
                    <a:pt x="364" y="343"/>
                  </a:lnTo>
                  <a:lnTo>
                    <a:pt x="386" y="363"/>
                  </a:lnTo>
                  <a:lnTo>
                    <a:pt x="396" y="375"/>
                  </a:lnTo>
                  <a:lnTo>
                    <a:pt x="407" y="387"/>
                  </a:lnTo>
                  <a:lnTo>
                    <a:pt x="415" y="398"/>
                  </a:lnTo>
                  <a:lnTo>
                    <a:pt x="423" y="411"/>
                  </a:lnTo>
                  <a:lnTo>
                    <a:pt x="423" y="411"/>
                  </a:lnTo>
                  <a:lnTo>
                    <a:pt x="426" y="416"/>
                  </a:lnTo>
                  <a:lnTo>
                    <a:pt x="430" y="421"/>
                  </a:lnTo>
                  <a:lnTo>
                    <a:pt x="440" y="429"/>
                  </a:lnTo>
                  <a:lnTo>
                    <a:pt x="440" y="429"/>
                  </a:lnTo>
                  <a:lnTo>
                    <a:pt x="446" y="435"/>
                  </a:lnTo>
                  <a:lnTo>
                    <a:pt x="452" y="440"/>
                  </a:lnTo>
                  <a:lnTo>
                    <a:pt x="452" y="440"/>
                  </a:lnTo>
                  <a:lnTo>
                    <a:pt x="460" y="452"/>
                  </a:lnTo>
                  <a:lnTo>
                    <a:pt x="460" y="452"/>
                  </a:lnTo>
                  <a:lnTo>
                    <a:pt x="470" y="466"/>
                  </a:lnTo>
                  <a:lnTo>
                    <a:pt x="475" y="472"/>
                  </a:lnTo>
                  <a:lnTo>
                    <a:pt x="481" y="478"/>
                  </a:lnTo>
                  <a:lnTo>
                    <a:pt x="481" y="478"/>
                  </a:lnTo>
                  <a:lnTo>
                    <a:pt x="489" y="486"/>
                  </a:lnTo>
                  <a:lnTo>
                    <a:pt x="496" y="493"/>
                  </a:lnTo>
                  <a:lnTo>
                    <a:pt x="502" y="501"/>
                  </a:lnTo>
                  <a:lnTo>
                    <a:pt x="507" y="509"/>
                  </a:lnTo>
                  <a:lnTo>
                    <a:pt x="508" y="510"/>
                  </a:lnTo>
                  <a:lnTo>
                    <a:pt x="509" y="511"/>
                  </a:lnTo>
                  <a:lnTo>
                    <a:pt x="509" y="511"/>
                  </a:lnTo>
                  <a:lnTo>
                    <a:pt x="512" y="513"/>
                  </a:lnTo>
                  <a:lnTo>
                    <a:pt x="514" y="516"/>
                  </a:lnTo>
                  <a:lnTo>
                    <a:pt x="515" y="520"/>
                  </a:lnTo>
                  <a:lnTo>
                    <a:pt x="515" y="524"/>
                  </a:lnTo>
                  <a:lnTo>
                    <a:pt x="515" y="530"/>
                  </a:lnTo>
                  <a:lnTo>
                    <a:pt x="515" y="530"/>
                  </a:lnTo>
                  <a:lnTo>
                    <a:pt x="515" y="533"/>
                  </a:lnTo>
                  <a:lnTo>
                    <a:pt x="514" y="537"/>
                  </a:lnTo>
                  <a:lnTo>
                    <a:pt x="513" y="540"/>
                  </a:lnTo>
                  <a:lnTo>
                    <a:pt x="510" y="542"/>
                  </a:lnTo>
                  <a:lnTo>
                    <a:pt x="510" y="542"/>
                  </a:lnTo>
                  <a:lnTo>
                    <a:pt x="506" y="545"/>
                  </a:lnTo>
                  <a:lnTo>
                    <a:pt x="499" y="546"/>
                  </a:lnTo>
                  <a:lnTo>
                    <a:pt x="499" y="546"/>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3" name="Freeform 211"/>
            <p:cNvSpPr/>
            <p:nvPr/>
          </p:nvSpPr>
          <p:spPr bwMode="auto">
            <a:xfrm>
              <a:off x="4708525" y="2740025"/>
              <a:ext cx="77788" cy="74613"/>
            </a:xfrm>
            <a:custGeom>
              <a:avLst/>
              <a:gdLst/>
              <a:ahLst/>
              <a:cxnLst>
                <a:cxn ang="0">
                  <a:pos x="116" y="142"/>
                </a:cxn>
                <a:cxn ang="0">
                  <a:pos x="111" y="142"/>
                </a:cxn>
                <a:cxn ang="0">
                  <a:pos x="101" y="140"/>
                </a:cxn>
                <a:cxn ang="0">
                  <a:pos x="90" y="136"/>
                </a:cxn>
                <a:cxn ang="0">
                  <a:pos x="88" y="139"/>
                </a:cxn>
                <a:cxn ang="0">
                  <a:pos x="79" y="141"/>
                </a:cxn>
                <a:cxn ang="0">
                  <a:pos x="77" y="141"/>
                </a:cxn>
                <a:cxn ang="0">
                  <a:pos x="63" y="139"/>
                </a:cxn>
                <a:cxn ang="0">
                  <a:pos x="49" y="136"/>
                </a:cxn>
                <a:cxn ang="0">
                  <a:pos x="42" y="134"/>
                </a:cxn>
                <a:cxn ang="0">
                  <a:pos x="33" y="127"/>
                </a:cxn>
                <a:cxn ang="0">
                  <a:pos x="30" y="129"/>
                </a:cxn>
                <a:cxn ang="0">
                  <a:pos x="21" y="131"/>
                </a:cxn>
                <a:cxn ang="0">
                  <a:pos x="18" y="130"/>
                </a:cxn>
                <a:cxn ang="0">
                  <a:pos x="12" y="127"/>
                </a:cxn>
                <a:cxn ang="0">
                  <a:pos x="7" y="122"/>
                </a:cxn>
                <a:cxn ang="0">
                  <a:pos x="6" y="117"/>
                </a:cxn>
                <a:cxn ang="0">
                  <a:pos x="5" y="115"/>
                </a:cxn>
                <a:cxn ang="0">
                  <a:pos x="1" y="108"/>
                </a:cxn>
                <a:cxn ang="0">
                  <a:pos x="1" y="101"/>
                </a:cxn>
                <a:cxn ang="0">
                  <a:pos x="3" y="95"/>
                </a:cxn>
                <a:cxn ang="0">
                  <a:pos x="13" y="83"/>
                </a:cxn>
                <a:cxn ang="0">
                  <a:pos x="31" y="62"/>
                </a:cxn>
                <a:cxn ang="0">
                  <a:pos x="63" y="34"/>
                </a:cxn>
                <a:cxn ang="0">
                  <a:pos x="92" y="13"/>
                </a:cxn>
                <a:cxn ang="0">
                  <a:pos x="98" y="8"/>
                </a:cxn>
                <a:cxn ang="0">
                  <a:pos x="113" y="1"/>
                </a:cxn>
                <a:cxn ang="0">
                  <a:pos x="121" y="0"/>
                </a:cxn>
                <a:cxn ang="0">
                  <a:pos x="131" y="2"/>
                </a:cxn>
                <a:cxn ang="0">
                  <a:pos x="137" y="5"/>
                </a:cxn>
                <a:cxn ang="0">
                  <a:pos x="143" y="15"/>
                </a:cxn>
                <a:cxn ang="0">
                  <a:pos x="147" y="29"/>
                </a:cxn>
                <a:cxn ang="0">
                  <a:pos x="148" y="35"/>
                </a:cxn>
                <a:cxn ang="0">
                  <a:pos x="147" y="53"/>
                </a:cxn>
                <a:cxn ang="0">
                  <a:pos x="148" y="84"/>
                </a:cxn>
                <a:cxn ang="0">
                  <a:pos x="148" y="100"/>
                </a:cxn>
                <a:cxn ang="0">
                  <a:pos x="146" y="116"/>
                </a:cxn>
                <a:cxn ang="0">
                  <a:pos x="145" y="125"/>
                </a:cxn>
                <a:cxn ang="0">
                  <a:pos x="141" y="132"/>
                </a:cxn>
                <a:cxn ang="0">
                  <a:pos x="136" y="136"/>
                </a:cxn>
                <a:cxn ang="0">
                  <a:pos x="128" y="141"/>
                </a:cxn>
                <a:cxn ang="0">
                  <a:pos x="126" y="141"/>
                </a:cxn>
                <a:cxn ang="0">
                  <a:pos x="121" y="142"/>
                </a:cxn>
                <a:cxn ang="0">
                  <a:pos x="116" y="142"/>
                </a:cxn>
              </a:cxnLst>
              <a:rect l="0" t="0" r="r" b="b"/>
              <a:pathLst>
                <a:path w="148" h="142">
                  <a:moveTo>
                    <a:pt x="116" y="142"/>
                  </a:moveTo>
                  <a:lnTo>
                    <a:pt x="116" y="142"/>
                  </a:lnTo>
                  <a:lnTo>
                    <a:pt x="111" y="142"/>
                  </a:lnTo>
                  <a:lnTo>
                    <a:pt x="111" y="142"/>
                  </a:lnTo>
                  <a:lnTo>
                    <a:pt x="101" y="140"/>
                  </a:lnTo>
                  <a:lnTo>
                    <a:pt x="101" y="140"/>
                  </a:lnTo>
                  <a:lnTo>
                    <a:pt x="93" y="136"/>
                  </a:lnTo>
                  <a:lnTo>
                    <a:pt x="90" y="136"/>
                  </a:lnTo>
                  <a:lnTo>
                    <a:pt x="88" y="139"/>
                  </a:lnTo>
                  <a:lnTo>
                    <a:pt x="88" y="139"/>
                  </a:lnTo>
                  <a:lnTo>
                    <a:pt x="84" y="141"/>
                  </a:lnTo>
                  <a:lnTo>
                    <a:pt x="79" y="141"/>
                  </a:lnTo>
                  <a:lnTo>
                    <a:pt x="79" y="141"/>
                  </a:lnTo>
                  <a:lnTo>
                    <a:pt x="77" y="141"/>
                  </a:lnTo>
                  <a:lnTo>
                    <a:pt x="77" y="141"/>
                  </a:lnTo>
                  <a:lnTo>
                    <a:pt x="63" y="139"/>
                  </a:lnTo>
                  <a:lnTo>
                    <a:pt x="63" y="139"/>
                  </a:lnTo>
                  <a:lnTo>
                    <a:pt x="49" y="136"/>
                  </a:lnTo>
                  <a:lnTo>
                    <a:pt x="49" y="136"/>
                  </a:lnTo>
                  <a:lnTo>
                    <a:pt x="42" y="134"/>
                  </a:lnTo>
                  <a:lnTo>
                    <a:pt x="36" y="130"/>
                  </a:lnTo>
                  <a:lnTo>
                    <a:pt x="33" y="127"/>
                  </a:lnTo>
                  <a:lnTo>
                    <a:pt x="30" y="129"/>
                  </a:lnTo>
                  <a:lnTo>
                    <a:pt x="30" y="129"/>
                  </a:lnTo>
                  <a:lnTo>
                    <a:pt x="25" y="130"/>
                  </a:lnTo>
                  <a:lnTo>
                    <a:pt x="21" y="131"/>
                  </a:lnTo>
                  <a:lnTo>
                    <a:pt x="21" y="131"/>
                  </a:lnTo>
                  <a:lnTo>
                    <a:pt x="18" y="130"/>
                  </a:lnTo>
                  <a:lnTo>
                    <a:pt x="13" y="129"/>
                  </a:lnTo>
                  <a:lnTo>
                    <a:pt x="12" y="127"/>
                  </a:lnTo>
                  <a:lnTo>
                    <a:pt x="10" y="125"/>
                  </a:lnTo>
                  <a:lnTo>
                    <a:pt x="7" y="122"/>
                  </a:lnTo>
                  <a:lnTo>
                    <a:pt x="6" y="119"/>
                  </a:lnTo>
                  <a:lnTo>
                    <a:pt x="6" y="117"/>
                  </a:lnTo>
                  <a:lnTo>
                    <a:pt x="5" y="115"/>
                  </a:lnTo>
                  <a:lnTo>
                    <a:pt x="5" y="115"/>
                  </a:lnTo>
                  <a:lnTo>
                    <a:pt x="2" y="112"/>
                  </a:lnTo>
                  <a:lnTo>
                    <a:pt x="1" y="108"/>
                  </a:lnTo>
                  <a:lnTo>
                    <a:pt x="0" y="104"/>
                  </a:lnTo>
                  <a:lnTo>
                    <a:pt x="1" y="101"/>
                  </a:lnTo>
                  <a:lnTo>
                    <a:pt x="2" y="98"/>
                  </a:lnTo>
                  <a:lnTo>
                    <a:pt x="3" y="95"/>
                  </a:lnTo>
                  <a:lnTo>
                    <a:pt x="3" y="95"/>
                  </a:lnTo>
                  <a:lnTo>
                    <a:pt x="13" y="83"/>
                  </a:lnTo>
                  <a:lnTo>
                    <a:pt x="22" y="72"/>
                  </a:lnTo>
                  <a:lnTo>
                    <a:pt x="31" y="62"/>
                  </a:lnTo>
                  <a:lnTo>
                    <a:pt x="42" y="52"/>
                  </a:lnTo>
                  <a:lnTo>
                    <a:pt x="63" y="34"/>
                  </a:lnTo>
                  <a:lnTo>
                    <a:pt x="87" y="17"/>
                  </a:lnTo>
                  <a:lnTo>
                    <a:pt x="92" y="13"/>
                  </a:lnTo>
                  <a:lnTo>
                    <a:pt x="92" y="13"/>
                  </a:lnTo>
                  <a:lnTo>
                    <a:pt x="98" y="8"/>
                  </a:lnTo>
                  <a:lnTo>
                    <a:pt x="105" y="4"/>
                  </a:lnTo>
                  <a:lnTo>
                    <a:pt x="113" y="1"/>
                  </a:lnTo>
                  <a:lnTo>
                    <a:pt x="121" y="0"/>
                  </a:lnTo>
                  <a:lnTo>
                    <a:pt x="121" y="0"/>
                  </a:lnTo>
                  <a:lnTo>
                    <a:pt x="126" y="1"/>
                  </a:lnTo>
                  <a:lnTo>
                    <a:pt x="131" y="2"/>
                  </a:lnTo>
                  <a:lnTo>
                    <a:pt x="131" y="2"/>
                  </a:lnTo>
                  <a:lnTo>
                    <a:pt x="137" y="5"/>
                  </a:lnTo>
                  <a:lnTo>
                    <a:pt x="141" y="9"/>
                  </a:lnTo>
                  <a:lnTo>
                    <a:pt x="143" y="15"/>
                  </a:lnTo>
                  <a:lnTo>
                    <a:pt x="145" y="20"/>
                  </a:lnTo>
                  <a:lnTo>
                    <a:pt x="147" y="29"/>
                  </a:lnTo>
                  <a:lnTo>
                    <a:pt x="148" y="35"/>
                  </a:lnTo>
                  <a:lnTo>
                    <a:pt x="148" y="35"/>
                  </a:lnTo>
                  <a:lnTo>
                    <a:pt x="147" y="53"/>
                  </a:lnTo>
                  <a:lnTo>
                    <a:pt x="147" y="53"/>
                  </a:lnTo>
                  <a:lnTo>
                    <a:pt x="147" y="81"/>
                  </a:lnTo>
                  <a:lnTo>
                    <a:pt x="148" y="84"/>
                  </a:lnTo>
                  <a:lnTo>
                    <a:pt x="148" y="84"/>
                  </a:lnTo>
                  <a:lnTo>
                    <a:pt x="148" y="100"/>
                  </a:lnTo>
                  <a:lnTo>
                    <a:pt x="147" y="108"/>
                  </a:lnTo>
                  <a:lnTo>
                    <a:pt x="146" y="116"/>
                  </a:lnTo>
                  <a:lnTo>
                    <a:pt x="146" y="116"/>
                  </a:lnTo>
                  <a:lnTo>
                    <a:pt x="145" y="125"/>
                  </a:lnTo>
                  <a:lnTo>
                    <a:pt x="143" y="128"/>
                  </a:lnTo>
                  <a:lnTo>
                    <a:pt x="141" y="132"/>
                  </a:lnTo>
                  <a:lnTo>
                    <a:pt x="139" y="134"/>
                  </a:lnTo>
                  <a:lnTo>
                    <a:pt x="136" y="136"/>
                  </a:lnTo>
                  <a:lnTo>
                    <a:pt x="128" y="141"/>
                  </a:lnTo>
                  <a:lnTo>
                    <a:pt x="128" y="141"/>
                  </a:lnTo>
                  <a:lnTo>
                    <a:pt x="127" y="141"/>
                  </a:lnTo>
                  <a:lnTo>
                    <a:pt x="126" y="141"/>
                  </a:lnTo>
                  <a:lnTo>
                    <a:pt x="126" y="141"/>
                  </a:lnTo>
                  <a:lnTo>
                    <a:pt x="121" y="142"/>
                  </a:lnTo>
                  <a:lnTo>
                    <a:pt x="116" y="142"/>
                  </a:lnTo>
                  <a:lnTo>
                    <a:pt x="116" y="14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4" name="Freeform 212"/>
            <p:cNvSpPr/>
            <p:nvPr/>
          </p:nvSpPr>
          <p:spPr bwMode="auto">
            <a:xfrm>
              <a:off x="4197350" y="2182813"/>
              <a:ext cx="260350" cy="244475"/>
            </a:xfrm>
            <a:custGeom>
              <a:avLst/>
              <a:gdLst/>
              <a:ahLst/>
              <a:cxnLst>
                <a:cxn ang="0">
                  <a:pos x="106" y="462"/>
                </a:cxn>
                <a:cxn ang="0">
                  <a:pos x="96" y="455"/>
                </a:cxn>
                <a:cxn ang="0">
                  <a:pos x="94" y="452"/>
                </a:cxn>
                <a:cxn ang="0">
                  <a:pos x="85" y="442"/>
                </a:cxn>
                <a:cxn ang="0">
                  <a:pos x="76" y="430"/>
                </a:cxn>
                <a:cxn ang="0">
                  <a:pos x="53" y="411"/>
                </a:cxn>
                <a:cxn ang="0">
                  <a:pos x="35" y="386"/>
                </a:cxn>
                <a:cxn ang="0">
                  <a:pos x="15" y="339"/>
                </a:cxn>
                <a:cxn ang="0">
                  <a:pos x="5" y="299"/>
                </a:cxn>
                <a:cxn ang="0">
                  <a:pos x="0" y="253"/>
                </a:cxn>
                <a:cxn ang="0">
                  <a:pos x="3" y="202"/>
                </a:cxn>
                <a:cxn ang="0">
                  <a:pos x="8" y="172"/>
                </a:cxn>
                <a:cxn ang="0">
                  <a:pos x="24" y="124"/>
                </a:cxn>
                <a:cxn ang="0">
                  <a:pos x="48" y="85"/>
                </a:cxn>
                <a:cxn ang="0">
                  <a:pos x="68" y="64"/>
                </a:cxn>
                <a:cxn ang="0">
                  <a:pos x="124" y="25"/>
                </a:cxn>
                <a:cxn ang="0">
                  <a:pos x="193" y="4"/>
                </a:cxn>
                <a:cxn ang="0">
                  <a:pos x="241" y="0"/>
                </a:cxn>
                <a:cxn ang="0">
                  <a:pos x="298" y="5"/>
                </a:cxn>
                <a:cxn ang="0">
                  <a:pos x="352" y="20"/>
                </a:cxn>
                <a:cxn ang="0">
                  <a:pos x="401" y="44"/>
                </a:cxn>
                <a:cxn ang="0">
                  <a:pos x="445" y="76"/>
                </a:cxn>
                <a:cxn ang="0">
                  <a:pos x="480" y="115"/>
                </a:cxn>
                <a:cxn ang="0">
                  <a:pos x="492" y="135"/>
                </a:cxn>
                <a:cxn ang="0">
                  <a:pos x="491" y="146"/>
                </a:cxn>
                <a:cxn ang="0">
                  <a:pos x="483" y="153"/>
                </a:cxn>
                <a:cxn ang="0">
                  <a:pos x="473" y="157"/>
                </a:cxn>
                <a:cxn ang="0">
                  <a:pos x="465" y="154"/>
                </a:cxn>
                <a:cxn ang="0">
                  <a:pos x="458" y="147"/>
                </a:cxn>
                <a:cxn ang="0">
                  <a:pos x="429" y="112"/>
                </a:cxn>
                <a:cxn ang="0">
                  <a:pos x="395" y="85"/>
                </a:cxn>
                <a:cxn ang="0">
                  <a:pos x="356" y="65"/>
                </a:cxn>
                <a:cxn ang="0">
                  <a:pos x="289" y="42"/>
                </a:cxn>
                <a:cxn ang="0">
                  <a:pos x="247" y="34"/>
                </a:cxn>
                <a:cxn ang="0">
                  <a:pos x="219" y="34"/>
                </a:cxn>
                <a:cxn ang="0">
                  <a:pos x="182" y="40"/>
                </a:cxn>
                <a:cxn ang="0">
                  <a:pos x="144" y="53"/>
                </a:cxn>
                <a:cxn ang="0">
                  <a:pos x="109" y="74"/>
                </a:cxn>
                <a:cxn ang="0">
                  <a:pos x="80" y="100"/>
                </a:cxn>
                <a:cxn ang="0">
                  <a:pos x="59" y="133"/>
                </a:cxn>
                <a:cxn ang="0">
                  <a:pos x="48" y="163"/>
                </a:cxn>
                <a:cxn ang="0">
                  <a:pos x="39" y="210"/>
                </a:cxn>
                <a:cxn ang="0">
                  <a:pos x="38" y="259"/>
                </a:cxn>
                <a:cxn ang="0">
                  <a:pos x="45" y="304"/>
                </a:cxn>
                <a:cxn ang="0">
                  <a:pos x="60" y="348"/>
                </a:cxn>
                <a:cxn ang="0">
                  <a:pos x="76" y="373"/>
                </a:cxn>
                <a:cxn ang="0">
                  <a:pos x="101" y="402"/>
                </a:cxn>
                <a:cxn ang="0">
                  <a:pos x="122" y="429"/>
                </a:cxn>
                <a:cxn ang="0">
                  <a:pos x="125" y="431"/>
                </a:cxn>
                <a:cxn ang="0">
                  <a:pos x="131" y="446"/>
                </a:cxn>
                <a:cxn ang="0">
                  <a:pos x="129" y="455"/>
                </a:cxn>
                <a:cxn ang="0">
                  <a:pos x="121" y="462"/>
                </a:cxn>
                <a:cxn ang="0">
                  <a:pos x="110" y="463"/>
                </a:cxn>
              </a:cxnLst>
              <a:rect l="0" t="0" r="r" b="b"/>
              <a:pathLst>
                <a:path w="492" h="463">
                  <a:moveTo>
                    <a:pt x="110" y="463"/>
                  </a:moveTo>
                  <a:lnTo>
                    <a:pt x="110" y="463"/>
                  </a:lnTo>
                  <a:lnTo>
                    <a:pt x="106" y="462"/>
                  </a:lnTo>
                  <a:lnTo>
                    <a:pt x="102" y="461"/>
                  </a:lnTo>
                  <a:lnTo>
                    <a:pt x="98" y="458"/>
                  </a:lnTo>
                  <a:lnTo>
                    <a:pt x="96" y="455"/>
                  </a:lnTo>
                  <a:lnTo>
                    <a:pt x="96" y="455"/>
                  </a:lnTo>
                  <a:lnTo>
                    <a:pt x="94" y="453"/>
                  </a:lnTo>
                  <a:lnTo>
                    <a:pt x="94" y="452"/>
                  </a:lnTo>
                  <a:lnTo>
                    <a:pt x="91" y="450"/>
                  </a:lnTo>
                  <a:lnTo>
                    <a:pt x="91" y="450"/>
                  </a:lnTo>
                  <a:lnTo>
                    <a:pt x="85" y="442"/>
                  </a:lnTo>
                  <a:lnTo>
                    <a:pt x="85" y="442"/>
                  </a:lnTo>
                  <a:lnTo>
                    <a:pt x="80" y="435"/>
                  </a:lnTo>
                  <a:lnTo>
                    <a:pt x="76" y="430"/>
                  </a:lnTo>
                  <a:lnTo>
                    <a:pt x="65" y="421"/>
                  </a:lnTo>
                  <a:lnTo>
                    <a:pt x="65" y="421"/>
                  </a:lnTo>
                  <a:lnTo>
                    <a:pt x="53" y="411"/>
                  </a:lnTo>
                  <a:lnTo>
                    <a:pt x="53" y="411"/>
                  </a:lnTo>
                  <a:lnTo>
                    <a:pt x="44" y="399"/>
                  </a:lnTo>
                  <a:lnTo>
                    <a:pt x="35" y="386"/>
                  </a:lnTo>
                  <a:lnTo>
                    <a:pt x="27" y="370"/>
                  </a:lnTo>
                  <a:lnTo>
                    <a:pt x="21" y="355"/>
                  </a:lnTo>
                  <a:lnTo>
                    <a:pt x="15" y="339"/>
                  </a:lnTo>
                  <a:lnTo>
                    <a:pt x="11" y="325"/>
                  </a:lnTo>
                  <a:lnTo>
                    <a:pt x="5" y="299"/>
                  </a:lnTo>
                  <a:lnTo>
                    <a:pt x="5" y="299"/>
                  </a:lnTo>
                  <a:lnTo>
                    <a:pt x="3" y="285"/>
                  </a:lnTo>
                  <a:lnTo>
                    <a:pt x="0" y="269"/>
                  </a:lnTo>
                  <a:lnTo>
                    <a:pt x="0" y="253"/>
                  </a:lnTo>
                  <a:lnTo>
                    <a:pt x="0" y="235"/>
                  </a:lnTo>
                  <a:lnTo>
                    <a:pt x="0" y="218"/>
                  </a:lnTo>
                  <a:lnTo>
                    <a:pt x="3" y="202"/>
                  </a:lnTo>
                  <a:lnTo>
                    <a:pt x="5" y="186"/>
                  </a:lnTo>
                  <a:lnTo>
                    <a:pt x="8" y="172"/>
                  </a:lnTo>
                  <a:lnTo>
                    <a:pt x="8" y="172"/>
                  </a:lnTo>
                  <a:lnTo>
                    <a:pt x="13" y="154"/>
                  </a:lnTo>
                  <a:lnTo>
                    <a:pt x="18" y="139"/>
                  </a:lnTo>
                  <a:lnTo>
                    <a:pt x="24" y="124"/>
                  </a:lnTo>
                  <a:lnTo>
                    <a:pt x="31" y="110"/>
                  </a:lnTo>
                  <a:lnTo>
                    <a:pt x="39" y="98"/>
                  </a:lnTo>
                  <a:lnTo>
                    <a:pt x="48" y="85"/>
                  </a:lnTo>
                  <a:lnTo>
                    <a:pt x="57" y="74"/>
                  </a:lnTo>
                  <a:lnTo>
                    <a:pt x="68" y="64"/>
                  </a:lnTo>
                  <a:lnTo>
                    <a:pt x="68" y="64"/>
                  </a:lnTo>
                  <a:lnTo>
                    <a:pt x="85" y="49"/>
                  </a:lnTo>
                  <a:lnTo>
                    <a:pt x="105" y="36"/>
                  </a:lnTo>
                  <a:lnTo>
                    <a:pt x="124" y="25"/>
                  </a:lnTo>
                  <a:lnTo>
                    <a:pt x="146" y="16"/>
                  </a:lnTo>
                  <a:lnTo>
                    <a:pt x="169" y="9"/>
                  </a:lnTo>
                  <a:lnTo>
                    <a:pt x="193" y="4"/>
                  </a:lnTo>
                  <a:lnTo>
                    <a:pt x="216" y="1"/>
                  </a:lnTo>
                  <a:lnTo>
                    <a:pt x="241" y="0"/>
                  </a:lnTo>
                  <a:lnTo>
                    <a:pt x="241" y="0"/>
                  </a:lnTo>
                  <a:lnTo>
                    <a:pt x="260" y="1"/>
                  </a:lnTo>
                  <a:lnTo>
                    <a:pt x="279" y="2"/>
                  </a:lnTo>
                  <a:lnTo>
                    <a:pt x="298" y="5"/>
                  </a:lnTo>
                  <a:lnTo>
                    <a:pt x="316" y="9"/>
                  </a:lnTo>
                  <a:lnTo>
                    <a:pt x="334" y="14"/>
                  </a:lnTo>
                  <a:lnTo>
                    <a:pt x="352" y="20"/>
                  </a:lnTo>
                  <a:lnTo>
                    <a:pt x="368" y="27"/>
                  </a:lnTo>
                  <a:lnTo>
                    <a:pt x="385" y="35"/>
                  </a:lnTo>
                  <a:lnTo>
                    <a:pt x="401" y="44"/>
                  </a:lnTo>
                  <a:lnTo>
                    <a:pt x="416" y="54"/>
                  </a:lnTo>
                  <a:lnTo>
                    <a:pt x="430" y="65"/>
                  </a:lnTo>
                  <a:lnTo>
                    <a:pt x="445" y="76"/>
                  </a:lnTo>
                  <a:lnTo>
                    <a:pt x="457" y="88"/>
                  </a:lnTo>
                  <a:lnTo>
                    <a:pt x="469" y="102"/>
                  </a:lnTo>
                  <a:lnTo>
                    <a:pt x="480" y="115"/>
                  </a:lnTo>
                  <a:lnTo>
                    <a:pt x="490" y="130"/>
                  </a:lnTo>
                  <a:lnTo>
                    <a:pt x="490" y="130"/>
                  </a:lnTo>
                  <a:lnTo>
                    <a:pt x="492" y="135"/>
                  </a:lnTo>
                  <a:lnTo>
                    <a:pt x="492" y="139"/>
                  </a:lnTo>
                  <a:lnTo>
                    <a:pt x="492" y="143"/>
                  </a:lnTo>
                  <a:lnTo>
                    <a:pt x="491" y="146"/>
                  </a:lnTo>
                  <a:lnTo>
                    <a:pt x="491" y="146"/>
                  </a:lnTo>
                  <a:lnTo>
                    <a:pt x="487" y="150"/>
                  </a:lnTo>
                  <a:lnTo>
                    <a:pt x="483" y="153"/>
                  </a:lnTo>
                  <a:lnTo>
                    <a:pt x="478" y="155"/>
                  </a:lnTo>
                  <a:lnTo>
                    <a:pt x="473" y="157"/>
                  </a:lnTo>
                  <a:lnTo>
                    <a:pt x="473" y="157"/>
                  </a:lnTo>
                  <a:lnTo>
                    <a:pt x="473" y="157"/>
                  </a:lnTo>
                  <a:lnTo>
                    <a:pt x="469" y="155"/>
                  </a:lnTo>
                  <a:lnTo>
                    <a:pt x="465" y="154"/>
                  </a:lnTo>
                  <a:lnTo>
                    <a:pt x="462" y="151"/>
                  </a:lnTo>
                  <a:lnTo>
                    <a:pt x="458" y="147"/>
                  </a:lnTo>
                  <a:lnTo>
                    <a:pt x="458" y="147"/>
                  </a:lnTo>
                  <a:lnTo>
                    <a:pt x="450" y="135"/>
                  </a:lnTo>
                  <a:lnTo>
                    <a:pt x="439" y="123"/>
                  </a:lnTo>
                  <a:lnTo>
                    <a:pt x="429" y="112"/>
                  </a:lnTo>
                  <a:lnTo>
                    <a:pt x="419" y="102"/>
                  </a:lnTo>
                  <a:lnTo>
                    <a:pt x="407" y="94"/>
                  </a:lnTo>
                  <a:lnTo>
                    <a:pt x="395" y="85"/>
                  </a:lnTo>
                  <a:lnTo>
                    <a:pt x="383" y="77"/>
                  </a:lnTo>
                  <a:lnTo>
                    <a:pt x="369" y="71"/>
                  </a:lnTo>
                  <a:lnTo>
                    <a:pt x="356" y="65"/>
                  </a:lnTo>
                  <a:lnTo>
                    <a:pt x="342" y="59"/>
                  </a:lnTo>
                  <a:lnTo>
                    <a:pt x="316" y="50"/>
                  </a:lnTo>
                  <a:lnTo>
                    <a:pt x="289" y="42"/>
                  </a:lnTo>
                  <a:lnTo>
                    <a:pt x="263" y="36"/>
                  </a:lnTo>
                  <a:lnTo>
                    <a:pt x="263" y="36"/>
                  </a:lnTo>
                  <a:lnTo>
                    <a:pt x="247" y="34"/>
                  </a:lnTo>
                  <a:lnTo>
                    <a:pt x="232" y="33"/>
                  </a:lnTo>
                  <a:lnTo>
                    <a:pt x="232" y="33"/>
                  </a:lnTo>
                  <a:lnTo>
                    <a:pt x="219" y="34"/>
                  </a:lnTo>
                  <a:lnTo>
                    <a:pt x="207" y="35"/>
                  </a:lnTo>
                  <a:lnTo>
                    <a:pt x="195" y="37"/>
                  </a:lnTo>
                  <a:lnTo>
                    <a:pt x="182" y="40"/>
                  </a:lnTo>
                  <a:lnTo>
                    <a:pt x="169" y="44"/>
                  </a:lnTo>
                  <a:lnTo>
                    <a:pt x="156" y="48"/>
                  </a:lnTo>
                  <a:lnTo>
                    <a:pt x="144" y="53"/>
                  </a:lnTo>
                  <a:lnTo>
                    <a:pt x="133" y="59"/>
                  </a:lnTo>
                  <a:lnTo>
                    <a:pt x="120" y="66"/>
                  </a:lnTo>
                  <a:lnTo>
                    <a:pt x="109" y="74"/>
                  </a:lnTo>
                  <a:lnTo>
                    <a:pt x="99" y="82"/>
                  </a:lnTo>
                  <a:lnTo>
                    <a:pt x="89" y="90"/>
                  </a:lnTo>
                  <a:lnTo>
                    <a:pt x="80" y="100"/>
                  </a:lnTo>
                  <a:lnTo>
                    <a:pt x="72" y="110"/>
                  </a:lnTo>
                  <a:lnTo>
                    <a:pt x="66" y="121"/>
                  </a:lnTo>
                  <a:lnTo>
                    <a:pt x="59" y="133"/>
                  </a:lnTo>
                  <a:lnTo>
                    <a:pt x="59" y="133"/>
                  </a:lnTo>
                  <a:lnTo>
                    <a:pt x="53" y="147"/>
                  </a:lnTo>
                  <a:lnTo>
                    <a:pt x="48" y="163"/>
                  </a:lnTo>
                  <a:lnTo>
                    <a:pt x="44" y="178"/>
                  </a:lnTo>
                  <a:lnTo>
                    <a:pt x="41" y="195"/>
                  </a:lnTo>
                  <a:lnTo>
                    <a:pt x="39" y="210"/>
                  </a:lnTo>
                  <a:lnTo>
                    <a:pt x="38" y="227"/>
                  </a:lnTo>
                  <a:lnTo>
                    <a:pt x="37" y="242"/>
                  </a:lnTo>
                  <a:lnTo>
                    <a:pt x="38" y="259"/>
                  </a:lnTo>
                  <a:lnTo>
                    <a:pt x="39" y="274"/>
                  </a:lnTo>
                  <a:lnTo>
                    <a:pt x="42" y="290"/>
                  </a:lnTo>
                  <a:lnTo>
                    <a:pt x="45" y="304"/>
                  </a:lnTo>
                  <a:lnTo>
                    <a:pt x="49" y="320"/>
                  </a:lnTo>
                  <a:lnTo>
                    <a:pt x="54" y="334"/>
                  </a:lnTo>
                  <a:lnTo>
                    <a:pt x="60" y="348"/>
                  </a:lnTo>
                  <a:lnTo>
                    <a:pt x="68" y="361"/>
                  </a:lnTo>
                  <a:lnTo>
                    <a:pt x="76" y="373"/>
                  </a:lnTo>
                  <a:lnTo>
                    <a:pt x="76" y="373"/>
                  </a:lnTo>
                  <a:lnTo>
                    <a:pt x="87" y="389"/>
                  </a:lnTo>
                  <a:lnTo>
                    <a:pt x="101" y="402"/>
                  </a:lnTo>
                  <a:lnTo>
                    <a:pt x="101" y="402"/>
                  </a:lnTo>
                  <a:lnTo>
                    <a:pt x="112" y="416"/>
                  </a:lnTo>
                  <a:lnTo>
                    <a:pt x="121" y="428"/>
                  </a:lnTo>
                  <a:lnTo>
                    <a:pt x="122" y="429"/>
                  </a:lnTo>
                  <a:lnTo>
                    <a:pt x="123" y="430"/>
                  </a:lnTo>
                  <a:lnTo>
                    <a:pt x="123" y="430"/>
                  </a:lnTo>
                  <a:lnTo>
                    <a:pt x="125" y="431"/>
                  </a:lnTo>
                  <a:lnTo>
                    <a:pt x="128" y="434"/>
                  </a:lnTo>
                  <a:lnTo>
                    <a:pt x="130" y="440"/>
                  </a:lnTo>
                  <a:lnTo>
                    <a:pt x="131" y="446"/>
                  </a:lnTo>
                  <a:lnTo>
                    <a:pt x="130" y="451"/>
                  </a:lnTo>
                  <a:lnTo>
                    <a:pt x="130" y="451"/>
                  </a:lnTo>
                  <a:lnTo>
                    <a:pt x="129" y="455"/>
                  </a:lnTo>
                  <a:lnTo>
                    <a:pt x="125" y="458"/>
                  </a:lnTo>
                  <a:lnTo>
                    <a:pt x="123" y="460"/>
                  </a:lnTo>
                  <a:lnTo>
                    <a:pt x="121" y="462"/>
                  </a:lnTo>
                  <a:lnTo>
                    <a:pt x="117" y="463"/>
                  </a:lnTo>
                  <a:lnTo>
                    <a:pt x="114" y="463"/>
                  </a:lnTo>
                  <a:lnTo>
                    <a:pt x="110" y="46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sz="1800" dirty="0">
                <a:solidFill>
                  <a:srgbClr val="605448"/>
                </a:solidFill>
              </a:endParaRPr>
            </a:p>
          </p:txBody>
        </p:sp>
      </p:grpSp>
      <p:sp>
        <p:nvSpPr>
          <p:cNvPr id="55" name="文本框 54"/>
          <p:cNvSpPr txBox="1"/>
          <p:nvPr userDrawn="1"/>
        </p:nvSpPr>
        <p:spPr>
          <a:xfrm>
            <a:off x="793753" y="114982"/>
            <a:ext cx="4337919" cy="523220"/>
          </a:xfrm>
          <a:prstGeom prst="rect">
            <a:avLst/>
          </a:prstGeom>
          <a:noFill/>
        </p:spPr>
        <p:txBody>
          <a:bodyPr wrap="none" rtlCol="0">
            <a:spAutoFit/>
            <a:scene3d>
              <a:camera prst="orthographicFront"/>
              <a:lightRig rig="threePt" dir="t"/>
            </a:scene3d>
            <a:sp3d contourW="12700"/>
          </a:bodyPr>
          <a:lstStyle/>
          <a:p>
            <a:r>
              <a:rPr lang="en-US" altLang="zh-CN" sz="2800" b="1" dirty="0">
                <a:solidFill>
                  <a:schemeClr val="tx1">
                    <a:lumMod val="75000"/>
                    <a:lumOff val="25000"/>
                  </a:schemeClr>
                </a:solidFill>
                <a:latin typeface="Noto Sans S Chinese" charset="-122"/>
                <a:ea typeface="Noto Sans S Chinese" charset="-122"/>
                <a:cs typeface="Noto Sans S Chinese" charset="-122"/>
              </a:rPr>
              <a:t>Title text is added here</a:t>
            </a:r>
            <a:endParaRPr lang="zh-CN" altLang="en-US" sz="2800" b="1" dirty="0">
              <a:solidFill>
                <a:schemeClr val="tx1">
                  <a:lumMod val="75000"/>
                  <a:lumOff val="25000"/>
                </a:schemeClr>
              </a:solidFill>
              <a:latin typeface="Noto Sans S Chinese" charset="-122"/>
              <a:ea typeface="Noto Sans S Chinese" charset="-122"/>
              <a:cs typeface="Noto Sans S Chinese"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DB0C6843-EE33-1A4F-9CCD-E478AB234AAA}" type="datetimeFigureOut">
              <a:rPr kumimoji="1" lang="zh-CN" altLang="en-US" smtClean="0"/>
              <a:t>2019/12/23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B5FB435-6665-324D-9E87-A5D2972AD492}"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DB0C6843-EE33-1A4F-9CCD-E478AB234AAA}" type="datetimeFigureOut">
              <a:rPr kumimoji="1" lang="zh-CN" altLang="en-US" smtClean="0"/>
              <a:t>2019/12/23</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0B5FB435-6665-324D-9E87-A5D2972AD492}"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DB0C6843-EE33-1A4F-9CCD-E478AB234AAA}" type="datetimeFigureOut">
              <a:rPr kumimoji="1" lang="zh-CN" altLang="en-US" smtClean="0"/>
              <a:t>2019/12/23</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0B5FB435-6665-324D-9E87-A5D2972AD492}"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B0C6843-EE33-1A4F-9CCD-E478AB234AAA}" type="datetimeFigureOut">
              <a:rPr kumimoji="1" lang="zh-CN" altLang="en-US" smtClean="0"/>
              <a:t>2019/12/23</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0B5FB435-6665-324D-9E87-A5D2972AD492}"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DB0C6843-EE33-1A4F-9CCD-E478AB234AAA}" type="datetimeFigureOut">
              <a:rPr kumimoji="1" lang="zh-CN" altLang="en-US" smtClean="0"/>
              <a:t>2019/12/23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B5FB435-6665-324D-9E87-A5D2972AD492}"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DB0C6843-EE33-1A4F-9CCD-E478AB234AAA}" type="datetimeFigureOut">
              <a:rPr kumimoji="1" lang="zh-CN" altLang="en-US" smtClean="0"/>
              <a:t>2019/12/23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B5FB435-6665-324D-9E87-A5D2972AD492}"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C6843-EE33-1A4F-9CCD-E478AB234AAA}" type="datetimeFigureOut">
              <a:rPr kumimoji="1" lang="zh-CN" altLang="en-US" smtClean="0"/>
              <a:t>2019/12/23</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FB435-6665-324D-9E87-A5D2972AD492}"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Layout" Target="../slideLayouts/slideLayout3.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文本框 3"/>
          <p:cNvSpPr txBox="1"/>
          <p:nvPr/>
        </p:nvSpPr>
        <p:spPr>
          <a:xfrm>
            <a:off x="362303" y="5052474"/>
            <a:ext cx="7926529" cy="523220"/>
          </a:xfrm>
          <a:prstGeom prst="rect">
            <a:avLst/>
          </a:prstGeom>
          <a:noFill/>
        </p:spPr>
        <p:txBody>
          <a:bodyPr wrap="none" rtlCol="0">
            <a:spAutoFit/>
          </a:bodyPr>
          <a:lstStyle/>
          <a:p>
            <a:r>
              <a:rPr kumimoji="1" lang="zh-CN" altLang="en-US" sz="2800" dirty="0">
                <a:latin typeface="Noto Sans S Chinese Medium" charset="-122"/>
                <a:ea typeface="Noto Sans S Chinese Medium" charset="-122"/>
                <a:cs typeface="Noto Sans S Chinese Medium" charset="-122"/>
              </a:rPr>
              <a:t>Creative hand-painted business universal </a:t>
            </a:r>
            <a:r>
              <a:rPr kumimoji="1" lang="en-US" altLang="zh-CN" sz="2800" dirty="0">
                <a:latin typeface="Noto Sans S Chinese Medium" charset="-122"/>
                <a:ea typeface="Noto Sans S Chinese Medium" charset="-122"/>
                <a:cs typeface="Noto Sans S Chinese Medium" charset="-122"/>
              </a:rPr>
              <a:t>ppt</a:t>
            </a:r>
            <a:endParaRPr kumimoji="1" lang="zh-CN" altLang="en-US" sz="2800" dirty="0">
              <a:latin typeface="Noto Sans S Chinese Medium" charset="-122"/>
              <a:ea typeface="Noto Sans S Chinese Medium" charset="-122"/>
              <a:cs typeface="Noto Sans S Chinese Medium" charset="-122"/>
            </a:endParaRPr>
          </a:p>
        </p:txBody>
      </p:sp>
      <p:sp>
        <p:nvSpPr>
          <p:cNvPr id="5" name="文本框 4"/>
          <p:cNvSpPr txBox="1"/>
          <p:nvPr/>
        </p:nvSpPr>
        <p:spPr>
          <a:xfrm>
            <a:off x="362303" y="4413798"/>
            <a:ext cx="4655442" cy="584775"/>
          </a:xfrm>
          <a:prstGeom prst="rect">
            <a:avLst/>
          </a:prstGeom>
          <a:noFill/>
        </p:spPr>
        <p:txBody>
          <a:bodyPr wrap="none" rtlCol="0">
            <a:spAutoFit/>
          </a:bodyPr>
          <a:lstStyle/>
          <a:p>
            <a:r>
              <a:rPr kumimoji="1" lang="en-US" altLang="zh-CN" sz="3200" dirty="0">
                <a:latin typeface="Segoe UI Light" charset="0"/>
                <a:ea typeface="Segoe UI Light" charset="0"/>
                <a:cs typeface="Segoe UI Light" charset="0"/>
              </a:rPr>
              <a:t>BUSSINESS</a:t>
            </a:r>
            <a:r>
              <a:rPr kumimoji="1" lang="zh-CN" altLang="en-US" sz="3200" dirty="0">
                <a:latin typeface="Segoe UI Light" charset="0"/>
                <a:ea typeface="Segoe UI Light" charset="0"/>
                <a:cs typeface="Segoe UI Light" charset="0"/>
              </a:rPr>
              <a:t> </a:t>
            </a:r>
            <a:r>
              <a:rPr kumimoji="1" lang="en-US" altLang="zh-CN" sz="3200" dirty="0">
                <a:latin typeface="Segoe UI Light" charset="0"/>
                <a:ea typeface="Segoe UI Light" charset="0"/>
                <a:cs typeface="Segoe UI Light" charset="0"/>
              </a:rPr>
              <a:t>POWERPOINT</a:t>
            </a:r>
            <a:endParaRPr kumimoji="1" lang="zh-CN" altLang="en-US" sz="3200" dirty="0">
              <a:latin typeface="Segoe UI Light" charset="0"/>
              <a:ea typeface="Segoe UI Light" charset="0"/>
              <a:cs typeface="Segoe UI Light" charset="0"/>
            </a:endParaRPr>
          </a:p>
        </p:txBody>
      </p:sp>
      <p:pic>
        <p:nvPicPr>
          <p:cNvPr id="8" name="图片 7"/>
          <p:cNvPicPr>
            <a:picLocks noChangeAspect="1"/>
          </p:cNvPicPr>
          <p:nvPr/>
        </p:nvPicPr>
        <p:blipFill>
          <a:blip r:embed="rId4" cstate="hqprint">
            <a:clrChange>
              <a:clrFrom>
                <a:srgbClr val="FDFDFD"/>
              </a:clrFrom>
              <a:clrTo>
                <a:srgbClr val="FDFDFD">
                  <a:alpha val="0"/>
                </a:srgbClr>
              </a:clrTo>
            </a:clrChange>
          </a:blip>
          <a:stretch>
            <a:fillRect/>
          </a:stretch>
        </p:blipFill>
        <p:spPr>
          <a:xfrm>
            <a:off x="4694089" y="-315664"/>
            <a:ext cx="8110923" cy="5406571"/>
          </a:xfrm>
          <a:prstGeom prst="ellipse">
            <a:avLst/>
          </a:prstGeom>
        </p:spPr>
      </p:pic>
      <p:sp>
        <p:nvSpPr>
          <p:cNvPr id="9" name="弧 8"/>
          <p:cNvSpPr/>
          <p:nvPr/>
        </p:nvSpPr>
        <p:spPr>
          <a:xfrm flipH="1" flipV="1">
            <a:off x="3915053" y="-4539324"/>
            <a:ext cx="10305143" cy="9630229"/>
          </a:xfrm>
          <a:prstGeom prst="arc">
            <a:avLst>
              <a:gd name="adj1" fmla="val 16275405"/>
              <a:gd name="adj2" fmla="val 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0" name="弧 9"/>
          <p:cNvSpPr/>
          <p:nvPr/>
        </p:nvSpPr>
        <p:spPr>
          <a:xfrm rot="19681364" flipH="1" flipV="1">
            <a:off x="4458166" y="-4539323"/>
            <a:ext cx="10305143" cy="9630229"/>
          </a:xfrm>
          <a:prstGeom prst="arc">
            <a:avLst>
              <a:gd name="adj1" fmla="val 16275405"/>
              <a:gd name="adj2" fmla="val 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nvGrpSpPr>
          <p:cNvPr id="15" name="组合 80"/>
          <p:cNvGrpSpPr/>
          <p:nvPr/>
        </p:nvGrpSpPr>
        <p:grpSpPr>
          <a:xfrm>
            <a:off x="967650" y="771322"/>
            <a:ext cx="6650081" cy="1145463"/>
            <a:chOff x="0" y="925133"/>
            <a:chExt cx="6650081" cy="1145463"/>
          </a:xfrm>
        </p:grpSpPr>
        <p:sp>
          <p:nvSpPr>
            <p:cNvPr id="16" name="任意多边形 81"/>
            <p:cNvSpPr/>
            <p:nvPr/>
          </p:nvSpPr>
          <p:spPr>
            <a:xfrm>
              <a:off x="0" y="1008382"/>
              <a:ext cx="6212114" cy="1062214"/>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 name="connsiteX0-1" fmla="*/ 0 w 4830618"/>
                <a:gd name="connsiteY0-2" fmla="*/ 174832 h 351965"/>
                <a:gd name="connsiteX1-3" fmla="*/ 2650836 w 4830618"/>
                <a:gd name="connsiteY1-4" fmla="*/ 350323 h 351965"/>
                <a:gd name="connsiteX2-5" fmla="*/ 3796145 w 4830618"/>
                <a:gd name="connsiteY2-6" fmla="*/ 82469 h 351965"/>
                <a:gd name="connsiteX3-7" fmla="*/ 3333347 w 4830618"/>
                <a:gd name="connsiteY3-8" fmla="*/ 9786 h 351965"/>
                <a:gd name="connsiteX4-9" fmla="*/ 3574473 w 4830618"/>
                <a:gd name="connsiteY4-10" fmla="*/ 267196 h 351965"/>
                <a:gd name="connsiteX5-11" fmla="*/ 4830618 w 4830618"/>
                <a:gd name="connsiteY5-12" fmla="*/ 100941 h 3519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30618" h="351965">
                  <a:moveTo>
                    <a:pt x="0" y="174832"/>
                  </a:moveTo>
                  <a:cubicBezTo>
                    <a:pt x="1009072" y="270274"/>
                    <a:pt x="2018145" y="365717"/>
                    <a:pt x="2650836" y="350323"/>
                  </a:cubicBezTo>
                  <a:cubicBezTo>
                    <a:pt x="3283527" y="334929"/>
                    <a:pt x="3682393" y="139225"/>
                    <a:pt x="3796145" y="82469"/>
                  </a:cubicBezTo>
                  <a:cubicBezTo>
                    <a:pt x="3909897" y="25713"/>
                    <a:pt x="3370292" y="-21002"/>
                    <a:pt x="3333347" y="9786"/>
                  </a:cubicBezTo>
                  <a:cubicBezTo>
                    <a:pt x="3296402" y="40574"/>
                    <a:pt x="3335867" y="230251"/>
                    <a:pt x="3574473" y="267196"/>
                  </a:cubicBezTo>
                  <a:cubicBezTo>
                    <a:pt x="3813079" y="304141"/>
                    <a:pt x="4321848" y="202541"/>
                    <a:pt x="4830618" y="100941"/>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82"/>
            <p:cNvSpPr/>
            <p:nvPr/>
          </p:nvSpPr>
          <p:spPr>
            <a:xfrm rot="417983" flipH="1">
              <a:off x="5997853" y="925133"/>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18" name="Joel Hanson - Traveling Lig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7786" y="-81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2000">
        <p14:rippl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circle(in)">
                                      <p:cBhvr>
                                        <p:cTn id="9" dur="2000"/>
                                        <p:tgtEl>
                                          <p:spTgt spid="8"/>
                                        </p:tgtEl>
                                      </p:cBhvr>
                                    </p:animEffect>
                                  </p:childTnLst>
                                </p:cTn>
                              </p:par>
                              <p:par>
                                <p:cTn id="10" presetID="22" presetClass="entr" presetSubtype="4"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par>
                          <p:cTn id="27" fill="hold">
                            <p:stCondLst>
                              <p:cond delay="4450"/>
                            </p:stCondLst>
                            <p:childTnLst>
                              <p:par>
                                <p:cTn id="28" presetID="1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p:tgtEl>
                                          <p:spTgt spid="5"/>
                                        </p:tgtEl>
                                        <p:attrNameLst>
                                          <p:attrName>ppt_y</p:attrName>
                                        </p:attrNameLst>
                                      </p:cBhvr>
                                      <p:tavLst>
                                        <p:tav tm="0">
                                          <p:val>
                                            <p:strVal val="#ppt_y+#ppt_h*1.125000"/>
                                          </p:val>
                                        </p:tav>
                                        <p:tav tm="100000">
                                          <p:val>
                                            <p:strVal val="#ppt_y"/>
                                          </p:val>
                                        </p:tav>
                                      </p:tavLst>
                                    </p:anim>
                                    <p:animEffect transition="in" filter="wipe(up)">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2" repeatCount="indefinite" fill="remove" display="0">
                  <p:stCondLst>
                    <p:cond delay="indefinite"/>
                  </p:stCondLst>
                  <p:endCondLst>
                    <p:cond evt="onStopAudio" delay="0">
                      <p:tgtEl>
                        <p:sldTgt/>
                      </p:tgtEl>
                    </p:cond>
                  </p:endCondLst>
                </p:cTn>
                <p:tgtEl>
                  <p:spTgt spid="18"/>
                </p:tgtEl>
              </p:cMediaNode>
            </p:audio>
          </p:childTnLst>
        </p:cTn>
      </p:par>
    </p:tnLst>
    <p:bldLst>
      <p:bldP spid="4" grpId="0"/>
      <p:bldP spid="5" grpId="0"/>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任意多边形 8"/>
          <p:cNvSpPr/>
          <p:nvPr/>
        </p:nvSpPr>
        <p:spPr>
          <a:xfrm>
            <a:off x="699604" y="4981304"/>
            <a:ext cx="6604867" cy="69788"/>
          </a:xfrm>
          <a:custGeom>
            <a:avLst/>
            <a:gdLst>
              <a:gd name="connsiteX0" fmla="*/ 0 w 3585029"/>
              <a:gd name="connsiteY0" fmla="*/ 58058 h 58058"/>
              <a:gd name="connsiteX1" fmla="*/ 2423886 w 3585029"/>
              <a:gd name="connsiteY1" fmla="*/ 14515 h 58058"/>
              <a:gd name="connsiteX2" fmla="*/ 3585029 w 3585029"/>
              <a:gd name="connsiteY2" fmla="*/ 0 h 58058"/>
              <a:gd name="connsiteX0-1" fmla="*/ 0 w 3657601"/>
              <a:gd name="connsiteY0-2" fmla="*/ 46769 h 46769"/>
              <a:gd name="connsiteX1-3" fmla="*/ 2423886 w 3657601"/>
              <a:gd name="connsiteY1-4" fmla="*/ 3226 h 46769"/>
              <a:gd name="connsiteX2-5" fmla="*/ 3657601 w 3657601"/>
              <a:gd name="connsiteY2-6" fmla="*/ 3226 h 46769"/>
              <a:gd name="connsiteX0-7" fmla="*/ 0 w 3657601"/>
              <a:gd name="connsiteY0-8" fmla="*/ 43543 h 43543"/>
              <a:gd name="connsiteX1-9" fmla="*/ 2046515 w 3657601"/>
              <a:gd name="connsiteY1-10" fmla="*/ 29029 h 43543"/>
              <a:gd name="connsiteX2-11" fmla="*/ 3657601 w 3657601"/>
              <a:gd name="connsiteY2-12" fmla="*/ 0 h 43543"/>
            </a:gdLst>
            <a:ahLst/>
            <a:cxnLst>
              <a:cxn ang="0">
                <a:pos x="connsiteX0-7" y="connsiteY0-8"/>
              </a:cxn>
              <a:cxn ang="0">
                <a:pos x="connsiteX1-9" y="connsiteY1-10"/>
              </a:cxn>
              <a:cxn ang="0">
                <a:pos x="connsiteX2-11" y="connsiteY2-12"/>
              </a:cxn>
            </a:cxnLst>
            <a:rect l="l" t="t" r="r" b="b"/>
            <a:pathLst>
              <a:path w="3657601" h="43543">
                <a:moveTo>
                  <a:pt x="0" y="43543"/>
                </a:moveTo>
                <a:lnTo>
                  <a:pt x="2046515" y="29029"/>
                </a:lnTo>
                <a:lnTo>
                  <a:pt x="3657601"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Noto Sans S Chinese" charset="-122"/>
              <a:ea typeface="Noto Sans S Chinese" charset="-122"/>
              <a:cs typeface="Noto Sans S Chinese" charset="-122"/>
            </a:endParaRPr>
          </a:p>
        </p:txBody>
      </p:sp>
      <p:sp>
        <p:nvSpPr>
          <p:cNvPr id="62" name="矩形 61"/>
          <p:cNvSpPr/>
          <p:nvPr/>
        </p:nvSpPr>
        <p:spPr>
          <a:xfrm>
            <a:off x="7249530" y="3142191"/>
            <a:ext cx="4172449" cy="7746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200" dirty="0">
                <a:solidFill>
                  <a:srgbClr val="3C3C3B"/>
                </a:solidFill>
                <a:latin typeface="Noto Sans S Chinese" charset="-122"/>
                <a:ea typeface="Noto Sans S Chinese" charset="-122"/>
                <a:cs typeface="Noto Sans S Chinese" charset="-122"/>
              </a:rPr>
              <a:t>1.3</a:t>
            </a:r>
            <a:r>
              <a:rPr lang="zh-CN" altLang="en-US" sz="1200" dirty="0">
                <a:solidFill>
                  <a:srgbClr val="3C3C3B"/>
                </a:solidFill>
                <a:latin typeface="Noto Sans S Chinese" charset="-122"/>
                <a:ea typeface="Noto Sans S Chinese" charset="-122"/>
                <a:cs typeface="Noto Sans S Chinese" charset="-122"/>
              </a:rPr>
              <a:t>about, please add the appropriate text information here, please add the appropriate text information here, suggest that the spacing remains</a:t>
            </a:r>
            <a:r>
              <a:rPr lang="en-US" altLang="zh-CN" sz="1200" dirty="0">
                <a:solidFill>
                  <a:srgbClr val="3C3C3B"/>
                </a:solidFill>
                <a:latin typeface="Noto Sans S Chinese" charset="-122"/>
                <a:ea typeface="Noto Sans S Chinese" charset="-122"/>
                <a:cs typeface="Noto Sans S Chinese" charset="-122"/>
              </a:rPr>
              <a:t>1.3</a:t>
            </a:r>
            <a:r>
              <a:rPr lang="zh-CN" altLang="en-US" sz="1200" dirty="0">
                <a:solidFill>
                  <a:srgbClr val="3C3C3B"/>
                </a:solidFill>
                <a:latin typeface="Noto Sans S Chinese" charset="-122"/>
                <a:ea typeface="Noto Sans S Chinese" charset="-122"/>
                <a:cs typeface="Noto Sans S Chinese" charset="-122"/>
              </a:rPr>
              <a:t>Around</a:t>
            </a:r>
            <a:endParaRPr lang="zh-CN" altLang="en-US" sz="1200" dirty="0">
              <a:solidFill>
                <a:schemeClr val="tx1">
                  <a:lumMod val="50000"/>
                  <a:lumOff val="50000"/>
                </a:schemeClr>
              </a:solidFill>
              <a:latin typeface="Noto Sans S Chinese" charset="-122"/>
              <a:ea typeface="Noto Sans S Chinese" charset="-122"/>
              <a:cs typeface="Noto Sans S Chinese" charset="-122"/>
              <a:sym typeface="Arial" pitchFamily="34" charset="0"/>
            </a:endParaRPr>
          </a:p>
        </p:txBody>
      </p:sp>
      <p:sp>
        <p:nvSpPr>
          <p:cNvPr id="63" name="矩形 62"/>
          <p:cNvSpPr/>
          <p:nvPr/>
        </p:nvSpPr>
        <p:spPr>
          <a:xfrm>
            <a:off x="7249530" y="2743075"/>
            <a:ext cx="2840132" cy="369332"/>
          </a:xfrm>
          <a:prstGeom prst="rect">
            <a:avLst/>
          </a:prstGeom>
        </p:spPr>
        <p:txBody>
          <a:bodyPr wrap="square">
            <a:spAutoFit/>
          </a:bodyPr>
          <a:lstStyle/>
          <a:p>
            <a:r>
              <a:rPr lang="zh-CN" altLang="en-US" dirty="0">
                <a:solidFill>
                  <a:schemeClr val="tx1">
                    <a:lumMod val="75000"/>
                    <a:lumOff val="25000"/>
                  </a:schemeClr>
                </a:solidFill>
                <a:latin typeface="Noto Sans S Chinese" charset="-122"/>
                <a:ea typeface="Noto Sans S Chinese" charset="-122"/>
                <a:cs typeface="Noto Sans S Chinese" charset="-122"/>
              </a:rPr>
              <a:t>Click to add a title</a:t>
            </a:r>
          </a:p>
        </p:txBody>
      </p:sp>
      <p:sp>
        <p:nvSpPr>
          <p:cNvPr id="64" name="矩形 63"/>
          <p:cNvSpPr/>
          <p:nvPr/>
        </p:nvSpPr>
        <p:spPr>
          <a:xfrm>
            <a:off x="2359698" y="5320375"/>
            <a:ext cx="2826335" cy="338554"/>
          </a:xfrm>
          <a:prstGeom prst="rect">
            <a:avLst/>
          </a:prstGeom>
        </p:spPr>
        <p:txBody>
          <a:bodyPr wrap="square">
            <a:spAutoFit/>
          </a:bodyPr>
          <a:lstStyle/>
          <a:p>
            <a:pPr algn="ctr"/>
            <a:r>
              <a:rPr lang="zh-CN" altLang="en-US" sz="1600" dirty="0">
                <a:solidFill>
                  <a:schemeClr val="tx1">
                    <a:lumMod val="75000"/>
                    <a:lumOff val="25000"/>
                  </a:schemeClr>
                </a:solidFill>
                <a:latin typeface="Noto Sans S Chinese" charset="-122"/>
                <a:ea typeface="Noto Sans S Chinese" charset="-122"/>
                <a:cs typeface="Noto Sans S Chinese" charset="-122"/>
              </a:rPr>
              <a:t>Add a table title</a:t>
            </a:r>
          </a:p>
        </p:txBody>
      </p:sp>
      <p:grpSp>
        <p:nvGrpSpPr>
          <p:cNvPr id="69" name="组 68"/>
          <p:cNvGrpSpPr/>
          <p:nvPr/>
        </p:nvGrpSpPr>
        <p:grpSpPr>
          <a:xfrm>
            <a:off x="680279" y="1997206"/>
            <a:ext cx="6247666" cy="3040515"/>
            <a:chOff x="680279" y="1997206"/>
            <a:chExt cx="6247666" cy="3040515"/>
          </a:xfrm>
        </p:grpSpPr>
        <p:sp>
          <p:nvSpPr>
            <p:cNvPr id="55" name="任意多边形 10"/>
            <p:cNvSpPr/>
            <p:nvPr/>
          </p:nvSpPr>
          <p:spPr>
            <a:xfrm>
              <a:off x="1124977" y="2588145"/>
              <a:ext cx="5802968" cy="2127291"/>
            </a:xfrm>
            <a:custGeom>
              <a:avLst/>
              <a:gdLst>
                <a:gd name="connsiteX0" fmla="*/ 0 w 3802743"/>
                <a:gd name="connsiteY0" fmla="*/ 1393605 h 1393605"/>
                <a:gd name="connsiteX1" fmla="*/ 174172 w 3802743"/>
                <a:gd name="connsiteY1" fmla="*/ 1059777 h 1393605"/>
                <a:gd name="connsiteX2" fmla="*/ 290286 w 3802743"/>
                <a:gd name="connsiteY2" fmla="*/ 1219434 h 1393605"/>
                <a:gd name="connsiteX3" fmla="*/ 537029 w 3802743"/>
                <a:gd name="connsiteY3" fmla="*/ 667891 h 1393605"/>
                <a:gd name="connsiteX4" fmla="*/ 754743 w 3802743"/>
                <a:gd name="connsiteY4" fmla="*/ 1190405 h 1393605"/>
                <a:gd name="connsiteX5" fmla="*/ 870857 w 3802743"/>
                <a:gd name="connsiteY5" fmla="*/ 827548 h 1393605"/>
                <a:gd name="connsiteX6" fmla="*/ 1059543 w 3802743"/>
                <a:gd name="connsiteY6" fmla="*/ 1146862 h 1393605"/>
                <a:gd name="connsiteX7" fmla="*/ 1277257 w 3802743"/>
                <a:gd name="connsiteY7" fmla="*/ 595320 h 1393605"/>
                <a:gd name="connsiteX8" fmla="*/ 1436915 w 3802743"/>
                <a:gd name="connsiteY8" fmla="*/ 1074291 h 1393605"/>
                <a:gd name="connsiteX9" fmla="*/ 1669143 w 3802743"/>
                <a:gd name="connsiteY9" fmla="*/ 174405 h 1393605"/>
                <a:gd name="connsiteX10" fmla="*/ 1886857 w 3802743"/>
                <a:gd name="connsiteY10" fmla="*/ 1074291 h 1393605"/>
                <a:gd name="connsiteX11" fmla="*/ 2104572 w 3802743"/>
                <a:gd name="connsiteY11" fmla="*/ 638862 h 1393605"/>
                <a:gd name="connsiteX12" fmla="*/ 2220686 w 3802743"/>
                <a:gd name="connsiteY12" fmla="*/ 363091 h 1393605"/>
                <a:gd name="connsiteX13" fmla="*/ 2351315 w 3802743"/>
                <a:gd name="connsiteY13" fmla="*/ 1030748 h 1393605"/>
                <a:gd name="connsiteX14" fmla="*/ 2510972 w 3802743"/>
                <a:gd name="connsiteY14" fmla="*/ 145377 h 1393605"/>
                <a:gd name="connsiteX15" fmla="*/ 2612572 w 3802743"/>
                <a:gd name="connsiteY15" fmla="*/ 566291 h 1393605"/>
                <a:gd name="connsiteX16" fmla="*/ 2714172 w 3802743"/>
                <a:gd name="connsiteY16" fmla="*/ 377605 h 1393605"/>
                <a:gd name="connsiteX17" fmla="*/ 2801257 w 3802743"/>
                <a:gd name="connsiteY17" fmla="*/ 551777 h 1393605"/>
                <a:gd name="connsiteX18" fmla="*/ 2960915 w 3802743"/>
                <a:gd name="connsiteY18" fmla="*/ 276005 h 1393605"/>
                <a:gd name="connsiteX19" fmla="*/ 3149600 w 3802743"/>
                <a:gd name="connsiteY19" fmla="*/ 696920 h 1393605"/>
                <a:gd name="connsiteX20" fmla="*/ 3222172 w 3802743"/>
                <a:gd name="connsiteY20" fmla="*/ 234 h 1393605"/>
                <a:gd name="connsiteX21" fmla="*/ 3410857 w 3802743"/>
                <a:gd name="connsiteY21" fmla="*/ 784005 h 1393605"/>
                <a:gd name="connsiteX22" fmla="*/ 3526972 w 3802743"/>
                <a:gd name="connsiteY22" fmla="*/ 595320 h 1393605"/>
                <a:gd name="connsiteX23" fmla="*/ 3802743 w 3802743"/>
                <a:gd name="connsiteY23" fmla="*/ 1175891 h 139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02743" h="1393605">
                  <a:moveTo>
                    <a:pt x="0" y="1393605"/>
                  </a:moveTo>
                  <a:cubicBezTo>
                    <a:pt x="62895" y="1241205"/>
                    <a:pt x="125791" y="1088805"/>
                    <a:pt x="174172" y="1059777"/>
                  </a:cubicBezTo>
                  <a:cubicBezTo>
                    <a:pt x="222553" y="1030749"/>
                    <a:pt x="229810" y="1284748"/>
                    <a:pt x="290286" y="1219434"/>
                  </a:cubicBezTo>
                  <a:cubicBezTo>
                    <a:pt x="350762" y="1154120"/>
                    <a:pt x="459620" y="672729"/>
                    <a:pt x="537029" y="667891"/>
                  </a:cubicBezTo>
                  <a:cubicBezTo>
                    <a:pt x="614438" y="663053"/>
                    <a:pt x="699105" y="1163796"/>
                    <a:pt x="754743" y="1190405"/>
                  </a:cubicBezTo>
                  <a:cubicBezTo>
                    <a:pt x="810381" y="1217014"/>
                    <a:pt x="820057" y="834805"/>
                    <a:pt x="870857" y="827548"/>
                  </a:cubicBezTo>
                  <a:cubicBezTo>
                    <a:pt x="921657" y="820291"/>
                    <a:pt x="991810" y="1185567"/>
                    <a:pt x="1059543" y="1146862"/>
                  </a:cubicBezTo>
                  <a:cubicBezTo>
                    <a:pt x="1127276" y="1108157"/>
                    <a:pt x="1214362" y="607415"/>
                    <a:pt x="1277257" y="595320"/>
                  </a:cubicBezTo>
                  <a:cubicBezTo>
                    <a:pt x="1340152" y="583225"/>
                    <a:pt x="1371601" y="1144443"/>
                    <a:pt x="1436915" y="1074291"/>
                  </a:cubicBezTo>
                  <a:cubicBezTo>
                    <a:pt x="1502229" y="1004138"/>
                    <a:pt x="1594153" y="174405"/>
                    <a:pt x="1669143" y="174405"/>
                  </a:cubicBezTo>
                  <a:cubicBezTo>
                    <a:pt x="1744133" y="174405"/>
                    <a:pt x="1814286" y="996882"/>
                    <a:pt x="1886857" y="1074291"/>
                  </a:cubicBezTo>
                  <a:cubicBezTo>
                    <a:pt x="1959428" y="1151700"/>
                    <a:pt x="2048934" y="757395"/>
                    <a:pt x="2104572" y="638862"/>
                  </a:cubicBezTo>
                  <a:cubicBezTo>
                    <a:pt x="2160210" y="520329"/>
                    <a:pt x="2179562" y="297777"/>
                    <a:pt x="2220686" y="363091"/>
                  </a:cubicBezTo>
                  <a:cubicBezTo>
                    <a:pt x="2261810" y="428405"/>
                    <a:pt x="2302934" y="1067034"/>
                    <a:pt x="2351315" y="1030748"/>
                  </a:cubicBezTo>
                  <a:cubicBezTo>
                    <a:pt x="2399696" y="994462"/>
                    <a:pt x="2467429" y="222787"/>
                    <a:pt x="2510972" y="145377"/>
                  </a:cubicBezTo>
                  <a:cubicBezTo>
                    <a:pt x="2554515" y="67967"/>
                    <a:pt x="2578705" y="527586"/>
                    <a:pt x="2612572" y="566291"/>
                  </a:cubicBezTo>
                  <a:cubicBezTo>
                    <a:pt x="2646439" y="604996"/>
                    <a:pt x="2682725" y="380024"/>
                    <a:pt x="2714172" y="377605"/>
                  </a:cubicBezTo>
                  <a:cubicBezTo>
                    <a:pt x="2745620" y="375186"/>
                    <a:pt x="2760133" y="568710"/>
                    <a:pt x="2801257" y="551777"/>
                  </a:cubicBezTo>
                  <a:cubicBezTo>
                    <a:pt x="2842381" y="534844"/>
                    <a:pt x="2902858" y="251815"/>
                    <a:pt x="2960915" y="276005"/>
                  </a:cubicBezTo>
                  <a:cubicBezTo>
                    <a:pt x="3018972" y="300195"/>
                    <a:pt x="3106057" y="742882"/>
                    <a:pt x="3149600" y="696920"/>
                  </a:cubicBezTo>
                  <a:cubicBezTo>
                    <a:pt x="3193143" y="650958"/>
                    <a:pt x="3178629" y="-14280"/>
                    <a:pt x="3222172" y="234"/>
                  </a:cubicBezTo>
                  <a:cubicBezTo>
                    <a:pt x="3265715" y="14748"/>
                    <a:pt x="3360057" y="684824"/>
                    <a:pt x="3410857" y="784005"/>
                  </a:cubicBezTo>
                  <a:cubicBezTo>
                    <a:pt x="3461657" y="883186"/>
                    <a:pt x="3461658" y="530006"/>
                    <a:pt x="3526972" y="595320"/>
                  </a:cubicBezTo>
                  <a:cubicBezTo>
                    <a:pt x="3592286" y="660634"/>
                    <a:pt x="3697514" y="918262"/>
                    <a:pt x="3802743" y="1175891"/>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Noto Sans S Chinese" charset="-122"/>
                <a:ea typeface="Noto Sans S Chinese" charset="-122"/>
                <a:cs typeface="Noto Sans S Chinese" charset="-122"/>
              </a:endParaRPr>
            </a:p>
          </p:txBody>
        </p:sp>
        <p:sp>
          <p:nvSpPr>
            <p:cNvPr id="56" name="任意多边形 11"/>
            <p:cNvSpPr/>
            <p:nvPr/>
          </p:nvSpPr>
          <p:spPr>
            <a:xfrm>
              <a:off x="1949306" y="3633621"/>
              <a:ext cx="4262" cy="1404052"/>
            </a:xfrm>
            <a:custGeom>
              <a:avLst/>
              <a:gdLst>
                <a:gd name="connsiteX0" fmla="*/ 0 w 2793"/>
                <a:gd name="connsiteY0" fmla="*/ 0 h 754743"/>
                <a:gd name="connsiteX1" fmla="*/ 0 w 2793"/>
                <a:gd name="connsiteY1" fmla="*/ 754743 h 754743"/>
                <a:gd name="connsiteX0-1" fmla="*/ 0 w 10000"/>
                <a:gd name="connsiteY0-2" fmla="*/ 0 h 12187"/>
                <a:gd name="connsiteX1-3" fmla="*/ 0 w 10000"/>
                <a:gd name="connsiteY1-4" fmla="*/ 12187 h 12187"/>
              </a:gdLst>
              <a:ahLst/>
              <a:cxnLst>
                <a:cxn ang="0">
                  <a:pos x="connsiteX0-1" y="connsiteY0-2"/>
                </a:cxn>
                <a:cxn ang="0">
                  <a:pos x="connsiteX1-3" y="connsiteY1-4"/>
                </a:cxn>
              </a:cxnLst>
              <a:rect l="l" t="t" r="r" b="b"/>
              <a:pathLst>
                <a:path w="10000" h="12187">
                  <a:moveTo>
                    <a:pt x="0" y="0"/>
                  </a:moveTo>
                  <a:cubicBezTo>
                    <a:pt x="8661" y="4375"/>
                    <a:pt x="17322" y="10937"/>
                    <a:pt x="0" y="12187"/>
                  </a:cubicBezTo>
                </a:path>
              </a:pathLst>
            </a:cu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Noto Sans S Chinese" charset="-122"/>
                <a:ea typeface="Noto Sans S Chinese" charset="-122"/>
                <a:cs typeface="Noto Sans S Chinese" charset="-122"/>
              </a:endParaRPr>
            </a:p>
          </p:txBody>
        </p:sp>
        <p:sp>
          <p:nvSpPr>
            <p:cNvPr id="57" name="任意多边形 28"/>
            <p:cNvSpPr/>
            <p:nvPr/>
          </p:nvSpPr>
          <p:spPr>
            <a:xfrm>
              <a:off x="3671715" y="2870295"/>
              <a:ext cx="30149" cy="2167426"/>
            </a:xfrm>
            <a:custGeom>
              <a:avLst/>
              <a:gdLst>
                <a:gd name="connsiteX0" fmla="*/ 0 w 2793"/>
                <a:gd name="connsiteY0" fmla="*/ 0 h 754743"/>
                <a:gd name="connsiteX1" fmla="*/ 0 w 2793"/>
                <a:gd name="connsiteY1" fmla="*/ 754743 h 754743"/>
                <a:gd name="connsiteX0-1" fmla="*/ 0 w 10000"/>
                <a:gd name="connsiteY0-2" fmla="*/ 0 h 12187"/>
                <a:gd name="connsiteX1-3" fmla="*/ 0 w 10000"/>
                <a:gd name="connsiteY1-4" fmla="*/ 12187 h 12187"/>
                <a:gd name="connsiteX0-5" fmla="*/ 0 w 70738"/>
                <a:gd name="connsiteY0-6" fmla="*/ 0 h 18813"/>
                <a:gd name="connsiteX1-7" fmla="*/ 68206 w 70738"/>
                <a:gd name="connsiteY1-8" fmla="*/ 18813 h 18813"/>
              </a:gdLst>
              <a:ahLst/>
              <a:cxnLst>
                <a:cxn ang="0">
                  <a:pos x="connsiteX0-5" y="connsiteY0-6"/>
                </a:cxn>
                <a:cxn ang="0">
                  <a:pos x="connsiteX1-7" y="connsiteY1-8"/>
                </a:cxn>
              </a:cxnLst>
              <a:rect l="l" t="t" r="r" b="b"/>
              <a:pathLst>
                <a:path w="70738" h="18813">
                  <a:moveTo>
                    <a:pt x="0" y="0"/>
                  </a:moveTo>
                  <a:cubicBezTo>
                    <a:pt x="8661" y="4375"/>
                    <a:pt x="85528" y="17563"/>
                    <a:pt x="68206" y="18813"/>
                  </a:cubicBezTo>
                </a:path>
              </a:pathLst>
            </a:cu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Noto Sans S Chinese" charset="-122"/>
                <a:ea typeface="Noto Sans S Chinese" charset="-122"/>
                <a:cs typeface="Noto Sans S Chinese" charset="-122"/>
              </a:endParaRPr>
            </a:p>
          </p:txBody>
        </p:sp>
        <p:sp>
          <p:nvSpPr>
            <p:cNvPr id="58" name="任意多边形 29"/>
            <p:cNvSpPr/>
            <p:nvPr/>
          </p:nvSpPr>
          <p:spPr>
            <a:xfrm>
              <a:off x="6055472" y="2618275"/>
              <a:ext cx="39621" cy="2351646"/>
            </a:xfrm>
            <a:custGeom>
              <a:avLst/>
              <a:gdLst>
                <a:gd name="connsiteX0" fmla="*/ 0 w 2793"/>
                <a:gd name="connsiteY0" fmla="*/ 0 h 754743"/>
                <a:gd name="connsiteX1" fmla="*/ 0 w 2793"/>
                <a:gd name="connsiteY1" fmla="*/ 754743 h 754743"/>
                <a:gd name="connsiteX0-1" fmla="*/ 0 w 10000"/>
                <a:gd name="connsiteY0-2" fmla="*/ 0 h 12187"/>
                <a:gd name="connsiteX1-3" fmla="*/ 0 w 10000"/>
                <a:gd name="connsiteY1-4" fmla="*/ 12187 h 12187"/>
                <a:gd name="connsiteX0-5" fmla="*/ 0 w 70738"/>
                <a:gd name="connsiteY0-6" fmla="*/ 0 h 18813"/>
                <a:gd name="connsiteX1-7" fmla="*/ 68206 w 70738"/>
                <a:gd name="connsiteY1-8" fmla="*/ 18813 h 18813"/>
                <a:gd name="connsiteX0-9" fmla="*/ 0 w 92962"/>
                <a:gd name="connsiteY0-10" fmla="*/ 0 h 20412"/>
                <a:gd name="connsiteX1-11" fmla="*/ 90942 w 92962"/>
                <a:gd name="connsiteY1-12" fmla="*/ 20412 h 20412"/>
              </a:gdLst>
              <a:ahLst/>
              <a:cxnLst>
                <a:cxn ang="0">
                  <a:pos x="connsiteX0-9" y="connsiteY0-10"/>
                </a:cxn>
                <a:cxn ang="0">
                  <a:pos x="connsiteX1-11" y="connsiteY1-12"/>
                </a:cxn>
              </a:cxnLst>
              <a:rect l="l" t="t" r="r" b="b"/>
              <a:pathLst>
                <a:path w="92962" h="20412">
                  <a:moveTo>
                    <a:pt x="0" y="0"/>
                  </a:moveTo>
                  <a:cubicBezTo>
                    <a:pt x="8661" y="4375"/>
                    <a:pt x="108264" y="19162"/>
                    <a:pt x="90942" y="20412"/>
                  </a:cubicBezTo>
                </a:path>
              </a:pathLst>
            </a:cu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Noto Sans S Chinese" charset="-122"/>
                <a:ea typeface="Noto Sans S Chinese" charset="-122"/>
                <a:cs typeface="Noto Sans S Chinese" charset="-122"/>
              </a:endParaRPr>
            </a:p>
          </p:txBody>
        </p:sp>
        <p:sp>
          <p:nvSpPr>
            <p:cNvPr id="59" name="椭圆 58"/>
            <p:cNvSpPr/>
            <p:nvPr/>
          </p:nvSpPr>
          <p:spPr>
            <a:xfrm>
              <a:off x="1879244" y="3442875"/>
              <a:ext cx="153829" cy="153877"/>
            </a:xfrm>
            <a:prstGeom prst="ellipse">
              <a:avLst/>
            </a:prstGeom>
            <a:blipFill dpi="0" rotWithShape="1">
              <a:blip r:embed="rId2" cstate="print"/>
              <a:srcRect/>
              <a:stretch>
                <a:fillRect l="-8000"/>
              </a:stretch>
            </a:blip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75000"/>
                    <a:lumOff val="25000"/>
                  </a:schemeClr>
                </a:solidFill>
                <a:latin typeface="Noto Sans S Chinese" charset="-122"/>
                <a:ea typeface="Noto Sans S Chinese" charset="-122"/>
                <a:cs typeface="Noto Sans S Chinese" charset="-122"/>
              </a:endParaRPr>
            </a:p>
          </p:txBody>
        </p:sp>
        <p:sp>
          <p:nvSpPr>
            <p:cNvPr id="60" name="椭圆 59"/>
            <p:cNvSpPr/>
            <p:nvPr/>
          </p:nvSpPr>
          <p:spPr>
            <a:xfrm>
              <a:off x="3598021" y="2702568"/>
              <a:ext cx="153829" cy="153877"/>
            </a:xfrm>
            <a:prstGeom prst="ellipse">
              <a:avLst/>
            </a:prstGeom>
            <a:blipFill dpi="0" rotWithShape="1">
              <a:blip r:embed="rId2" cstate="print"/>
              <a:srcRect/>
              <a:stretch>
                <a:fillRect l="-8000"/>
              </a:stretch>
            </a:blip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75000"/>
                    <a:lumOff val="25000"/>
                  </a:schemeClr>
                </a:solidFill>
                <a:latin typeface="Noto Sans S Chinese" charset="-122"/>
                <a:ea typeface="Noto Sans S Chinese" charset="-122"/>
                <a:cs typeface="Noto Sans S Chinese" charset="-122"/>
              </a:endParaRPr>
            </a:p>
          </p:txBody>
        </p:sp>
        <p:sp>
          <p:nvSpPr>
            <p:cNvPr id="61" name="椭圆 60"/>
            <p:cNvSpPr/>
            <p:nvPr/>
          </p:nvSpPr>
          <p:spPr>
            <a:xfrm>
              <a:off x="5967243" y="2448124"/>
              <a:ext cx="153829" cy="153877"/>
            </a:xfrm>
            <a:prstGeom prst="ellipse">
              <a:avLst/>
            </a:prstGeom>
            <a:blipFill dpi="0" rotWithShape="1">
              <a:blip r:embed="rId2" cstate="print"/>
              <a:srcRect/>
              <a:stretch>
                <a:fillRect l="-8000"/>
              </a:stretch>
            </a:blip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75000"/>
                    <a:lumOff val="25000"/>
                  </a:schemeClr>
                </a:solidFill>
                <a:latin typeface="Noto Sans S Chinese" charset="-122"/>
                <a:ea typeface="Noto Sans S Chinese" charset="-122"/>
                <a:cs typeface="Noto Sans S Chinese" charset="-122"/>
              </a:endParaRPr>
            </a:p>
          </p:txBody>
        </p:sp>
        <p:sp>
          <p:nvSpPr>
            <p:cNvPr id="65" name="矩形 64"/>
            <p:cNvSpPr/>
            <p:nvPr/>
          </p:nvSpPr>
          <p:spPr>
            <a:xfrm>
              <a:off x="680279" y="2927741"/>
              <a:ext cx="2826335" cy="307776"/>
            </a:xfrm>
            <a:prstGeom prst="rect">
              <a:avLst/>
            </a:prstGeom>
            <a:ln>
              <a:noFill/>
            </a:ln>
          </p:spPr>
          <p:txBody>
            <a:bodyPr wrap="square">
              <a:spAutoFit/>
            </a:bodyPr>
            <a:lstStyle/>
            <a:p>
              <a:pPr algn="ctr"/>
              <a:r>
                <a:rPr lang="en-US" altLang="zh-CN" sz="1400" dirty="0">
                  <a:solidFill>
                    <a:schemeClr val="tx1">
                      <a:lumMod val="75000"/>
                      <a:lumOff val="25000"/>
                    </a:schemeClr>
                  </a:solidFill>
                  <a:latin typeface="Noto Sans S Chinese" charset="-122"/>
                  <a:ea typeface="Noto Sans S Chinese" charset="-122"/>
                  <a:cs typeface="Noto Sans S Chinese" charset="-122"/>
                </a:rPr>
                <a:t>25%</a:t>
              </a:r>
              <a:endParaRPr lang="zh-CN" altLang="en-US" sz="1400" dirty="0">
                <a:solidFill>
                  <a:schemeClr val="tx1">
                    <a:lumMod val="75000"/>
                    <a:lumOff val="25000"/>
                  </a:schemeClr>
                </a:solidFill>
                <a:latin typeface="Noto Sans S Chinese" charset="-122"/>
                <a:ea typeface="Noto Sans S Chinese" charset="-122"/>
                <a:cs typeface="Noto Sans S Chinese" charset="-122"/>
              </a:endParaRPr>
            </a:p>
          </p:txBody>
        </p:sp>
        <p:sp>
          <p:nvSpPr>
            <p:cNvPr id="66" name="矩形 65"/>
            <p:cNvSpPr/>
            <p:nvPr/>
          </p:nvSpPr>
          <p:spPr>
            <a:xfrm>
              <a:off x="2319285" y="2263074"/>
              <a:ext cx="2826335" cy="307776"/>
            </a:xfrm>
            <a:prstGeom prst="rect">
              <a:avLst/>
            </a:prstGeom>
            <a:ln>
              <a:noFill/>
            </a:ln>
          </p:spPr>
          <p:txBody>
            <a:bodyPr wrap="square">
              <a:spAutoFit/>
            </a:bodyPr>
            <a:lstStyle/>
            <a:p>
              <a:pPr algn="ctr"/>
              <a:r>
                <a:rPr lang="en-US" altLang="zh-CN" sz="1400" dirty="0">
                  <a:solidFill>
                    <a:schemeClr val="tx1">
                      <a:lumMod val="75000"/>
                      <a:lumOff val="25000"/>
                    </a:schemeClr>
                  </a:solidFill>
                  <a:latin typeface="Noto Sans S Chinese" charset="-122"/>
                  <a:ea typeface="Noto Sans S Chinese" charset="-122"/>
                  <a:cs typeface="Noto Sans S Chinese" charset="-122"/>
                </a:rPr>
                <a:t>48%</a:t>
              </a:r>
              <a:endParaRPr lang="zh-CN" altLang="en-US" sz="1400" dirty="0">
                <a:solidFill>
                  <a:schemeClr val="tx1">
                    <a:lumMod val="75000"/>
                    <a:lumOff val="25000"/>
                  </a:schemeClr>
                </a:solidFill>
                <a:latin typeface="Noto Sans S Chinese" charset="-122"/>
                <a:ea typeface="Noto Sans S Chinese" charset="-122"/>
                <a:cs typeface="Noto Sans S Chinese" charset="-122"/>
              </a:endParaRPr>
            </a:p>
          </p:txBody>
        </p:sp>
        <p:sp>
          <p:nvSpPr>
            <p:cNvPr id="67" name="矩形 66"/>
            <p:cNvSpPr/>
            <p:nvPr/>
          </p:nvSpPr>
          <p:spPr>
            <a:xfrm>
              <a:off x="5381504" y="1997206"/>
              <a:ext cx="1373548" cy="307776"/>
            </a:xfrm>
            <a:prstGeom prst="rect">
              <a:avLst/>
            </a:prstGeom>
          </p:spPr>
          <p:txBody>
            <a:bodyPr wrap="square">
              <a:spAutoFit/>
            </a:bodyPr>
            <a:lstStyle/>
            <a:p>
              <a:pPr algn="ctr"/>
              <a:r>
                <a:rPr lang="en-US" altLang="zh-CN" sz="1400" dirty="0">
                  <a:solidFill>
                    <a:schemeClr val="tx1">
                      <a:lumMod val="75000"/>
                      <a:lumOff val="25000"/>
                    </a:schemeClr>
                  </a:solidFill>
                  <a:latin typeface="Noto Sans S Chinese" charset="-122"/>
                  <a:ea typeface="Noto Sans S Chinese" charset="-122"/>
                  <a:cs typeface="Noto Sans S Chinese" charset="-122"/>
                </a:rPr>
                <a:t>54%</a:t>
              </a:r>
              <a:endParaRPr lang="zh-CN" altLang="en-US" sz="1400" dirty="0">
                <a:solidFill>
                  <a:schemeClr val="tx1">
                    <a:lumMod val="75000"/>
                    <a:lumOff val="25000"/>
                  </a:schemeClr>
                </a:solidFill>
                <a:latin typeface="Noto Sans S Chinese" charset="-122"/>
                <a:ea typeface="Noto Sans S Chinese" charset="-122"/>
                <a:cs typeface="Noto Sans S Chinese"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down)">
                                      <p:cBhvr>
                                        <p:cTn id="11" dur="500"/>
                                        <p:tgtEl>
                                          <p:spTgt spid="6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childTnLst>
                          </p:cTn>
                        </p:par>
                        <p:par>
                          <p:cTn id="14" fill="hold">
                            <p:stCondLst>
                              <p:cond delay="1000"/>
                            </p:stCondLst>
                            <p:childTnLst>
                              <p:par>
                                <p:cTn id="15" presetID="2" presetClass="entr" presetSubtype="4" decel="5000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1000" fill="hold"/>
                                        <p:tgtEl>
                                          <p:spTgt spid="63"/>
                                        </p:tgtEl>
                                        <p:attrNameLst>
                                          <p:attrName>ppt_x</p:attrName>
                                        </p:attrNameLst>
                                      </p:cBhvr>
                                      <p:tavLst>
                                        <p:tav tm="0">
                                          <p:val>
                                            <p:strVal val="#ppt_x"/>
                                          </p:val>
                                        </p:tav>
                                        <p:tav tm="100000">
                                          <p:val>
                                            <p:strVal val="#ppt_x"/>
                                          </p:val>
                                        </p:tav>
                                      </p:tavLst>
                                    </p:anim>
                                    <p:anim calcmode="lin" valueType="num">
                                      <p:cBhvr additive="base">
                                        <p:cTn id="18" dur="1000" fill="hold"/>
                                        <p:tgtEl>
                                          <p:spTgt spid="63"/>
                                        </p:tgtEl>
                                        <p:attrNameLst>
                                          <p:attrName>ppt_y</p:attrName>
                                        </p:attrNameLst>
                                      </p:cBhvr>
                                      <p:tavLst>
                                        <p:tav tm="0">
                                          <p:val>
                                            <p:strVal val="1+#ppt_h/2"/>
                                          </p:val>
                                        </p:tav>
                                        <p:tav tm="100000">
                                          <p:val>
                                            <p:strVal val="#ppt_y"/>
                                          </p:val>
                                        </p:tav>
                                      </p:tavLst>
                                    </p:anim>
                                  </p:childTnLst>
                                </p:cTn>
                              </p:par>
                              <p:par>
                                <p:cTn id="19" presetID="2" presetClass="entr" presetSubtype="4" decel="50000" fill="hold" grpId="0" nodeType="withEffect">
                                  <p:stCondLst>
                                    <p:cond delay="30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1000" fill="hold"/>
                                        <p:tgtEl>
                                          <p:spTgt spid="62"/>
                                        </p:tgtEl>
                                        <p:attrNameLst>
                                          <p:attrName>ppt_x</p:attrName>
                                        </p:attrNameLst>
                                      </p:cBhvr>
                                      <p:tavLst>
                                        <p:tav tm="0">
                                          <p:val>
                                            <p:strVal val="#ppt_x"/>
                                          </p:val>
                                        </p:tav>
                                        <p:tav tm="100000">
                                          <p:val>
                                            <p:strVal val="#ppt_x"/>
                                          </p:val>
                                        </p:tav>
                                      </p:tavLst>
                                    </p:anim>
                                    <p:anim calcmode="lin" valueType="num">
                                      <p:cBhvr additive="base">
                                        <p:cTn id="22" dur="10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2" grpId="0"/>
      <p:bldP spid="63" grpId="0"/>
      <p:bldP spid="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 9"/>
          <p:cNvGrpSpPr/>
          <p:nvPr/>
        </p:nvGrpSpPr>
        <p:grpSpPr>
          <a:xfrm>
            <a:off x="224665" y="-228600"/>
            <a:ext cx="2093991" cy="2093991"/>
            <a:chOff x="224665" y="-228600"/>
            <a:chExt cx="2093991" cy="2093991"/>
          </a:xfrm>
        </p:grpSpPr>
        <p:pic>
          <p:nvPicPr>
            <p:cNvPr id="6" name="图片 5"/>
            <p:cNvPicPr>
              <a:picLocks noChangeAspect="1"/>
            </p:cNvPicPr>
            <p:nvPr/>
          </p:nvPicPr>
          <p:blipFill>
            <a:blip r:embed="rId2" cstate="hqprint"/>
            <a:stretch>
              <a:fillRect/>
            </a:stretch>
          </p:blipFill>
          <p:spPr>
            <a:xfrm>
              <a:off x="224665" y="-228600"/>
              <a:ext cx="2093991" cy="2093991"/>
            </a:xfrm>
            <a:prstGeom prst="rect">
              <a:avLst/>
            </a:prstGeom>
          </p:spPr>
        </p:pic>
        <p:sp>
          <p:nvSpPr>
            <p:cNvPr id="9" name="任意形状 8"/>
            <p:cNvSpPr/>
            <p:nvPr/>
          </p:nvSpPr>
          <p:spPr>
            <a:xfrm>
              <a:off x="1435384" y="1548000"/>
              <a:ext cx="232432" cy="57600"/>
            </a:xfrm>
            <a:custGeom>
              <a:avLst/>
              <a:gdLst>
                <a:gd name="connsiteX0" fmla="*/ 0 w 232432"/>
                <a:gd name="connsiteY0" fmla="*/ 0 h 57600"/>
                <a:gd name="connsiteX1" fmla="*/ 232432 w 232432"/>
                <a:gd name="connsiteY1" fmla="*/ 0 h 57600"/>
                <a:gd name="connsiteX2" fmla="*/ 232314 w 232432"/>
                <a:gd name="connsiteY2" fmla="*/ 433 h 57600"/>
                <a:gd name="connsiteX3" fmla="*/ 116216 w 232432"/>
                <a:gd name="connsiteY3" fmla="*/ 57600 h 57600"/>
                <a:gd name="connsiteX4" fmla="*/ 118 w 232432"/>
                <a:gd name="connsiteY4" fmla="*/ 433 h 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32" h="57600">
                  <a:moveTo>
                    <a:pt x="0" y="0"/>
                  </a:moveTo>
                  <a:lnTo>
                    <a:pt x="232432" y="0"/>
                  </a:lnTo>
                  <a:lnTo>
                    <a:pt x="232314" y="433"/>
                  </a:lnTo>
                  <a:cubicBezTo>
                    <a:pt x="213187" y="34028"/>
                    <a:pt x="168407" y="57600"/>
                    <a:pt x="116216" y="57600"/>
                  </a:cubicBezTo>
                  <a:cubicBezTo>
                    <a:pt x="64025" y="57600"/>
                    <a:pt x="19246" y="34028"/>
                    <a:pt x="118" y="433"/>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1" name="图片 10"/>
          <p:cNvPicPr>
            <a:picLocks noChangeAspect="1"/>
          </p:cNvPicPr>
          <p:nvPr/>
        </p:nvPicPr>
        <p:blipFill>
          <a:blip r:embed="rId3"/>
          <a:stretch>
            <a:fillRect/>
          </a:stretch>
        </p:blipFill>
        <p:spPr>
          <a:xfrm>
            <a:off x="2519948" y="0"/>
            <a:ext cx="9672052" cy="7062986"/>
          </a:xfrm>
          <a:prstGeom prst="rect">
            <a:avLst/>
          </a:prstGeom>
        </p:spPr>
      </p:pic>
      <p:sp>
        <p:nvSpPr>
          <p:cNvPr id="12" name="文本框 11"/>
          <p:cNvSpPr txBox="1"/>
          <p:nvPr/>
        </p:nvSpPr>
        <p:spPr>
          <a:xfrm>
            <a:off x="4762125" y="2231998"/>
            <a:ext cx="2492990" cy="1015663"/>
          </a:xfrm>
          <a:prstGeom prst="rect">
            <a:avLst/>
          </a:prstGeom>
          <a:noFill/>
        </p:spPr>
        <p:txBody>
          <a:bodyPr wrap="none" rtlCol="0">
            <a:spAutoFit/>
          </a:bodyPr>
          <a:lstStyle/>
          <a:p>
            <a:r>
              <a:rPr kumimoji="1" lang="zh-CN" altLang="en-US" sz="6000" dirty="0">
                <a:latin typeface="Noto Sans S Chinese Medium" charset="-122"/>
                <a:ea typeface="Noto Sans S Chinese Medium" charset="-122"/>
                <a:cs typeface="Noto Sans S Chinese Medium" charset="-122"/>
              </a:rPr>
              <a:t>Chapter 3</a:t>
            </a:r>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5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by="(-#ppt_w*2)" calcmode="lin" valueType="num">
                                      <p:cBhvr rctx="PPT">
                                        <p:cTn id="18" dur="500" autoRev="1" fill="hold">
                                          <p:stCondLst>
                                            <p:cond delay="0"/>
                                          </p:stCondLst>
                                        </p:cTn>
                                        <p:tgtEl>
                                          <p:spTgt spid="12"/>
                                        </p:tgtEl>
                                        <p:attrNameLst>
                                          <p:attrName>ppt_w</p:attrName>
                                        </p:attrNameLst>
                                      </p:cBhvr>
                                    </p:anim>
                                    <p:anim by="(#ppt_w*0.50)" calcmode="lin" valueType="num">
                                      <p:cBhvr>
                                        <p:cTn id="19" dur="500" decel="50000" autoRev="1" fill="hold">
                                          <p:stCondLst>
                                            <p:cond delay="0"/>
                                          </p:stCondLst>
                                        </p:cTn>
                                        <p:tgtEl>
                                          <p:spTgt spid="12"/>
                                        </p:tgtEl>
                                        <p:attrNameLst>
                                          <p:attrName>ppt_x</p:attrName>
                                        </p:attrNameLst>
                                      </p:cBhvr>
                                    </p:anim>
                                    <p:anim from="(-#ppt_h/2)" to="(#ppt_y)" calcmode="lin" valueType="num">
                                      <p:cBhvr>
                                        <p:cTn id="20" dur="1000" fill="hold">
                                          <p:stCondLst>
                                            <p:cond delay="0"/>
                                          </p:stCondLst>
                                        </p:cTn>
                                        <p:tgtEl>
                                          <p:spTgt spid="12"/>
                                        </p:tgtEl>
                                        <p:attrNameLst>
                                          <p:attrName>ppt_y</p:attrName>
                                        </p:attrNameLst>
                                      </p:cBhvr>
                                    </p:anim>
                                    <p:animRot by="21600000">
                                      <p:cBhvr>
                                        <p:cTn id="21"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边形 42"/>
          <p:cNvSpPr>
            <a:spLocks noChangeArrowheads="1"/>
          </p:cNvSpPr>
          <p:nvPr/>
        </p:nvSpPr>
        <p:spPr bwMode="auto">
          <a:xfrm>
            <a:off x="1080111" y="3210221"/>
            <a:ext cx="2681552" cy="2313711"/>
          </a:xfrm>
          <a:prstGeom prst="hexagon">
            <a:avLst>
              <a:gd name="adj" fmla="val 24996"/>
              <a:gd name="vf" fmla="val 115470"/>
            </a:avLst>
          </a:prstGeom>
          <a:noFill/>
          <a:ln w="127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5" name="六边形 13"/>
          <p:cNvSpPr>
            <a:spLocks noChangeArrowheads="1"/>
          </p:cNvSpPr>
          <p:nvPr/>
        </p:nvSpPr>
        <p:spPr bwMode="auto">
          <a:xfrm>
            <a:off x="3426998" y="1807586"/>
            <a:ext cx="2683670" cy="2313711"/>
          </a:xfrm>
          <a:prstGeom prst="hexagon">
            <a:avLst>
              <a:gd name="adj" fmla="val 24994"/>
              <a:gd name="vf" fmla="val 115470"/>
            </a:avLst>
          </a:prstGeom>
          <a:noFill/>
          <a:ln w="127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6" name="六边形 14"/>
          <p:cNvSpPr>
            <a:spLocks noChangeArrowheads="1"/>
          </p:cNvSpPr>
          <p:nvPr/>
        </p:nvSpPr>
        <p:spPr bwMode="auto">
          <a:xfrm>
            <a:off x="5837429" y="3220814"/>
            <a:ext cx="2683670" cy="2313711"/>
          </a:xfrm>
          <a:prstGeom prst="hexagon">
            <a:avLst>
              <a:gd name="adj" fmla="val 24994"/>
              <a:gd name="vf" fmla="val 115470"/>
            </a:avLst>
          </a:prstGeom>
          <a:noFill/>
          <a:ln w="127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7" name="六边形 15"/>
          <p:cNvSpPr>
            <a:spLocks noChangeArrowheads="1"/>
          </p:cNvSpPr>
          <p:nvPr/>
        </p:nvSpPr>
        <p:spPr bwMode="auto">
          <a:xfrm>
            <a:off x="8197025" y="1796992"/>
            <a:ext cx="2681552" cy="2313711"/>
          </a:xfrm>
          <a:prstGeom prst="hexagon">
            <a:avLst>
              <a:gd name="adj" fmla="val 24996"/>
              <a:gd name="vf" fmla="val 115470"/>
            </a:avLst>
          </a:prstGeom>
          <a:noFill/>
          <a:ln w="127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8" name="六边形 16"/>
          <p:cNvSpPr>
            <a:spLocks noChangeArrowheads="1"/>
          </p:cNvSpPr>
          <p:nvPr/>
        </p:nvSpPr>
        <p:spPr bwMode="auto">
          <a:xfrm>
            <a:off x="1959135" y="2523735"/>
            <a:ext cx="620611" cy="536052"/>
          </a:xfrm>
          <a:prstGeom prst="hexagon">
            <a:avLst>
              <a:gd name="adj" fmla="val 24996"/>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9" name="六边形 17"/>
          <p:cNvSpPr>
            <a:spLocks noChangeArrowheads="1"/>
          </p:cNvSpPr>
          <p:nvPr/>
        </p:nvSpPr>
        <p:spPr bwMode="auto">
          <a:xfrm>
            <a:off x="3848507" y="4328939"/>
            <a:ext cx="620611" cy="536052"/>
          </a:xfrm>
          <a:prstGeom prst="hexagon">
            <a:avLst>
              <a:gd name="adj" fmla="val 24996"/>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10" name="六边形 18"/>
          <p:cNvSpPr>
            <a:spLocks noChangeArrowheads="1"/>
          </p:cNvSpPr>
          <p:nvPr/>
        </p:nvSpPr>
        <p:spPr bwMode="auto">
          <a:xfrm>
            <a:off x="5212582" y="4439115"/>
            <a:ext cx="620611" cy="536052"/>
          </a:xfrm>
          <a:prstGeom prst="hexagon">
            <a:avLst>
              <a:gd name="adj" fmla="val 24996"/>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11" name="六边形 19"/>
          <p:cNvSpPr>
            <a:spLocks noChangeArrowheads="1"/>
          </p:cNvSpPr>
          <p:nvPr/>
        </p:nvSpPr>
        <p:spPr bwMode="auto">
          <a:xfrm>
            <a:off x="7025701" y="2576705"/>
            <a:ext cx="402445" cy="345362"/>
          </a:xfrm>
          <a:prstGeom prst="hexagon">
            <a:avLst>
              <a:gd name="adj" fmla="val 25029"/>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12" name="六边形 20"/>
          <p:cNvSpPr>
            <a:spLocks noChangeArrowheads="1"/>
          </p:cNvSpPr>
          <p:nvPr/>
        </p:nvSpPr>
        <p:spPr bwMode="auto">
          <a:xfrm>
            <a:off x="6127612" y="2371183"/>
            <a:ext cx="590957" cy="510626"/>
          </a:xfrm>
          <a:prstGeom prst="hexagon">
            <a:avLst>
              <a:gd name="adj" fmla="val 24992"/>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13" name="六边形 21"/>
          <p:cNvSpPr>
            <a:spLocks noChangeArrowheads="1"/>
          </p:cNvSpPr>
          <p:nvPr/>
        </p:nvSpPr>
        <p:spPr bwMode="auto">
          <a:xfrm>
            <a:off x="3499015" y="1989801"/>
            <a:ext cx="243586" cy="209760"/>
          </a:xfrm>
          <a:prstGeom prst="hexagon">
            <a:avLst>
              <a:gd name="adj" fmla="val 24905"/>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14" name="六边形 22"/>
          <p:cNvSpPr>
            <a:spLocks noChangeArrowheads="1"/>
          </p:cNvSpPr>
          <p:nvPr/>
        </p:nvSpPr>
        <p:spPr bwMode="auto">
          <a:xfrm>
            <a:off x="4958406" y="4324700"/>
            <a:ext cx="273238" cy="237304"/>
          </a:xfrm>
          <a:prstGeom prst="hexagon">
            <a:avLst>
              <a:gd name="adj" fmla="val 25035"/>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15" name="六边形 23"/>
          <p:cNvSpPr>
            <a:spLocks noChangeArrowheads="1"/>
          </p:cNvSpPr>
          <p:nvPr/>
        </p:nvSpPr>
        <p:spPr bwMode="auto">
          <a:xfrm>
            <a:off x="6699507" y="2881809"/>
            <a:ext cx="285947" cy="245779"/>
          </a:xfrm>
          <a:prstGeom prst="hexagon">
            <a:avLst>
              <a:gd name="adj" fmla="val 25032"/>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16" name="六边形 24"/>
          <p:cNvSpPr>
            <a:spLocks noChangeArrowheads="1"/>
          </p:cNvSpPr>
          <p:nvPr/>
        </p:nvSpPr>
        <p:spPr bwMode="auto">
          <a:xfrm>
            <a:off x="3083861" y="2235582"/>
            <a:ext cx="478697" cy="411044"/>
          </a:xfrm>
          <a:prstGeom prst="hexagon">
            <a:avLst>
              <a:gd name="adj" fmla="val 24998"/>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17" name="六边形 25"/>
          <p:cNvSpPr>
            <a:spLocks noChangeArrowheads="1"/>
          </p:cNvSpPr>
          <p:nvPr/>
        </p:nvSpPr>
        <p:spPr bwMode="auto">
          <a:xfrm>
            <a:off x="8586760" y="4252662"/>
            <a:ext cx="593076" cy="510626"/>
          </a:xfrm>
          <a:prstGeom prst="hexagon">
            <a:avLst>
              <a:gd name="adj" fmla="val 24979"/>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18" name="六边形 26"/>
          <p:cNvSpPr>
            <a:spLocks noChangeArrowheads="1"/>
          </p:cNvSpPr>
          <p:nvPr/>
        </p:nvSpPr>
        <p:spPr bwMode="auto">
          <a:xfrm>
            <a:off x="9313280" y="4195455"/>
            <a:ext cx="427862" cy="368668"/>
          </a:xfrm>
          <a:prstGeom prst="hexagon">
            <a:avLst>
              <a:gd name="adj" fmla="val 24997"/>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19" name="六边形 27"/>
          <p:cNvSpPr>
            <a:spLocks noChangeArrowheads="1"/>
          </p:cNvSpPr>
          <p:nvPr/>
        </p:nvSpPr>
        <p:spPr bwMode="auto">
          <a:xfrm>
            <a:off x="9188310" y="4642518"/>
            <a:ext cx="283829" cy="245779"/>
          </a:xfrm>
          <a:prstGeom prst="hexagon">
            <a:avLst>
              <a:gd name="adj" fmla="val 24997"/>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20" name="六边形 3"/>
          <p:cNvSpPr>
            <a:spLocks noChangeArrowheads="1"/>
          </p:cNvSpPr>
          <p:nvPr/>
        </p:nvSpPr>
        <p:spPr bwMode="auto">
          <a:xfrm>
            <a:off x="2670827" y="2593654"/>
            <a:ext cx="402445" cy="345362"/>
          </a:xfrm>
          <a:prstGeom prst="hexagon">
            <a:avLst>
              <a:gd name="adj" fmla="val 25029"/>
              <a:gd name="vf" fmla="val 115470"/>
            </a:avLst>
          </a:prstGeom>
          <a:solidFill>
            <a:schemeClr val="bg1"/>
          </a:solidFill>
          <a:ln w="25400" cap="flat" cmpd="sng">
            <a:solidFill>
              <a:schemeClr val="tx1">
                <a:lumMod val="75000"/>
                <a:lumOff val="25000"/>
              </a:schemeClr>
            </a:solidFill>
            <a:bevel/>
          </a:ln>
        </p:spPr>
        <p:txBody>
          <a:bodyPr anchor="ctr"/>
          <a:lstStyle/>
          <a:p>
            <a:pPr algn="ctr"/>
            <a:endParaRPr lang="zh-CN" altLang="zh-CN">
              <a:solidFill>
                <a:schemeClr val="tx1">
                  <a:lumMod val="75000"/>
                  <a:lumOff val="25000"/>
                </a:schemeClr>
              </a:solidFill>
            </a:endParaRPr>
          </a:p>
        </p:txBody>
      </p:sp>
      <p:sp>
        <p:nvSpPr>
          <p:cNvPr id="21" name="TextBox 1"/>
          <p:cNvSpPr>
            <a:spLocks noChangeArrowheads="1"/>
          </p:cNvSpPr>
          <p:nvPr/>
        </p:nvSpPr>
        <p:spPr bwMode="auto">
          <a:xfrm>
            <a:off x="1582108" y="5075152"/>
            <a:ext cx="1656377" cy="410653"/>
          </a:xfrm>
          <a:prstGeom prst="rect">
            <a:avLst/>
          </a:prstGeom>
          <a:noFill/>
          <a:ln w="9525" cmpd="sng">
            <a:noFill/>
            <a:miter lim="800000"/>
          </a:ln>
        </p:spPr>
        <p:txBody>
          <a:bodyPr>
            <a:spAutoFit/>
          </a:bodyPr>
          <a:lstStyle/>
          <a:p>
            <a:pPr algn="ctr"/>
            <a:r>
              <a:rPr lang="zh-CN" altLang="en-US" sz="1400" dirty="0">
                <a:solidFill>
                  <a:schemeClr val="tx1">
                    <a:lumMod val="75000"/>
                    <a:lumOff val="25000"/>
                  </a:schemeClr>
                </a:solidFill>
                <a:latin typeface="微软雅黑" pitchFamily="34" charset="-122"/>
                <a:ea typeface="微软雅黑" pitchFamily="34" charset="-122"/>
              </a:rPr>
              <a:t>Keywords</a:t>
            </a:r>
            <a:r>
              <a:rPr lang="en-US" altLang="zh-CN" sz="1400" dirty="0">
                <a:solidFill>
                  <a:schemeClr val="tx1">
                    <a:lumMod val="75000"/>
                    <a:lumOff val="25000"/>
                  </a:schemeClr>
                </a:solidFill>
                <a:latin typeface="微软雅黑" pitchFamily="34" charset="-122"/>
                <a:ea typeface="微软雅黑" pitchFamily="34" charset="-122"/>
              </a:rPr>
              <a:t>1</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22" name="TextBox 1"/>
          <p:cNvSpPr>
            <a:spLocks noChangeArrowheads="1"/>
          </p:cNvSpPr>
          <p:nvPr/>
        </p:nvSpPr>
        <p:spPr bwMode="auto">
          <a:xfrm>
            <a:off x="3979793" y="3644963"/>
            <a:ext cx="1656377" cy="410653"/>
          </a:xfrm>
          <a:prstGeom prst="rect">
            <a:avLst/>
          </a:prstGeom>
          <a:noFill/>
          <a:ln w="9525" cmpd="sng">
            <a:noFill/>
            <a:miter lim="800000"/>
          </a:ln>
        </p:spPr>
        <p:txBody>
          <a:bodyPr>
            <a:spAutoFit/>
          </a:bodyPr>
          <a:lstStyle/>
          <a:p>
            <a:pPr algn="ctr"/>
            <a:r>
              <a:rPr lang="zh-CN" altLang="en-US" sz="1400">
                <a:solidFill>
                  <a:schemeClr val="tx1">
                    <a:lumMod val="75000"/>
                    <a:lumOff val="25000"/>
                  </a:schemeClr>
                </a:solidFill>
                <a:latin typeface="微软雅黑" pitchFamily="34" charset="-122"/>
                <a:ea typeface="微软雅黑" pitchFamily="34" charset="-122"/>
              </a:rPr>
              <a:t>Keywords</a:t>
            </a:r>
            <a:r>
              <a:rPr lang="en-US" altLang="zh-CN" sz="1400">
                <a:solidFill>
                  <a:schemeClr val="tx1">
                    <a:lumMod val="75000"/>
                    <a:lumOff val="25000"/>
                  </a:schemeClr>
                </a:solidFill>
                <a:latin typeface="微软雅黑" pitchFamily="34" charset="-122"/>
                <a:ea typeface="微软雅黑" pitchFamily="34" charset="-122"/>
              </a:rPr>
              <a:t>2</a:t>
            </a:r>
            <a:endParaRPr lang="zh-CN" altLang="en-US" sz="1400">
              <a:solidFill>
                <a:schemeClr val="tx1">
                  <a:lumMod val="75000"/>
                  <a:lumOff val="25000"/>
                </a:schemeClr>
              </a:solidFill>
              <a:latin typeface="微软雅黑" pitchFamily="34" charset="-122"/>
              <a:ea typeface="微软雅黑" pitchFamily="34" charset="-122"/>
            </a:endParaRPr>
          </a:p>
        </p:txBody>
      </p:sp>
      <p:sp>
        <p:nvSpPr>
          <p:cNvPr id="23" name="TextBox 1"/>
          <p:cNvSpPr>
            <a:spLocks noChangeArrowheads="1"/>
          </p:cNvSpPr>
          <p:nvPr/>
        </p:nvSpPr>
        <p:spPr bwMode="auto">
          <a:xfrm>
            <a:off x="6398702" y="5075152"/>
            <a:ext cx="1656377" cy="410653"/>
          </a:xfrm>
          <a:prstGeom prst="rect">
            <a:avLst/>
          </a:prstGeom>
          <a:noFill/>
          <a:ln w="9525" cmpd="sng">
            <a:noFill/>
            <a:miter lim="800000"/>
          </a:ln>
        </p:spPr>
        <p:txBody>
          <a:bodyPr>
            <a:spAutoFit/>
          </a:bodyPr>
          <a:lstStyle/>
          <a:p>
            <a:pPr algn="ctr"/>
            <a:r>
              <a:rPr lang="zh-CN" altLang="en-US" sz="1400">
                <a:solidFill>
                  <a:schemeClr val="tx1">
                    <a:lumMod val="75000"/>
                    <a:lumOff val="25000"/>
                  </a:schemeClr>
                </a:solidFill>
                <a:latin typeface="微软雅黑" pitchFamily="34" charset="-122"/>
                <a:ea typeface="微软雅黑" pitchFamily="34" charset="-122"/>
              </a:rPr>
              <a:t>Keywords</a:t>
            </a:r>
            <a:r>
              <a:rPr lang="en-US" altLang="zh-CN" sz="1400">
                <a:solidFill>
                  <a:schemeClr val="tx1">
                    <a:lumMod val="75000"/>
                    <a:lumOff val="25000"/>
                  </a:schemeClr>
                </a:solidFill>
                <a:latin typeface="微软雅黑" pitchFamily="34" charset="-122"/>
                <a:ea typeface="微软雅黑" pitchFamily="34" charset="-122"/>
              </a:rPr>
              <a:t>3</a:t>
            </a:r>
            <a:endParaRPr lang="zh-CN" altLang="en-US" sz="1400">
              <a:solidFill>
                <a:schemeClr val="tx1">
                  <a:lumMod val="75000"/>
                  <a:lumOff val="25000"/>
                </a:schemeClr>
              </a:solidFill>
              <a:latin typeface="微软雅黑" pitchFamily="34" charset="-122"/>
              <a:ea typeface="微软雅黑" pitchFamily="34" charset="-122"/>
            </a:endParaRPr>
          </a:p>
        </p:txBody>
      </p:sp>
      <p:sp>
        <p:nvSpPr>
          <p:cNvPr id="24" name="TextBox 1"/>
          <p:cNvSpPr>
            <a:spLocks noChangeArrowheads="1"/>
          </p:cNvSpPr>
          <p:nvPr/>
        </p:nvSpPr>
        <p:spPr bwMode="auto">
          <a:xfrm>
            <a:off x="8745617" y="3644963"/>
            <a:ext cx="1656377" cy="410653"/>
          </a:xfrm>
          <a:prstGeom prst="rect">
            <a:avLst/>
          </a:prstGeom>
          <a:noFill/>
          <a:ln w="9525" cmpd="sng">
            <a:noFill/>
            <a:miter lim="800000"/>
          </a:ln>
        </p:spPr>
        <p:txBody>
          <a:bodyPr>
            <a:spAutoFit/>
          </a:bodyPr>
          <a:lstStyle/>
          <a:p>
            <a:pPr algn="ctr"/>
            <a:r>
              <a:rPr lang="zh-CN" altLang="en-US" sz="1400">
                <a:solidFill>
                  <a:schemeClr val="tx1">
                    <a:lumMod val="75000"/>
                    <a:lumOff val="25000"/>
                  </a:schemeClr>
                </a:solidFill>
                <a:latin typeface="微软雅黑" pitchFamily="34" charset="-122"/>
                <a:ea typeface="微软雅黑" pitchFamily="34" charset="-122"/>
              </a:rPr>
              <a:t>Keywords</a:t>
            </a:r>
            <a:r>
              <a:rPr lang="en-US" altLang="zh-CN" sz="1400">
                <a:solidFill>
                  <a:schemeClr val="tx1">
                    <a:lumMod val="75000"/>
                    <a:lumOff val="25000"/>
                  </a:schemeClr>
                </a:solidFill>
                <a:latin typeface="微软雅黑" pitchFamily="34" charset="-122"/>
                <a:ea typeface="微软雅黑" pitchFamily="34" charset="-122"/>
              </a:rPr>
              <a:t>4</a:t>
            </a:r>
            <a:endParaRPr lang="zh-CN" altLang="en-US" sz="1400">
              <a:solidFill>
                <a:schemeClr val="tx1">
                  <a:lumMod val="75000"/>
                  <a:lumOff val="25000"/>
                </a:schemeClr>
              </a:solidFill>
              <a:latin typeface="微软雅黑" pitchFamily="34" charset="-122"/>
              <a:ea typeface="微软雅黑" pitchFamily="34" charset="-122"/>
            </a:endParaRPr>
          </a:p>
        </p:txBody>
      </p:sp>
      <p:grpSp>
        <p:nvGrpSpPr>
          <p:cNvPr id="25" name="组合 45"/>
          <p:cNvGrpSpPr/>
          <p:nvPr/>
        </p:nvGrpSpPr>
        <p:grpSpPr>
          <a:xfrm>
            <a:off x="4301740" y="2197419"/>
            <a:ext cx="1046356" cy="997948"/>
            <a:chOff x="4256088" y="1033463"/>
            <a:chExt cx="784225" cy="747713"/>
          </a:xfrm>
        </p:grpSpPr>
        <p:sp>
          <p:nvSpPr>
            <p:cNvPr id="26" name="Freeform 102"/>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7"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8" name="Freeform 104"/>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9" name="Freeform 105"/>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0" name="Freeform 106"/>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1" name="Freeform 107"/>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2"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2" name="Freeform 108"/>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1"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3"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4"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35" name="Freeform 123"/>
          <p:cNvSpPr>
            <a:spLocks noEditPoints="1"/>
          </p:cNvSpPr>
          <p:nvPr/>
        </p:nvSpPr>
        <p:spPr bwMode="auto">
          <a:xfrm>
            <a:off x="6494017" y="3532261"/>
            <a:ext cx="1440328" cy="1008540"/>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nvGrpSpPr>
          <p:cNvPr id="36" name="组合 56"/>
          <p:cNvGrpSpPr/>
          <p:nvPr/>
        </p:nvGrpSpPr>
        <p:grpSpPr>
          <a:xfrm>
            <a:off x="1918826" y="3436915"/>
            <a:ext cx="1048481" cy="1286101"/>
            <a:chOff x="2105026" y="2144713"/>
            <a:chExt cx="941388" cy="1106488"/>
          </a:xfrm>
        </p:grpSpPr>
        <p:sp>
          <p:nvSpPr>
            <p:cNvPr id="37"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8"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9" name="Freeform 170"/>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0" name="组合 60"/>
          <p:cNvGrpSpPr/>
          <p:nvPr/>
        </p:nvGrpSpPr>
        <p:grpSpPr>
          <a:xfrm>
            <a:off x="8495664" y="1816036"/>
            <a:ext cx="1620394" cy="1461971"/>
            <a:chOff x="6072188" y="1752600"/>
            <a:chExt cx="982663" cy="842963"/>
          </a:xfrm>
        </p:grpSpPr>
        <p:sp>
          <p:nvSpPr>
            <p:cNvPr id="41"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2" name="Freeform 125"/>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3"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4" name="Freeform 197"/>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5" name="Freeform 198"/>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6" name="Freeform 206"/>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7" name="Freeform 213"/>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8" name="Freeform 221"/>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2"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solidFill>
                <a:schemeClr val="tx1">
                  <a:lumMod val="75000"/>
                  <a:lumOff val="25000"/>
                </a:schemeClr>
              </a:solidFill>
              <a:round/>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ppt_w</p:attrName>
                                        </p:attrNameLst>
                                      </p:cBhvr>
                                      <p:tavLst>
                                        <p:tav tm="0">
                                          <p:val>
                                            <p:fltVal val="0"/>
                                          </p:val>
                                        </p:tav>
                                        <p:tav tm="100000">
                                          <p:val>
                                            <p:strVal val="#ppt_w"/>
                                          </p:val>
                                        </p:tav>
                                      </p:tavLst>
                                    </p:anim>
                                    <p:anim calcmode="lin" valueType="num">
                                      <p:cBhvr>
                                        <p:cTn id="88" dur="500" fill="hold"/>
                                        <p:tgtEl>
                                          <p:spTgt spid="20"/>
                                        </p:tgtEl>
                                        <p:attrNameLst>
                                          <p:attrName>ppt_h</p:attrName>
                                        </p:attrNameLst>
                                      </p:cBhvr>
                                      <p:tavLst>
                                        <p:tav tm="0">
                                          <p:val>
                                            <p:fltVal val="0"/>
                                          </p:val>
                                        </p:tav>
                                        <p:tav tm="100000">
                                          <p:val>
                                            <p:strVal val="#ppt_h"/>
                                          </p:val>
                                        </p:tav>
                                      </p:tavLst>
                                    </p:anim>
                                    <p:animEffect transition="in" filter="fade">
                                      <p:cBhvr>
                                        <p:cTn id="89" dur="500"/>
                                        <p:tgtEl>
                                          <p:spTgt spid="2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p:cTn id="92" dur="500" fill="hold"/>
                                        <p:tgtEl>
                                          <p:spTgt spid="21"/>
                                        </p:tgtEl>
                                        <p:attrNameLst>
                                          <p:attrName>ppt_w</p:attrName>
                                        </p:attrNameLst>
                                      </p:cBhvr>
                                      <p:tavLst>
                                        <p:tav tm="0">
                                          <p:val>
                                            <p:fltVal val="0"/>
                                          </p:val>
                                        </p:tav>
                                        <p:tav tm="100000">
                                          <p:val>
                                            <p:strVal val="#ppt_w"/>
                                          </p:val>
                                        </p:tav>
                                      </p:tavLst>
                                    </p:anim>
                                    <p:anim calcmode="lin" valueType="num">
                                      <p:cBhvr>
                                        <p:cTn id="93" dur="500" fill="hold"/>
                                        <p:tgtEl>
                                          <p:spTgt spid="21"/>
                                        </p:tgtEl>
                                        <p:attrNameLst>
                                          <p:attrName>ppt_h</p:attrName>
                                        </p:attrNameLst>
                                      </p:cBhvr>
                                      <p:tavLst>
                                        <p:tav tm="0">
                                          <p:val>
                                            <p:fltVal val="0"/>
                                          </p:val>
                                        </p:tav>
                                        <p:tav tm="100000">
                                          <p:val>
                                            <p:strVal val="#ppt_h"/>
                                          </p:val>
                                        </p:tav>
                                      </p:tavLst>
                                    </p:anim>
                                    <p:animEffect transition="in" filter="fade">
                                      <p:cBhvr>
                                        <p:cTn id="94" dur="500"/>
                                        <p:tgtEl>
                                          <p:spTgt spid="21"/>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p:cTn id="97" dur="500" fill="hold"/>
                                        <p:tgtEl>
                                          <p:spTgt spid="22"/>
                                        </p:tgtEl>
                                        <p:attrNameLst>
                                          <p:attrName>ppt_w</p:attrName>
                                        </p:attrNameLst>
                                      </p:cBhvr>
                                      <p:tavLst>
                                        <p:tav tm="0">
                                          <p:val>
                                            <p:fltVal val="0"/>
                                          </p:val>
                                        </p:tav>
                                        <p:tav tm="100000">
                                          <p:val>
                                            <p:strVal val="#ppt_w"/>
                                          </p:val>
                                        </p:tav>
                                      </p:tavLst>
                                    </p:anim>
                                    <p:anim calcmode="lin" valueType="num">
                                      <p:cBhvr>
                                        <p:cTn id="98" dur="500" fill="hold"/>
                                        <p:tgtEl>
                                          <p:spTgt spid="22"/>
                                        </p:tgtEl>
                                        <p:attrNameLst>
                                          <p:attrName>ppt_h</p:attrName>
                                        </p:attrNameLst>
                                      </p:cBhvr>
                                      <p:tavLst>
                                        <p:tav tm="0">
                                          <p:val>
                                            <p:fltVal val="0"/>
                                          </p:val>
                                        </p:tav>
                                        <p:tav tm="100000">
                                          <p:val>
                                            <p:strVal val="#ppt_h"/>
                                          </p:val>
                                        </p:tav>
                                      </p:tavLst>
                                    </p:anim>
                                    <p:animEffect transition="in" filter="fade">
                                      <p:cBhvr>
                                        <p:cTn id="99" dur="500"/>
                                        <p:tgtEl>
                                          <p:spTgt spid="22"/>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500" fill="hold"/>
                                        <p:tgtEl>
                                          <p:spTgt spid="23"/>
                                        </p:tgtEl>
                                        <p:attrNameLst>
                                          <p:attrName>ppt_w</p:attrName>
                                        </p:attrNameLst>
                                      </p:cBhvr>
                                      <p:tavLst>
                                        <p:tav tm="0">
                                          <p:val>
                                            <p:fltVal val="0"/>
                                          </p:val>
                                        </p:tav>
                                        <p:tav tm="100000">
                                          <p:val>
                                            <p:strVal val="#ppt_w"/>
                                          </p:val>
                                        </p:tav>
                                      </p:tavLst>
                                    </p:anim>
                                    <p:anim calcmode="lin" valueType="num">
                                      <p:cBhvr>
                                        <p:cTn id="103" dur="500" fill="hold"/>
                                        <p:tgtEl>
                                          <p:spTgt spid="23"/>
                                        </p:tgtEl>
                                        <p:attrNameLst>
                                          <p:attrName>ppt_h</p:attrName>
                                        </p:attrNameLst>
                                      </p:cBhvr>
                                      <p:tavLst>
                                        <p:tav tm="0">
                                          <p:val>
                                            <p:fltVal val="0"/>
                                          </p:val>
                                        </p:tav>
                                        <p:tav tm="100000">
                                          <p:val>
                                            <p:strVal val="#ppt_h"/>
                                          </p:val>
                                        </p:tav>
                                      </p:tavLst>
                                    </p:anim>
                                    <p:animEffect transition="in" filter="fade">
                                      <p:cBhvr>
                                        <p:cTn id="104" dur="500"/>
                                        <p:tgtEl>
                                          <p:spTgt spid="23"/>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p:cTn id="107" dur="500" fill="hold"/>
                                        <p:tgtEl>
                                          <p:spTgt spid="24"/>
                                        </p:tgtEl>
                                        <p:attrNameLst>
                                          <p:attrName>ppt_w</p:attrName>
                                        </p:attrNameLst>
                                      </p:cBhvr>
                                      <p:tavLst>
                                        <p:tav tm="0">
                                          <p:val>
                                            <p:fltVal val="0"/>
                                          </p:val>
                                        </p:tav>
                                        <p:tav tm="100000">
                                          <p:val>
                                            <p:strVal val="#ppt_w"/>
                                          </p:val>
                                        </p:tav>
                                      </p:tavLst>
                                    </p:anim>
                                    <p:anim calcmode="lin" valueType="num">
                                      <p:cBhvr>
                                        <p:cTn id="108" dur="500" fill="hold"/>
                                        <p:tgtEl>
                                          <p:spTgt spid="24"/>
                                        </p:tgtEl>
                                        <p:attrNameLst>
                                          <p:attrName>ppt_h</p:attrName>
                                        </p:attrNameLst>
                                      </p:cBhvr>
                                      <p:tavLst>
                                        <p:tav tm="0">
                                          <p:val>
                                            <p:fltVal val="0"/>
                                          </p:val>
                                        </p:tav>
                                        <p:tav tm="100000">
                                          <p:val>
                                            <p:strVal val="#ppt_h"/>
                                          </p:val>
                                        </p:tav>
                                      </p:tavLst>
                                    </p:anim>
                                    <p:animEffect transition="in" filter="fade">
                                      <p:cBhvr>
                                        <p:cTn id="109" dur="500"/>
                                        <p:tgtEl>
                                          <p:spTgt spid="24"/>
                                        </p:tgtEl>
                                      </p:cBhvr>
                                    </p:animEffect>
                                  </p:childTnLst>
                                </p:cTn>
                              </p:par>
                              <p:par>
                                <p:cTn id="110" presetID="53" presetClass="entr" presetSubtype="16" fill="hold" nodeType="withEffect">
                                  <p:stCondLst>
                                    <p:cond delay="0"/>
                                  </p:stCondLst>
                                  <p:childTnLst>
                                    <p:set>
                                      <p:cBhvr>
                                        <p:cTn id="111" dur="1" fill="hold">
                                          <p:stCondLst>
                                            <p:cond delay="0"/>
                                          </p:stCondLst>
                                        </p:cTn>
                                        <p:tgtEl>
                                          <p:spTgt spid="25"/>
                                        </p:tgtEl>
                                        <p:attrNameLst>
                                          <p:attrName>style.visibility</p:attrName>
                                        </p:attrNameLst>
                                      </p:cBhvr>
                                      <p:to>
                                        <p:strVal val="visible"/>
                                      </p:to>
                                    </p:set>
                                    <p:anim calcmode="lin" valueType="num">
                                      <p:cBhvr>
                                        <p:cTn id="112" dur="500" fill="hold"/>
                                        <p:tgtEl>
                                          <p:spTgt spid="25"/>
                                        </p:tgtEl>
                                        <p:attrNameLst>
                                          <p:attrName>ppt_w</p:attrName>
                                        </p:attrNameLst>
                                      </p:cBhvr>
                                      <p:tavLst>
                                        <p:tav tm="0">
                                          <p:val>
                                            <p:fltVal val="0"/>
                                          </p:val>
                                        </p:tav>
                                        <p:tav tm="100000">
                                          <p:val>
                                            <p:strVal val="#ppt_w"/>
                                          </p:val>
                                        </p:tav>
                                      </p:tavLst>
                                    </p:anim>
                                    <p:anim calcmode="lin" valueType="num">
                                      <p:cBhvr>
                                        <p:cTn id="113" dur="500" fill="hold"/>
                                        <p:tgtEl>
                                          <p:spTgt spid="25"/>
                                        </p:tgtEl>
                                        <p:attrNameLst>
                                          <p:attrName>ppt_h</p:attrName>
                                        </p:attrNameLst>
                                      </p:cBhvr>
                                      <p:tavLst>
                                        <p:tav tm="0">
                                          <p:val>
                                            <p:fltVal val="0"/>
                                          </p:val>
                                        </p:tav>
                                        <p:tav tm="100000">
                                          <p:val>
                                            <p:strVal val="#ppt_h"/>
                                          </p:val>
                                        </p:tav>
                                      </p:tavLst>
                                    </p:anim>
                                    <p:animEffect transition="in" filter="fade">
                                      <p:cBhvr>
                                        <p:cTn id="114" dur="500"/>
                                        <p:tgtEl>
                                          <p:spTgt spid="25"/>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500" fill="hold"/>
                                        <p:tgtEl>
                                          <p:spTgt spid="35"/>
                                        </p:tgtEl>
                                        <p:attrNameLst>
                                          <p:attrName>ppt_w</p:attrName>
                                        </p:attrNameLst>
                                      </p:cBhvr>
                                      <p:tavLst>
                                        <p:tav tm="0">
                                          <p:val>
                                            <p:fltVal val="0"/>
                                          </p:val>
                                        </p:tav>
                                        <p:tav tm="100000">
                                          <p:val>
                                            <p:strVal val="#ppt_w"/>
                                          </p:val>
                                        </p:tav>
                                      </p:tavLst>
                                    </p:anim>
                                    <p:anim calcmode="lin" valueType="num">
                                      <p:cBhvr>
                                        <p:cTn id="118" dur="500" fill="hold"/>
                                        <p:tgtEl>
                                          <p:spTgt spid="35"/>
                                        </p:tgtEl>
                                        <p:attrNameLst>
                                          <p:attrName>ppt_h</p:attrName>
                                        </p:attrNameLst>
                                      </p:cBhvr>
                                      <p:tavLst>
                                        <p:tav tm="0">
                                          <p:val>
                                            <p:fltVal val="0"/>
                                          </p:val>
                                        </p:tav>
                                        <p:tav tm="100000">
                                          <p:val>
                                            <p:strVal val="#ppt_h"/>
                                          </p:val>
                                        </p:tav>
                                      </p:tavLst>
                                    </p:anim>
                                    <p:animEffect transition="in" filter="fade">
                                      <p:cBhvr>
                                        <p:cTn id="119" dur="500"/>
                                        <p:tgtEl>
                                          <p:spTgt spid="35"/>
                                        </p:tgtEl>
                                      </p:cBhvr>
                                    </p:animEffect>
                                  </p:childTnLst>
                                </p:cTn>
                              </p:par>
                              <p:par>
                                <p:cTn id="120" presetID="53" presetClass="entr" presetSubtype="16" fill="hold" nodeType="withEffect">
                                  <p:stCondLst>
                                    <p:cond delay="0"/>
                                  </p:stCondLst>
                                  <p:childTnLst>
                                    <p:set>
                                      <p:cBhvr>
                                        <p:cTn id="121" dur="1" fill="hold">
                                          <p:stCondLst>
                                            <p:cond delay="0"/>
                                          </p:stCondLst>
                                        </p:cTn>
                                        <p:tgtEl>
                                          <p:spTgt spid="36"/>
                                        </p:tgtEl>
                                        <p:attrNameLst>
                                          <p:attrName>style.visibility</p:attrName>
                                        </p:attrNameLst>
                                      </p:cBhvr>
                                      <p:to>
                                        <p:strVal val="visible"/>
                                      </p:to>
                                    </p:set>
                                    <p:anim calcmode="lin" valueType="num">
                                      <p:cBhvr>
                                        <p:cTn id="122" dur="500" fill="hold"/>
                                        <p:tgtEl>
                                          <p:spTgt spid="36"/>
                                        </p:tgtEl>
                                        <p:attrNameLst>
                                          <p:attrName>ppt_w</p:attrName>
                                        </p:attrNameLst>
                                      </p:cBhvr>
                                      <p:tavLst>
                                        <p:tav tm="0">
                                          <p:val>
                                            <p:fltVal val="0"/>
                                          </p:val>
                                        </p:tav>
                                        <p:tav tm="100000">
                                          <p:val>
                                            <p:strVal val="#ppt_w"/>
                                          </p:val>
                                        </p:tav>
                                      </p:tavLst>
                                    </p:anim>
                                    <p:anim calcmode="lin" valueType="num">
                                      <p:cBhvr>
                                        <p:cTn id="123" dur="500" fill="hold"/>
                                        <p:tgtEl>
                                          <p:spTgt spid="36"/>
                                        </p:tgtEl>
                                        <p:attrNameLst>
                                          <p:attrName>ppt_h</p:attrName>
                                        </p:attrNameLst>
                                      </p:cBhvr>
                                      <p:tavLst>
                                        <p:tav tm="0">
                                          <p:val>
                                            <p:fltVal val="0"/>
                                          </p:val>
                                        </p:tav>
                                        <p:tav tm="100000">
                                          <p:val>
                                            <p:strVal val="#ppt_h"/>
                                          </p:val>
                                        </p:tav>
                                      </p:tavLst>
                                    </p:anim>
                                    <p:animEffect transition="in" filter="fade">
                                      <p:cBhvr>
                                        <p:cTn id="124" dur="500"/>
                                        <p:tgtEl>
                                          <p:spTgt spid="36"/>
                                        </p:tgtEl>
                                      </p:cBhvr>
                                    </p:animEffect>
                                  </p:childTnLst>
                                </p:cTn>
                              </p:par>
                              <p:par>
                                <p:cTn id="125" presetID="53" presetClass="entr" presetSubtype="16" fill="hold" nodeType="with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p:cTn id="127" dur="500" fill="hold"/>
                                        <p:tgtEl>
                                          <p:spTgt spid="40"/>
                                        </p:tgtEl>
                                        <p:attrNameLst>
                                          <p:attrName>ppt_w</p:attrName>
                                        </p:attrNameLst>
                                      </p:cBhvr>
                                      <p:tavLst>
                                        <p:tav tm="0">
                                          <p:val>
                                            <p:fltVal val="0"/>
                                          </p:val>
                                        </p:tav>
                                        <p:tav tm="100000">
                                          <p:val>
                                            <p:strVal val="#ppt_w"/>
                                          </p:val>
                                        </p:tav>
                                      </p:tavLst>
                                    </p:anim>
                                    <p:anim calcmode="lin" valueType="num">
                                      <p:cBhvr>
                                        <p:cTn id="128" dur="500" fill="hold"/>
                                        <p:tgtEl>
                                          <p:spTgt spid="40"/>
                                        </p:tgtEl>
                                        <p:attrNameLst>
                                          <p:attrName>ppt_h</p:attrName>
                                        </p:attrNameLst>
                                      </p:cBhvr>
                                      <p:tavLst>
                                        <p:tav tm="0">
                                          <p:val>
                                            <p:fltVal val="0"/>
                                          </p:val>
                                        </p:tav>
                                        <p:tav tm="100000">
                                          <p:val>
                                            <p:strVal val="#ppt_h"/>
                                          </p:val>
                                        </p:tav>
                                      </p:tavLst>
                                    </p:anim>
                                    <p:animEffect transition="in" filter="fade">
                                      <p:cBhvr>
                                        <p:cTn id="1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p:cNvGrpSpPr>
            <a:grpSpLocks noChangeAspect="1"/>
          </p:cNvGrpSpPr>
          <p:nvPr/>
        </p:nvGrpSpPr>
        <p:grpSpPr bwMode="auto">
          <a:xfrm>
            <a:off x="1759211" y="1790025"/>
            <a:ext cx="2050978" cy="2227191"/>
            <a:chOff x="-1122" y="-104"/>
            <a:chExt cx="710" cy="771"/>
          </a:xfrm>
          <a:solidFill>
            <a:schemeClr val="bg1">
              <a:lumMod val="65000"/>
            </a:schemeClr>
          </a:solidFill>
        </p:grpSpPr>
        <p:sp>
          <p:nvSpPr>
            <p:cNvPr id="3" name="Freeform 75"/>
            <p:cNvSpPr>
              <a:spLocks noEditPoints="1"/>
            </p:cNvSpPr>
            <p:nvPr/>
          </p:nvSpPr>
          <p:spPr bwMode="auto">
            <a:xfrm>
              <a:off x="-933" y="-28"/>
              <a:ext cx="90" cy="153"/>
            </a:xfrm>
            <a:custGeom>
              <a:avLst/>
              <a:gdLst>
                <a:gd name="T0" fmla="*/ 33 w 33"/>
                <a:gd name="T1" fmla="*/ 6 h 57"/>
                <a:gd name="T2" fmla="*/ 20 w 33"/>
                <a:gd name="T3" fmla="*/ 33 h 57"/>
                <a:gd name="T4" fmla="*/ 8 w 33"/>
                <a:gd name="T5" fmla="*/ 57 h 57"/>
                <a:gd name="T6" fmla="*/ 8 w 33"/>
                <a:gd name="T7" fmla="*/ 0 h 57"/>
                <a:gd name="T8" fmla="*/ 33 w 33"/>
                <a:gd name="T9" fmla="*/ 6 h 57"/>
                <a:gd name="T10" fmla="*/ 12 w 33"/>
                <a:gd name="T11" fmla="*/ 39 h 57"/>
                <a:gd name="T12" fmla="*/ 12 w 33"/>
                <a:gd name="T13" fmla="*/ 39 h 57"/>
                <a:gd name="T14" fmla="*/ 25 w 33"/>
                <a:gd name="T15" fmla="*/ 11 h 57"/>
                <a:gd name="T16" fmla="*/ 13 w 33"/>
                <a:gd name="T17" fmla="*/ 8 h 57"/>
                <a:gd name="T18" fmla="*/ 12 w 33"/>
                <a:gd name="T19"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7">
                  <a:moveTo>
                    <a:pt x="33" y="6"/>
                  </a:moveTo>
                  <a:cubicBezTo>
                    <a:pt x="29" y="15"/>
                    <a:pt x="24" y="24"/>
                    <a:pt x="20" y="33"/>
                  </a:cubicBezTo>
                  <a:cubicBezTo>
                    <a:pt x="16" y="42"/>
                    <a:pt x="14" y="51"/>
                    <a:pt x="8" y="57"/>
                  </a:cubicBezTo>
                  <a:cubicBezTo>
                    <a:pt x="0" y="43"/>
                    <a:pt x="6" y="20"/>
                    <a:pt x="8" y="0"/>
                  </a:cubicBezTo>
                  <a:cubicBezTo>
                    <a:pt x="12" y="0"/>
                    <a:pt x="23" y="9"/>
                    <a:pt x="33" y="6"/>
                  </a:cubicBezTo>
                  <a:close/>
                  <a:moveTo>
                    <a:pt x="12" y="39"/>
                  </a:moveTo>
                  <a:cubicBezTo>
                    <a:pt x="12" y="39"/>
                    <a:pt x="12" y="39"/>
                    <a:pt x="12" y="39"/>
                  </a:cubicBezTo>
                  <a:cubicBezTo>
                    <a:pt x="15" y="28"/>
                    <a:pt x="21" y="22"/>
                    <a:pt x="25" y="11"/>
                  </a:cubicBezTo>
                  <a:cubicBezTo>
                    <a:pt x="23" y="9"/>
                    <a:pt x="17" y="9"/>
                    <a:pt x="13" y="8"/>
                  </a:cubicBezTo>
                  <a:cubicBezTo>
                    <a:pt x="10" y="18"/>
                    <a:pt x="6" y="32"/>
                    <a:pt x="1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 name="Freeform 76"/>
            <p:cNvSpPr>
              <a:spLocks noEditPoints="1"/>
            </p:cNvSpPr>
            <p:nvPr/>
          </p:nvSpPr>
          <p:spPr bwMode="auto">
            <a:xfrm>
              <a:off x="-1122" y="-104"/>
              <a:ext cx="710" cy="771"/>
            </a:xfrm>
            <a:custGeom>
              <a:avLst/>
              <a:gdLst>
                <a:gd name="T0" fmla="*/ 129 w 263"/>
                <a:gd name="T1" fmla="*/ 224 h 286"/>
                <a:gd name="T2" fmla="*/ 69 w 263"/>
                <a:gd name="T3" fmla="*/ 219 h 286"/>
                <a:gd name="T4" fmla="*/ 72 w 263"/>
                <a:gd name="T5" fmla="*/ 0 h 286"/>
                <a:gd name="T6" fmla="*/ 130 w 263"/>
                <a:gd name="T7" fmla="*/ 22 h 286"/>
                <a:gd name="T8" fmla="*/ 71 w 263"/>
                <a:gd name="T9" fmla="*/ 25 h 286"/>
                <a:gd name="T10" fmla="*/ 156 w 263"/>
                <a:gd name="T11" fmla="*/ 171 h 286"/>
                <a:gd name="T12" fmla="*/ 147 w 263"/>
                <a:gd name="T13" fmla="*/ 150 h 286"/>
                <a:gd name="T14" fmla="*/ 158 w 263"/>
                <a:gd name="T15" fmla="*/ 122 h 286"/>
                <a:gd name="T16" fmla="*/ 166 w 263"/>
                <a:gd name="T17" fmla="*/ 97 h 286"/>
                <a:gd name="T18" fmla="*/ 167 w 263"/>
                <a:gd name="T19" fmla="*/ 63 h 286"/>
                <a:gd name="T20" fmla="*/ 190 w 263"/>
                <a:gd name="T21" fmla="*/ 48 h 286"/>
                <a:gd name="T22" fmla="*/ 214 w 263"/>
                <a:gd name="T23" fmla="*/ 57 h 286"/>
                <a:gd name="T24" fmla="*/ 22 w 263"/>
                <a:gd name="T25" fmla="*/ 43 h 286"/>
                <a:gd name="T26" fmla="*/ 185 w 263"/>
                <a:gd name="T27" fmla="*/ 70 h 286"/>
                <a:gd name="T28" fmla="*/ 56 w 263"/>
                <a:gd name="T29" fmla="*/ 37 h 286"/>
                <a:gd name="T30" fmla="*/ 227 w 263"/>
                <a:gd name="T31" fmla="*/ 83 h 286"/>
                <a:gd name="T32" fmla="*/ 200 w 263"/>
                <a:gd name="T33" fmla="*/ 75 h 286"/>
                <a:gd name="T34" fmla="*/ 234 w 263"/>
                <a:gd name="T35" fmla="*/ 89 h 286"/>
                <a:gd name="T36" fmla="*/ 182 w 263"/>
                <a:gd name="T37" fmla="*/ 88 h 286"/>
                <a:gd name="T38" fmla="*/ 228 w 263"/>
                <a:gd name="T39" fmla="*/ 101 h 286"/>
                <a:gd name="T40" fmla="*/ 181 w 263"/>
                <a:gd name="T41" fmla="*/ 90 h 286"/>
                <a:gd name="T42" fmla="*/ 25 w 263"/>
                <a:gd name="T43" fmla="*/ 56 h 286"/>
                <a:gd name="T44" fmla="*/ 180 w 263"/>
                <a:gd name="T45" fmla="*/ 105 h 286"/>
                <a:gd name="T46" fmla="*/ 227 w 263"/>
                <a:gd name="T47" fmla="*/ 119 h 286"/>
                <a:gd name="T48" fmla="*/ 178 w 263"/>
                <a:gd name="T49" fmla="*/ 113 h 286"/>
                <a:gd name="T50" fmla="*/ 192 w 263"/>
                <a:gd name="T51" fmla="*/ 115 h 286"/>
                <a:gd name="T52" fmla="*/ 172 w 263"/>
                <a:gd name="T53" fmla="*/ 127 h 286"/>
                <a:gd name="T54" fmla="*/ 190 w 263"/>
                <a:gd name="T55" fmla="*/ 123 h 286"/>
                <a:gd name="T56" fmla="*/ 32 w 263"/>
                <a:gd name="T57" fmla="*/ 97 h 286"/>
                <a:gd name="T58" fmla="*/ 168 w 263"/>
                <a:gd name="T59" fmla="*/ 129 h 286"/>
                <a:gd name="T60" fmla="*/ 49 w 263"/>
                <a:gd name="T61" fmla="*/ 106 h 286"/>
                <a:gd name="T62" fmla="*/ 162 w 263"/>
                <a:gd name="T63" fmla="*/ 153 h 286"/>
                <a:gd name="T64" fmla="*/ 156 w 263"/>
                <a:gd name="T65" fmla="*/ 160 h 286"/>
                <a:gd name="T66" fmla="*/ 146 w 263"/>
                <a:gd name="T67" fmla="*/ 163 h 286"/>
                <a:gd name="T68" fmla="*/ 130 w 263"/>
                <a:gd name="T69" fmla="*/ 200 h 286"/>
                <a:gd name="T70" fmla="*/ 102 w 263"/>
                <a:gd name="T71" fmla="*/ 199 h 286"/>
                <a:gd name="T72" fmla="*/ 105 w 263"/>
                <a:gd name="T73" fmla="*/ 227 h 286"/>
                <a:gd name="T74" fmla="*/ 61 w 263"/>
                <a:gd name="T75" fmla="*/ 232 h 286"/>
                <a:gd name="T76" fmla="*/ 81 w 263"/>
                <a:gd name="T77" fmla="*/ 227 h 286"/>
                <a:gd name="T78" fmla="*/ 77 w 263"/>
                <a:gd name="T79" fmla="*/ 242 h 286"/>
                <a:gd name="T80" fmla="*/ 111 w 263"/>
                <a:gd name="T81" fmla="*/ 242 h 286"/>
                <a:gd name="T82" fmla="*/ 91 w 263"/>
                <a:gd name="T83" fmla="*/ 248 h 286"/>
                <a:gd name="T84" fmla="*/ 80 w 263"/>
                <a:gd name="T85" fmla="*/ 232 h 286"/>
                <a:gd name="T86" fmla="*/ 103 w 263"/>
                <a:gd name="T87" fmla="*/ 250 h 286"/>
                <a:gd name="T88" fmla="*/ 120 w 263"/>
                <a:gd name="T89" fmla="*/ 254 h 286"/>
                <a:gd name="T90" fmla="*/ 123 w 263"/>
                <a:gd name="T91" fmla="*/ 276 h 286"/>
                <a:gd name="T92" fmla="*/ 143 w 263"/>
                <a:gd name="T93" fmla="*/ 264 h 286"/>
                <a:gd name="T94" fmla="*/ 28 w 263"/>
                <a:gd name="T95" fmla="*/ 246 h 286"/>
                <a:gd name="T96" fmla="*/ 51 w 263"/>
                <a:gd name="T97" fmla="*/ 241 h 286"/>
                <a:gd name="T98" fmla="*/ 46 w 263"/>
                <a:gd name="T99" fmla="*/ 265 h 286"/>
                <a:gd name="T100" fmla="*/ 47 w 263"/>
                <a:gd name="T101" fmla="*/ 260 h 286"/>
                <a:gd name="T102" fmla="*/ 69 w 263"/>
                <a:gd name="T103" fmla="*/ 267 h 286"/>
                <a:gd name="T104" fmla="*/ 99 w 263"/>
                <a:gd name="T105" fmla="*/ 263 h 286"/>
                <a:gd name="T106" fmla="*/ 100 w 263"/>
                <a:gd name="T107" fmla="*/ 272 h 286"/>
                <a:gd name="T108" fmla="*/ 117 w 263"/>
                <a:gd name="T109" fmla="*/ 270 h 286"/>
                <a:gd name="T110" fmla="*/ 73 w 263"/>
                <a:gd name="T111" fmla="*/ 27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86">
                  <a:moveTo>
                    <a:pt x="214" y="32"/>
                  </a:moveTo>
                  <a:cubicBezTo>
                    <a:pt x="216" y="40"/>
                    <a:pt x="220" y="41"/>
                    <a:pt x="215" y="52"/>
                  </a:cubicBezTo>
                  <a:cubicBezTo>
                    <a:pt x="247" y="63"/>
                    <a:pt x="263" y="106"/>
                    <a:pt x="238" y="132"/>
                  </a:cubicBezTo>
                  <a:cubicBezTo>
                    <a:pt x="227" y="144"/>
                    <a:pt x="208" y="149"/>
                    <a:pt x="188" y="147"/>
                  </a:cubicBezTo>
                  <a:cubicBezTo>
                    <a:pt x="175" y="171"/>
                    <a:pt x="156" y="185"/>
                    <a:pt x="136" y="197"/>
                  </a:cubicBezTo>
                  <a:cubicBezTo>
                    <a:pt x="134" y="207"/>
                    <a:pt x="133" y="217"/>
                    <a:pt x="129" y="224"/>
                  </a:cubicBezTo>
                  <a:cubicBezTo>
                    <a:pt x="139" y="230"/>
                    <a:pt x="150" y="236"/>
                    <a:pt x="144" y="253"/>
                  </a:cubicBezTo>
                  <a:cubicBezTo>
                    <a:pt x="161" y="263"/>
                    <a:pt x="157" y="286"/>
                    <a:pt x="133" y="286"/>
                  </a:cubicBezTo>
                  <a:cubicBezTo>
                    <a:pt x="126" y="285"/>
                    <a:pt x="116" y="282"/>
                    <a:pt x="105" y="280"/>
                  </a:cubicBezTo>
                  <a:cubicBezTo>
                    <a:pt x="80" y="276"/>
                    <a:pt x="46" y="273"/>
                    <a:pt x="34" y="268"/>
                  </a:cubicBezTo>
                  <a:cubicBezTo>
                    <a:pt x="14" y="260"/>
                    <a:pt x="13" y="232"/>
                    <a:pt x="45" y="234"/>
                  </a:cubicBezTo>
                  <a:cubicBezTo>
                    <a:pt x="48" y="221"/>
                    <a:pt x="60" y="221"/>
                    <a:pt x="69" y="219"/>
                  </a:cubicBezTo>
                  <a:cubicBezTo>
                    <a:pt x="72" y="211"/>
                    <a:pt x="76" y="196"/>
                    <a:pt x="75" y="188"/>
                  </a:cubicBezTo>
                  <a:cubicBezTo>
                    <a:pt x="71" y="176"/>
                    <a:pt x="57" y="168"/>
                    <a:pt x="53" y="156"/>
                  </a:cubicBezTo>
                  <a:cubicBezTo>
                    <a:pt x="49" y="144"/>
                    <a:pt x="51" y="132"/>
                    <a:pt x="50" y="118"/>
                  </a:cubicBezTo>
                  <a:cubicBezTo>
                    <a:pt x="15" y="112"/>
                    <a:pt x="0" y="82"/>
                    <a:pt x="9" y="54"/>
                  </a:cubicBezTo>
                  <a:cubicBezTo>
                    <a:pt x="16" y="28"/>
                    <a:pt x="43" y="24"/>
                    <a:pt x="64" y="18"/>
                  </a:cubicBezTo>
                  <a:cubicBezTo>
                    <a:pt x="64" y="11"/>
                    <a:pt x="67" y="4"/>
                    <a:pt x="72" y="0"/>
                  </a:cubicBezTo>
                  <a:cubicBezTo>
                    <a:pt x="113" y="9"/>
                    <a:pt x="165" y="25"/>
                    <a:pt x="214" y="32"/>
                  </a:cubicBezTo>
                  <a:close/>
                  <a:moveTo>
                    <a:pt x="130" y="22"/>
                  </a:moveTo>
                  <a:cubicBezTo>
                    <a:pt x="130" y="22"/>
                    <a:pt x="130" y="22"/>
                    <a:pt x="130" y="22"/>
                  </a:cubicBezTo>
                  <a:cubicBezTo>
                    <a:pt x="129" y="22"/>
                    <a:pt x="128" y="22"/>
                    <a:pt x="130" y="23"/>
                  </a:cubicBezTo>
                  <a:cubicBezTo>
                    <a:pt x="149" y="28"/>
                    <a:pt x="173" y="35"/>
                    <a:pt x="192" y="36"/>
                  </a:cubicBezTo>
                  <a:cubicBezTo>
                    <a:pt x="174" y="30"/>
                    <a:pt x="148" y="23"/>
                    <a:pt x="130" y="22"/>
                  </a:cubicBezTo>
                  <a:close/>
                  <a:moveTo>
                    <a:pt x="206" y="37"/>
                  </a:moveTo>
                  <a:cubicBezTo>
                    <a:pt x="206" y="37"/>
                    <a:pt x="206" y="37"/>
                    <a:pt x="206" y="37"/>
                  </a:cubicBezTo>
                  <a:cubicBezTo>
                    <a:pt x="198" y="34"/>
                    <a:pt x="202" y="41"/>
                    <a:pt x="206" y="37"/>
                  </a:cubicBezTo>
                  <a:close/>
                  <a:moveTo>
                    <a:pt x="72" y="17"/>
                  </a:moveTo>
                  <a:cubicBezTo>
                    <a:pt x="72" y="17"/>
                    <a:pt x="72" y="17"/>
                    <a:pt x="72" y="17"/>
                  </a:cubicBezTo>
                  <a:cubicBezTo>
                    <a:pt x="70" y="21"/>
                    <a:pt x="72" y="22"/>
                    <a:pt x="71" y="25"/>
                  </a:cubicBezTo>
                  <a:cubicBezTo>
                    <a:pt x="61" y="40"/>
                    <a:pt x="63" y="58"/>
                    <a:pt x="61" y="77"/>
                  </a:cubicBezTo>
                  <a:cubicBezTo>
                    <a:pt x="54" y="130"/>
                    <a:pt x="64" y="183"/>
                    <a:pt x="115" y="193"/>
                  </a:cubicBezTo>
                  <a:cubicBezTo>
                    <a:pt x="116" y="190"/>
                    <a:pt x="121" y="194"/>
                    <a:pt x="121" y="189"/>
                  </a:cubicBezTo>
                  <a:cubicBezTo>
                    <a:pt x="117" y="188"/>
                    <a:pt x="110" y="192"/>
                    <a:pt x="107" y="187"/>
                  </a:cubicBezTo>
                  <a:cubicBezTo>
                    <a:pt x="115" y="185"/>
                    <a:pt x="126" y="184"/>
                    <a:pt x="135" y="182"/>
                  </a:cubicBezTo>
                  <a:cubicBezTo>
                    <a:pt x="143" y="180"/>
                    <a:pt x="156" y="179"/>
                    <a:pt x="156" y="171"/>
                  </a:cubicBezTo>
                  <a:cubicBezTo>
                    <a:pt x="142" y="173"/>
                    <a:pt x="127" y="185"/>
                    <a:pt x="112" y="180"/>
                  </a:cubicBezTo>
                  <a:cubicBezTo>
                    <a:pt x="118" y="177"/>
                    <a:pt x="128" y="179"/>
                    <a:pt x="131" y="172"/>
                  </a:cubicBezTo>
                  <a:cubicBezTo>
                    <a:pt x="128" y="171"/>
                    <a:pt x="127" y="170"/>
                    <a:pt x="128" y="167"/>
                  </a:cubicBezTo>
                  <a:cubicBezTo>
                    <a:pt x="133" y="166"/>
                    <a:pt x="138" y="167"/>
                    <a:pt x="139" y="162"/>
                  </a:cubicBezTo>
                  <a:cubicBezTo>
                    <a:pt x="139" y="159"/>
                    <a:pt x="131" y="161"/>
                    <a:pt x="133" y="157"/>
                  </a:cubicBezTo>
                  <a:cubicBezTo>
                    <a:pt x="139" y="157"/>
                    <a:pt x="145" y="157"/>
                    <a:pt x="147" y="150"/>
                  </a:cubicBezTo>
                  <a:cubicBezTo>
                    <a:pt x="143" y="148"/>
                    <a:pt x="135" y="149"/>
                    <a:pt x="136" y="145"/>
                  </a:cubicBezTo>
                  <a:cubicBezTo>
                    <a:pt x="140" y="142"/>
                    <a:pt x="148" y="147"/>
                    <a:pt x="150" y="141"/>
                  </a:cubicBezTo>
                  <a:cubicBezTo>
                    <a:pt x="151" y="138"/>
                    <a:pt x="144" y="140"/>
                    <a:pt x="147" y="136"/>
                  </a:cubicBezTo>
                  <a:cubicBezTo>
                    <a:pt x="151" y="137"/>
                    <a:pt x="154" y="136"/>
                    <a:pt x="155" y="132"/>
                  </a:cubicBezTo>
                  <a:cubicBezTo>
                    <a:pt x="155" y="129"/>
                    <a:pt x="149" y="130"/>
                    <a:pt x="149" y="127"/>
                  </a:cubicBezTo>
                  <a:cubicBezTo>
                    <a:pt x="152" y="125"/>
                    <a:pt x="157" y="127"/>
                    <a:pt x="158" y="122"/>
                  </a:cubicBezTo>
                  <a:cubicBezTo>
                    <a:pt x="157" y="121"/>
                    <a:pt x="154" y="121"/>
                    <a:pt x="155" y="119"/>
                  </a:cubicBezTo>
                  <a:cubicBezTo>
                    <a:pt x="156" y="116"/>
                    <a:pt x="161" y="119"/>
                    <a:pt x="161" y="114"/>
                  </a:cubicBezTo>
                  <a:cubicBezTo>
                    <a:pt x="161" y="112"/>
                    <a:pt x="156" y="113"/>
                    <a:pt x="156" y="110"/>
                  </a:cubicBezTo>
                  <a:cubicBezTo>
                    <a:pt x="158" y="107"/>
                    <a:pt x="164" y="110"/>
                    <a:pt x="164" y="105"/>
                  </a:cubicBezTo>
                  <a:cubicBezTo>
                    <a:pt x="163" y="102"/>
                    <a:pt x="155" y="103"/>
                    <a:pt x="156" y="99"/>
                  </a:cubicBezTo>
                  <a:cubicBezTo>
                    <a:pt x="158" y="96"/>
                    <a:pt x="166" y="103"/>
                    <a:pt x="166" y="97"/>
                  </a:cubicBezTo>
                  <a:cubicBezTo>
                    <a:pt x="170" y="96"/>
                    <a:pt x="164" y="92"/>
                    <a:pt x="163" y="91"/>
                  </a:cubicBezTo>
                  <a:cubicBezTo>
                    <a:pt x="165" y="90"/>
                    <a:pt x="169" y="91"/>
                    <a:pt x="170" y="87"/>
                  </a:cubicBezTo>
                  <a:cubicBezTo>
                    <a:pt x="169" y="84"/>
                    <a:pt x="163" y="85"/>
                    <a:pt x="163" y="82"/>
                  </a:cubicBezTo>
                  <a:cubicBezTo>
                    <a:pt x="165" y="80"/>
                    <a:pt x="170" y="82"/>
                    <a:pt x="171" y="79"/>
                  </a:cubicBezTo>
                  <a:cubicBezTo>
                    <a:pt x="170" y="76"/>
                    <a:pt x="167" y="75"/>
                    <a:pt x="165" y="73"/>
                  </a:cubicBezTo>
                  <a:cubicBezTo>
                    <a:pt x="172" y="72"/>
                    <a:pt x="170" y="66"/>
                    <a:pt x="167" y="63"/>
                  </a:cubicBezTo>
                  <a:cubicBezTo>
                    <a:pt x="169" y="62"/>
                    <a:pt x="170" y="61"/>
                    <a:pt x="173" y="62"/>
                  </a:cubicBezTo>
                  <a:cubicBezTo>
                    <a:pt x="173" y="55"/>
                    <a:pt x="173" y="55"/>
                    <a:pt x="177" y="51"/>
                  </a:cubicBezTo>
                  <a:cubicBezTo>
                    <a:pt x="175" y="49"/>
                    <a:pt x="172" y="48"/>
                    <a:pt x="172" y="46"/>
                  </a:cubicBezTo>
                  <a:cubicBezTo>
                    <a:pt x="181" y="44"/>
                    <a:pt x="194" y="49"/>
                    <a:pt x="198" y="41"/>
                  </a:cubicBezTo>
                  <a:cubicBezTo>
                    <a:pt x="159" y="41"/>
                    <a:pt x="114" y="16"/>
                    <a:pt x="72" y="17"/>
                  </a:cubicBezTo>
                  <a:close/>
                  <a:moveTo>
                    <a:pt x="190" y="48"/>
                  </a:moveTo>
                  <a:cubicBezTo>
                    <a:pt x="190" y="48"/>
                    <a:pt x="190" y="48"/>
                    <a:pt x="190" y="48"/>
                  </a:cubicBezTo>
                  <a:cubicBezTo>
                    <a:pt x="187" y="57"/>
                    <a:pt x="202" y="54"/>
                    <a:pt x="203" y="49"/>
                  </a:cubicBezTo>
                  <a:cubicBezTo>
                    <a:pt x="198" y="47"/>
                    <a:pt x="195" y="49"/>
                    <a:pt x="190" y="48"/>
                  </a:cubicBezTo>
                  <a:close/>
                  <a:moveTo>
                    <a:pt x="215" y="65"/>
                  </a:moveTo>
                  <a:cubicBezTo>
                    <a:pt x="215" y="65"/>
                    <a:pt x="215" y="65"/>
                    <a:pt x="215" y="65"/>
                  </a:cubicBezTo>
                  <a:cubicBezTo>
                    <a:pt x="215" y="62"/>
                    <a:pt x="219" y="57"/>
                    <a:pt x="214" y="57"/>
                  </a:cubicBezTo>
                  <a:cubicBezTo>
                    <a:pt x="212" y="58"/>
                    <a:pt x="210" y="65"/>
                    <a:pt x="215" y="65"/>
                  </a:cubicBezTo>
                  <a:close/>
                  <a:moveTo>
                    <a:pt x="187" y="61"/>
                  </a:moveTo>
                  <a:cubicBezTo>
                    <a:pt x="187" y="61"/>
                    <a:pt x="187" y="61"/>
                    <a:pt x="187" y="61"/>
                  </a:cubicBezTo>
                  <a:cubicBezTo>
                    <a:pt x="192" y="64"/>
                    <a:pt x="202" y="62"/>
                    <a:pt x="205" y="58"/>
                  </a:cubicBezTo>
                  <a:cubicBezTo>
                    <a:pt x="201" y="56"/>
                    <a:pt x="189" y="54"/>
                    <a:pt x="187" y="61"/>
                  </a:cubicBezTo>
                  <a:close/>
                  <a:moveTo>
                    <a:pt x="22" y="43"/>
                  </a:moveTo>
                  <a:cubicBezTo>
                    <a:pt x="22" y="43"/>
                    <a:pt x="22" y="43"/>
                    <a:pt x="22" y="43"/>
                  </a:cubicBezTo>
                  <a:cubicBezTo>
                    <a:pt x="27" y="42"/>
                    <a:pt x="35" y="36"/>
                    <a:pt x="34" y="31"/>
                  </a:cubicBezTo>
                  <a:cubicBezTo>
                    <a:pt x="30" y="35"/>
                    <a:pt x="25" y="38"/>
                    <a:pt x="22" y="43"/>
                  </a:cubicBezTo>
                  <a:close/>
                  <a:moveTo>
                    <a:pt x="186" y="65"/>
                  </a:moveTo>
                  <a:cubicBezTo>
                    <a:pt x="186" y="65"/>
                    <a:pt x="186" y="65"/>
                    <a:pt x="186" y="65"/>
                  </a:cubicBezTo>
                  <a:cubicBezTo>
                    <a:pt x="186" y="67"/>
                    <a:pt x="186" y="69"/>
                    <a:pt x="185" y="70"/>
                  </a:cubicBezTo>
                  <a:cubicBezTo>
                    <a:pt x="189" y="72"/>
                    <a:pt x="200" y="72"/>
                    <a:pt x="202" y="65"/>
                  </a:cubicBezTo>
                  <a:cubicBezTo>
                    <a:pt x="197" y="66"/>
                    <a:pt x="191" y="64"/>
                    <a:pt x="186" y="65"/>
                  </a:cubicBezTo>
                  <a:close/>
                  <a:moveTo>
                    <a:pt x="49" y="99"/>
                  </a:moveTo>
                  <a:cubicBezTo>
                    <a:pt x="49" y="99"/>
                    <a:pt x="49" y="99"/>
                    <a:pt x="49" y="99"/>
                  </a:cubicBezTo>
                  <a:cubicBezTo>
                    <a:pt x="53" y="84"/>
                    <a:pt x="53" y="61"/>
                    <a:pt x="58" y="40"/>
                  </a:cubicBezTo>
                  <a:cubicBezTo>
                    <a:pt x="58" y="39"/>
                    <a:pt x="57" y="38"/>
                    <a:pt x="56" y="37"/>
                  </a:cubicBezTo>
                  <a:cubicBezTo>
                    <a:pt x="34" y="43"/>
                    <a:pt x="18" y="91"/>
                    <a:pt x="49" y="99"/>
                  </a:cubicBezTo>
                  <a:close/>
                  <a:moveTo>
                    <a:pt x="194" y="129"/>
                  </a:moveTo>
                  <a:cubicBezTo>
                    <a:pt x="194" y="129"/>
                    <a:pt x="194" y="129"/>
                    <a:pt x="194" y="129"/>
                  </a:cubicBezTo>
                  <a:cubicBezTo>
                    <a:pt x="223" y="133"/>
                    <a:pt x="231" y="81"/>
                    <a:pt x="211" y="69"/>
                  </a:cubicBezTo>
                  <a:cubicBezTo>
                    <a:pt x="206" y="89"/>
                    <a:pt x="197" y="112"/>
                    <a:pt x="194" y="129"/>
                  </a:cubicBezTo>
                  <a:close/>
                  <a:moveTo>
                    <a:pt x="227" y="83"/>
                  </a:moveTo>
                  <a:cubicBezTo>
                    <a:pt x="227" y="83"/>
                    <a:pt x="227" y="83"/>
                    <a:pt x="227" y="83"/>
                  </a:cubicBezTo>
                  <a:cubicBezTo>
                    <a:pt x="228" y="81"/>
                    <a:pt x="231" y="81"/>
                    <a:pt x="231" y="77"/>
                  </a:cubicBezTo>
                  <a:cubicBezTo>
                    <a:pt x="227" y="75"/>
                    <a:pt x="222" y="81"/>
                    <a:pt x="227" y="83"/>
                  </a:cubicBezTo>
                  <a:close/>
                  <a:moveTo>
                    <a:pt x="183" y="80"/>
                  </a:moveTo>
                  <a:cubicBezTo>
                    <a:pt x="183" y="80"/>
                    <a:pt x="183" y="80"/>
                    <a:pt x="183" y="80"/>
                  </a:cubicBezTo>
                  <a:cubicBezTo>
                    <a:pt x="191" y="81"/>
                    <a:pt x="196" y="79"/>
                    <a:pt x="200" y="75"/>
                  </a:cubicBezTo>
                  <a:cubicBezTo>
                    <a:pt x="200" y="73"/>
                    <a:pt x="199" y="72"/>
                    <a:pt x="198" y="71"/>
                  </a:cubicBezTo>
                  <a:cubicBezTo>
                    <a:pt x="194" y="76"/>
                    <a:pt x="183" y="69"/>
                    <a:pt x="183" y="80"/>
                  </a:cubicBezTo>
                  <a:close/>
                  <a:moveTo>
                    <a:pt x="234" y="89"/>
                  </a:moveTo>
                  <a:cubicBezTo>
                    <a:pt x="234" y="89"/>
                    <a:pt x="234" y="89"/>
                    <a:pt x="234" y="89"/>
                  </a:cubicBezTo>
                  <a:cubicBezTo>
                    <a:pt x="237" y="89"/>
                    <a:pt x="239" y="88"/>
                    <a:pt x="239" y="85"/>
                  </a:cubicBezTo>
                  <a:cubicBezTo>
                    <a:pt x="236" y="84"/>
                    <a:pt x="236" y="88"/>
                    <a:pt x="234" y="89"/>
                  </a:cubicBezTo>
                  <a:close/>
                  <a:moveTo>
                    <a:pt x="24" y="53"/>
                  </a:moveTo>
                  <a:cubicBezTo>
                    <a:pt x="24" y="53"/>
                    <a:pt x="24" y="53"/>
                    <a:pt x="24" y="53"/>
                  </a:cubicBezTo>
                  <a:cubicBezTo>
                    <a:pt x="29" y="55"/>
                    <a:pt x="34" y="49"/>
                    <a:pt x="32" y="46"/>
                  </a:cubicBezTo>
                  <a:cubicBezTo>
                    <a:pt x="30" y="49"/>
                    <a:pt x="25" y="48"/>
                    <a:pt x="24" y="53"/>
                  </a:cubicBezTo>
                  <a:close/>
                  <a:moveTo>
                    <a:pt x="182" y="88"/>
                  </a:moveTo>
                  <a:cubicBezTo>
                    <a:pt x="182" y="88"/>
                    <a:pt x="182" y="88"/>
                    <a:pt x="182" y="88"/>
                  </a:cubicBezTo>
                  <a:cubicBezTo>
                    <a:pt x="187" y="87"/>
                    <a:pt x="194" y="88"/>
                    <a:pt x="197" y="82"/>
                  </a:cubicBezTo>
                  <a:cubicBezTo>
                    <a:pt x="191" y="83"/>
                    <a:pt x="183" y="81"/>
                    <a:pt x="182" y="88"/>
                  </a:cubicBezTo>
                  <a:close/>
                  <a:moveTo>
                    <a:pt x="228" y="101"/>
                  </a:moveTo>
                  <a:cubicBezTo>
                    <a:pt x="228" y="101"/>
                    <a:pt x="228" y="101"/>
                    <a:pt x="228" y="101"/>
                  </a:cubicBezTo>
                  <a:cubicBezTo>
                    <a:pt x="233" y="101"/>
                    <a:pt x="236" y="98"/>
                    <a:pt x="239" y="94"/>
                  </a:cubicBezTo>
                  <a:cubicBezTo>
                    <a:pt x="233" y="93"/>
                    <a:pt x="230" y="97"/>
                    <a:pt x="228" y="101"/>
                  </a:cubicBezTo>
                  <a:close/>
                  <a:moveTo>
                    <a:pt x="15" y="58"/>
                  </a:moveTo>
                  <a:cubicBezTo>
                    <a:pt x="15" y="58"/>
                    <a:pt x="15" y="58"/>
                    <a:pt x="15" y="58"/>
                  </a:cubicBezTo>
                  <a:cubicBezTo>
                    <a:pt x="18" y="58"/>
                    <a:pt x="20" y="57"/>
                    <a:pt x="21" y="54"/>
                  </a:cubicBezTo>
                  <a:cubicBezTo>
                    <a:pt x="18" y="53"/>
                    <a:pt x="16" y="54"/>
                    <a:pt x="15" y="58"/>
                  </a:cubicBezTo>
                  <a:close/>
                  <a:moveTo>
                    <a:pt x="181" y="90"/>
                  </a:moveTo>
                  <a:cubicBezTo>
                    <a:pt x="181" y="90"/>
                    <a:pt x="181" y="90"/>
                    <a:pt x="181" y="90"/>
                  </a:cubicBezTo>
                  <a:cubicBezTo>
                    <a:pt x="181" y="92"/>
                    <a:pt x="180" y="95"/>
                    <a:pt x="180" y="97"/>
                  </a:cubicBezTo>
                  <a:cubicBezTo>
                    <a:pt x="187" y="96"/>
                    <a:pt x="196" y="99"/>
                    <a:pt x="197" y="89"/>
                  </a:cubicBezTo>
                  <a:cubicBezTo>
                    <a:pt x="189" y="90"/>
                    <a:pt x="188" y="90"/>
                    <a:pt x="181" y="90"/>
                  </a:cubicBezTo>
                  <a:close/>
                  <a:moveTo>
                    <a:pt x="22" y="61"/>
                  </a:moveTo>
                  <a:cubicBezTo>
                    <a:pt x="22" y="61"/>
                    <a:pt x="22" y="61"/>
                    <a:pt x="22" y="61"/>
                  </a:cubicBezTo>
                  <a:cubicBezTo>
                    <a:pt x="23" y="59"/>
                    <a:pt x="29" y="58"/>
                    <a:pt x="25" y="56"/>
                  </a:cubicBezTo>
                  <a:cubicBezTo>
                    <a:pt x="25" y="57"/>
                    <a:pt x="19" y="59"/>
                    <a:pt x="22" y="61"/>
                  </a:cubicBezTo>
                  <a:close/>
                  <a:moveTo>
                    <a:pt x="19" y="70"/>
                  </a:moveTo>
                  <a:cubicBezTo>
                    <a:pt x="19" y="70"/>
                    <a:pt x="19" y="70"/>
                    <a:pt x="19" y="70"/>
                  </a:cubicBezTo>
                  <a:cubicBezTo>
                    <a:pt x="23" y="71"/>
                    <a:pt x="27" y="65"/>
                    <a:pt x="25" y="63"/>
                  </a:cubicBezTo>
                  <a:cubicBezTo>
                    <a:pt x="24" y="67"/>
                    <a:pt x="20" y="66"/>
                    <a:pt x="19" y="70"/>
                  </a:cubicBezTo>
                  <a:close/>
                  <a:moveTo>
                    <a:pt x="180" y="105"/>
                  </a:moveTo>
                  <a:cubicBezTo>
                    <a:pt x="180" y="105"/>
                    <a:pt x="180" y="105"/>
                    <a:pt x="180" y="105"/>
                  </a:cubicBezTo>
                  <a:cubicBezTo>
                    <a:pt x="182" y="108"/>
                    <a:pt x="186" y="105"/>
                    <a:pt x="189" y="104"/>
                  </a:cubicBezTo>
                  <a:cubicBezTo>
                    <a:pt x="190" y="102"/>
                    <a:pt x="191" y="100"/>
                    <a:pt x="189" y="99"/>
                  </a:cubicBezTo>
                  <a:cubicBezTo>
                    <a:pt x="188" y="104"/>
                    <a:pt x="179" y="97"/>
                    <a:pt x="180" y="105"/>
                  </a:cubicBezTo>
                  <a:close/>
                  <a:moveTo>
                    <a:pt x="227" y="119"/>
                  </a:moveTo>
                  <a:cubicBezTo>
                    <a:pt x="227" y="119"/>
                    <a:pt x="227" y="119"/>
                    <a:pt x="227" y="119"/>
                  </a:cubicBezTo>
                  <a:cubicBezTo>
                    <a:pt x="231" y="119"/>
                    <a:pt x="237" y="114"/>
                    <a:pt x="235" y="111"/>
                  </a:cubicBezTo>
                  <a:cubicBezTo>
                    <a:pt x="233" y="115"/>
                    <a:pt x="228" y="114"/>
                    <a:pt x="227" y="119"/>
                  </a:cubicBezTo>
                  <a:close/>
                  <a:moveTo>
                    <a:pt x="21" y="76"/>
                  </a:moveTo>
                  <a:cubicBezTo>
                    <a:pt x="21" y="76"/>
                    <a:pt x="21" y="76"/>
                    <a:pt x="21" y="76"/>
                  </a:cubicBezTo>
                  <a:cubicBezTo>
                    <a:pt x="28" y="75"/>
                    <a:pt x="24" y="70"/>
                    <a:pt x="21" y="76"/>
                  </a:cubicBezTo>
                  <a:close/>
                  <a:moveTo>
                    <a:pt x="178" y="113"/>
                  </a:moveTo>
                  <a:cubicBezTo>
                    <a:pt x="178" y="113"/>
                    <a:pt x="178" y="113"/>
                    <a:pt x="178" y="113"/>
                  </a:cubicBezTo>
                  <a:cubicBezTo>
                    <a:pt x="182" y="115"/>
                    <a:pt x="184" y="113"/>
                    <a:pt x="185" y="111"/>
                  </a:cubicBezTo>
                  <a:cubicBezTo>
                    <a:pt x="182" y="109"/>
                    <a:pt x="178" y="109"/>
                    <a:pt x="178" y="113"/>
                  </a:cubicBezTo>
                  <a:close/>
                  <a:moveTo>
                    <a:pt x="177" y="120"/>
                  </a:moveTo>
                  <a:cubicBezTo>
                    <a:pt x="177" y="120"/>
                    <a:pt x="177" y="120"/>
                    <a:pt x="177" y="120"/>
                  </a:cubicBezTo>
                  <a:cubicBezTo>
                    <a:pt x="182" y="118"/>
                    <a:pt x="191" y="123"/>
                    <a:pt x="192" y="115"/>
                  </a:cubicBezTo>
                  <a:cubicBezTo>
                    <a:pt x="187" y="117"/>
                    <a:pt x="178" y="112"/>
                    <a:pt x="177" y="120"/>
                  </a:cubicBezTo>
                  <a:close/>
                  <a:moveTo>
                    <a:pt x="20" y="87"/>
                  </a:moveTo>
                  <a:cubicBezTo>
                    <a:pt x="20" y="87"/>
                    <a:pt x="20" y="87"/>
                    <a:pt x="20" y="87"/>
                  </a:cubicBezTo>
                  <a:cubicBezTo>
                    <a:pt x="14" y="92"/>
                    <a:pt x="27" y="90"/>
                    <a:pt x="20" y="87"/>
                  </a:cubicBezTo>
                  <a:close/>
                  <a:moveTo>
                    <a:pt x="172" y="127"/>
                  </a:moveTo>
                  <a:cubicBezTo>
                    <a:pt x="172" y="127"/>
                    <a:pt x="172" y="127"/>
                    <a:pt x="172" y="127"/>
                  </a:cubicBezTo>
                  <a:cubicBezTo>
                    <a:pt x="170" y="131"/>
                    <a:pt x="175" y="131"/>
                    <a:pt x="175" y="133"/>
                  </a:cubicBezTo>
                  <a:cubicBezTo>
                    <a:pt x="172" y="134"/>
                    <a:pt x="169" y="135"/>
                    <a:pt x="169" y="139"/>
                  </a:cubicBezTo>
                  <a:cubicBezTo>
                    <a:pt x="176" y="142"/>
                    <a:pt x="177" y="135"/>
                    <a:pt x="184" y="138"/>
                  </a:cubicBezTo>
                  <a:cubicBezTo>
                    <a:pt x="184" y="136"/>
                    <a:pt x="185" y="134"/>
                    <a:pt x="185" y="133"/>
                  </a:cubicBezTo>
                  <a:cubicBezTo>
                    <a:pt x="182" y="130"/>
                    <a:pt x="178" y="135"/>
                    <a:pt x="177" y="131"/>
                  </a:cubicBezTo>
                  <a:cubicBezTo>
                    <a:pt x="183" y="130"/>
                    <a:pt x="189" y="131"/>
                    <a:pt x="190" y="123"/>
                  </a:cubicBezTo>
                  <a:cubicBezTo>
                    <a:pt x="183" y="123"/>
                    <a:pt x="176" y="123"/>
                    <a:pt x="172" y="127"/>
                  </a:cubicBezTo>
                  <a:close/>
                  <a:moveTo>
                    <a:pt x="28" y="96"/>
                  </a:moveTo>
                  <a:cubicBezTo>
                    <a:pt x="28" y="96"/>
                    <a:pt x="28" y="96"/>
                    <a:pt x="28" y="96"/>
                  </a:cubicBezTo>
                  <a:cubicBezTo>
                    <a:pt x="28" y="94"/>
                    <a:pt x="31" y="96"/>
                    <a:pt x="31" y="93"/>
                  </a:cubicBezTo>
                  <a:cubicBezTo>
                    <a:pt x="29" y="91"/>
                    <a:pt x="24" y="95"/>
                    <a:pt x="28" y="96"/>
                  </a:cubicBezTo>
                  <a:close/>
                  <a:moveTo>
                    <a:pt x="32" y="97"/>
                  </a:moveTo>
                  <a:cubicBezTo>
                    <a:pt x="32" y="97"/>
                    <a:pt x="32" y="97"/>
                    <a:pt x="32" y="97"/>
                  </a:cubicBezTo>
                  <a:cubicBezTo>
                    <a:pt x="30" y="101"/>
                    <a:pt x="35" y="101"/>
                    <a:pt x="37" y="103"/>
                  </a:cubicBezTo>
                  <a:cubicBezTo>
                    <a:pt x="40" y="97"/>
                    <a:pt x="35" y="95"/>
                    <a:pt x="32" y="97"/>
                  </a:cubicBezTo>
                  <a:close/>
                  <a:moveTo>
                    <a:pt x="163" y="134"/>
                  </a:moveTo>
                  <a:cubicBezTo>
                    <a:pt x="163" y="134"/>
                    <a:pt x="163" y="134"/>
                    <a:pt x="163" y="134"/>
                  </a:cubicBezTo>
                  <a:cubicBezTo>
                    <a:pt x="166" y="135"/>
                    <a:pt x="167" y="132"/>
                    <a:pt x="168" y="129"/>
                  </a:cubicBezTo>
                  <a:cubicBezTo>
                    <a:pt x="166" y="129"/>
                    <a:pt x="165" y="129"/>
                    <a:pt x="164" y="128"/>
                  </a:cubicBezTo>
                  <a:cubicBezTo>
                    <a:pt x="163" y="132"/>
                    <a:pt x="161" y="131"/>
                    <a:pt x="163" y="134"/>
                  </a:cubicBezTo>
                  <a:close/>
                  <a:moveTo>
                    <a:pt x="46" y="108"/>
                  </a:moveTo>
                  <a:cubicBezTo>
                    <a:pt x="46" y="108"/>
                    <a:pt x="46" y="108"/>
                    <a:pt x="46" y="108"/>
                  </a:cubicBezTo>
                  <a:cubicBezTo>
                    <a:pt x="47" y="109"/>
                    <a:pt x="48" y="109"/>
                    <a:pt x="49" y="109"/>
                  </a:cubicBezTo>
                  <a:cubicBezTo>
                    <a:pt x="49" y="108"/>
                    <a:pt x="49" y="107"/>
                    <a:pt x="49" y="106"/>
                  </a:cubicBezTo>
                  <a:cubicBezTo>
                    <a:pt x="48" y="106"/>
                    <a:pt x="47" y="106"/>
                    <a:pt x="46" y="106"/>
                  </a:cubicBezTo>
                  <a:cubicBezTo>
                    <a:pt x="46" y="107"/>
                    <a:pt x="46" y="108"/>
                    <a:pt x="46" y="108"/>
                  </a:cubicBezTo>
                  <a:close/>
                  <a:moveTo>
                    <a:pt x="162" y="153"/>
                  </a:moveTo>
                  <a:cubicBezTo>
                    <a:pt x="162" y="153"/>
                    <a:pt x="162" y="153"/>
                    <a:pt x="162" y="153"/>
                  </a:cubicBezTo>
                  <a:cubicBezTo>
                    <a:pt x="170" y="153"/>
                    <a:pt x="185" y="150"/>
                    <a:pt x="179" y="140"/>
                  </a:cubicBezTo>
                  <a:cubicBezTo>
                    <a:pt x="173" y="143"/>
                    <a:pt x="160" y="144"/>
                    <a:pt x="162" y="153"/>
                  </a:cubicBezTo>
                  <a:close/>
                  <a:moveTo>
                    <a:pt x="154" y="154"/>
                  </a:moveTo>
                  <a:cubicBezTo>
                    <a:pt x="154" y="154"/>
                    <a:pt x="154" y="154"/>
                    <a:pt x="154" y="154"/>
                  </a:cubicBezTo>
                  <a:cubicBezTo>
                    <a:pt x="155" y="153"/>
                    <a:pt x="159" y="150"/>
                    <a:pt x="155" y="149"/>
                  </a:cubicBezTo>
                  <a:cubicBezTo>
                    <a:pt x="155" y="150"/>
                    <a:pt x="151" y="153"/>
                    <a:pt x="154" y="154"/>
                  </a:cubicBezTo>
                  <a:close/>
                  <a:moveTo>
                    <a:pt x="156" y="160"/>
                  </a:moveTo>
                  <a:cubicBezTo>
                    <a:pt x="156" y="160"/>
                    <a:pt x="156" y="160"/>
                    <a:pt x="156" y="160"/>
                  </a:cubicBezTo>
                  <a:cubicBezTo>
                    <a:pt x="162" y="163"/>
                    <a:pt x="165" y="155"/>
                    <a:pt x="168" y="160"/>
                  </a:cubicBezTo>
                  <a:cubicBezTo>
                    <a:pt x="163" y="166"/>
                    <a:pt x="150" y="162"/>
                    <a:pt x="147" y="171"/>
                  </a:cubicBezTo>
                  <a:cubicBezTo>
                    <a:pt x="153" y="172"/>
                    <a:pt x="157" y="164"/>
                    <a:pt x="162" y="170"/>
                  </a:cubicBezTo>
                  <a:cubicBezTo>
                    <a:pt x="165" y="164"/>
                    <a:pt x="172" y="163"/>
                    <a:pt x="174" y="155"/>
                  </a:cubicBezTo>
                  <a:cubicBezTo>
                    <a:pt x="167" y="155"/>
                    <a:pt x="159" y="154"/>
                    <a:pt x="156" y="160"/>
                  </a:cubicBezTo>
                  <a:close/>
                  <a:moveTo>
                    <a:pt x="146" y="163"/>
                  </a:moveTo>
                  <a:cubicBezTo>
                    <a:pt x="146" y="163"/>
                    <a:pt x="146" y="163"/>
                    <a:pt x="146" y="163"/>
                  </a:cubicBezTo>
                  <a:cubicBezTo>
                    <a:pt x="149" y="165"/>
                    <a:pt x="150" y="161"/>
                    <a:pt x="151" y="159"/>
                  </a:cubicBezTo>
                  <a:cubicBezTo>
                    <a:pt x="147" y="158"/>
                    <a:pt x="144" y="161"/>
                    <a:pt x="146" y="163"/>
                  </a:cubicBezTo>
                  <a:close/>
                  <a:moveTo>
                    <a:pt x="118" y="229"/>
                  </a:moveTo>
                  <a:cubicBezTo>
                    <a:pt x="118" y="229"/>
                    <a:pt x="118" y="229"/>
                    <a:pt x="118" y="229"/>
                  </a:cubicBezTo>
                  <a:cubicBezTo>
                    <a:pt x="128" y="228"/>
                    <a:pt x="126" y="210"/>
                    <a:pt x="130" y="200"/>
                  </a:cubicBezTo>
                  <a:cubicBezTo>
                    <a:pt x="130" y="199"/>
                    <a:pt x="129" y="199"/>
                    <a:pt x="127" y="198"/>
                  </a:cubicBezTo>
                  <a:cubicBezTo>
                    <a:pt x="119" y="203"/>
                    <a:pt x="119" y="218"/>
                    <a:pt x="118" y="229"/>
                  </a:cubicBezTo>
                  <a:close/>
                  <a:moveTo>
                    <a:pt x="76" y="217"/>
                  </a:moveTo>
                  <a:cubicBezTo>
                    <a:pt x="76" y="217"/>
                    <a:pt x="76" y="217"/>
                    <a:pt x="76" y="217"/>
                  </a:cubicBezTo>
                  <a:cubicBezTo>
                    <a:pt x="80" y="221"/>
                    <a:pt x="87" y="222"/>
                    <a:pt x="93" y="225"/>
                  </a:cubicBezTo>
                  <a:cubicBezTo>
                    <a:pt x="98" y="219"/>
                    <a:pt x="100" y="209"/>
                    <a:pt x="102" y="199"/>
                  </a:cubicBezTo>
                  <a:cubicBezTo>
                    <a:pt x="97" y="196"/>
                    <a:pt x="88" y="194"/>
                    <a:pt x="82" y="192"/>
                  </a:cubicBezTo>
                  <a:cubicBezTo>
                    <a:pt x="80" y="200"/>
                    <a:pt x="78" y="209"/>
                    <a:pt x="76" y="217"/>
                  </a:cubicBezTo>
                  <a:close/>
                  <a:moveTo>
                    <a:pt x="105" y="227"/>
                  </a:moveTo>
                  <a:cubicBezTo>
                    <a:pt x="105" y="227"/>
                    <a:pt x="105" y="227"/>
                    <a:pt x="105" y="227"/>
                  </a:cubicBezTo>
                  <a:cubicBezTo>
                    <a:pt x="106" y="222"/>
                    <a:pt x="103" y="221"/>
                    <a:pt x="100" y="219"/>
                  </a:cubicBezTo>
                  <a:cubicBezTo>
                    <a:pt x="98" y="224"/>
                    <a:pt x="99" y="227"/>
                    <a:pt x="105" y="227"/>
                  </a:cubicBezTo>
                  <a:close/>
                  <a:moveTo>
                    <a:pt x="131" y="237"/>
                  </a:moveTo>
                  <a:cubicBezTo>
                    <a:pt x="131" y="237"/>
                    <a:pt x="131" y="237"/>
                    <a:pt x="131" y="237"/>
                  </a:cubicBezTo>
                  <a:cubicBezTo>
                    <a:pt x="132" y="235"/>
                    <a:pt x="133" y="234"/>
                    <a:pt x="134" y="232"/>
                  </a:cubicBezTo>
                  <a:cubicBezTo>
                    <a:pt x="133" y="230"/>
                    <a:pt x="131" y="229"/>
                    <a:pt x="128" y="229"/>
                  </a:cubicBezTo>
                  <a:cubicBezTo>
                    <a:pt x="127" y="233"/>
                    <a:pt x="129" y="235"/>
                    <a:pt x="131" y="237"/>
                  </a:cubicBezTo>
                  <a:close/>
                  <a:moveTo>
                    <a:pt x="61" y="232"/>
                  </a:moveTo>
                  <a:cubicBezTo>
                    <a:pt x="61" y="232"/>
                    <a:pt x="61" y="232"/>
                    <a:pt x="61" y="232"/>
                  </a:cubicBezTo>
                  <a:cubicBezTo>
                    <a:pt x="67" y="232"/>
                    <a:pt x="71" y="227"/>
                    <a:pt x="75" y="224"/>
                  </a:cubicBezTo>
                  <a:cubicBezTo>
                    <a:pt x="70" y="225"/>
                    <a:pt x="64" y="226"/>
                    <a:pt x="61" y="232"/>
                  </a:cubicBezTo>
                  <a:close/>
                  <a:moveTo>
                    <a:pt x="64" y="240"/>
                  </a:moveTo>
                  <a:cubicBezTo>
                    <a:pt x="64" y="240"/>
                    <a:pt x="64" y="240"/>
                    <a:pt x="64" y="240"/>
                  </a:cubicBezTo>
                  <a:cubicBezTo>
                    <a:pt x="69" y="235"/>
                    <a:pt x="76" y="232"/>
                    <a:pt x="81" y="227"/>
                  </a:cubicBezTo>
                  <a:cubicBezTo>
                    <a:pt x="81" y="225"/>
                    <a:pt x="81" y="225"/>
                    <a:pt x="79" y="225"/>
                  </a:cubicBezTo>
                  <a:cubicBezTo>
                    <a:pt x="76" y="232"/>
                    <a:pt x="62" y="231"/>
                    <a:pt x="64" y="240"/>
                  </a:cubicBezTo>
                  <a:close/>
                  <a:moveTo>
                    <a:pt x="77" y="242"/>
                  </a:moveTo>
                  <a:cubicBezTo>
                    <a:pt x="77" y="242"/>
                    <a:pt x="77" y="242"/>
                    <a:pt x="77" y="242"/>
                  </a:cubicBezTo>
                  <a:cubicBezTo>
                    <a:pt x="86" y="241"/>
                    <a:pt x="93" y="237"/>
                    <a:pt x="99" y="230"/>
                  </a:cubicBezTo>
                  <a:cubicBezTo>
                    <a:pt x="89" y="231"/>
                    <a:pt x="83" y="236"/>
                    <a:pt x="77" y="242"/>
                  </a:cubicBezTo>
                  <a:close/>
                  <a:moveTo>
                    <a:pt x="130" y="238"/>
                  </a:moveTo>
                  <a:cubicBezTo>
                    <a:pt x="130" y="238"/>
                    <a:pt x="130" y="238"/>
                    <a:pt x="130" y="238"/>
                  </a:cubicBezTo>
                  <a:cubicBezTo>
                    <a:pt x="130" y="239"/>
                    <a:pt x="130" y="240"/>
                    <a:pt x="130" y="241"/>
                  </a:cubicBezTo>
                  <a:cubicBezTo>
                    <a:pt x="133" y="243"/>
                    <a:pt x="135" y="237"/>
                    <a:pt x="132" y="237"/>
                  </a:cubicBezTo>
                  <a:cubicBezTo>
                    <a:pt x="132" y="238"/>
                    <a:pt x="131" y="238"/>
                    <a:pt x="130" y="238"/>
                  </a:cubicBezTo>
                  <a:close/>
                  <a:moveTo>
                    <a:pt x="111" y="242"/>
                  </a:moveTo>
                  <a:cubicBezTo>
                    <a:pt x="111" y="242"/>
                    <a:pt x="111" y="242"/>
                    <a:pt x="111" y="242"/>
                  </a:cubicBezTo>
                  <a:cubicBezTo>
                    <a:pt x="112" y="245"/>
                    <a:pt x="110" y="249"/>
                    <a:pt x="114" y="250"/>
                  </a:cubicBezTo>
                  <a:cubicBezTo>
                    <a:pt x="118" y="245"/>
                    <a:pt x="119" y="243"/>
                    <a:pt x="122" y="236"/>
                  </a:cubicBezTo>
                  <a:cubicBezTo>
                    <a:pt x="117" y="236"/>
                    <a:pt x="115" y="240"/>
                    <a:pt x="111" y="242"/>
                  </a:cubicBezTo>
                  <a:close/>
                  <a:moveTo>
                    <a:pt x="91" y="248"/>
                  </a:moveTo>
                  <a:cubicBezTo>
                    <a:pt x="91" y="248"/>
                    <a:pt x="91" y="248"/>
                    <a:pt x="91" y="248"/>
                  </a:cubicBezTo>
                  <a:cubicBezTo>
                    <a:pt x="97" y="249"/>
                    <a:pt x="100" y="246"/>
                    <a:pt x="102" y="242"/>
                  </a:cubicBezTo>
                  <a:cubicBezTo>
                    <a:pt x="104" y="241"/>
                    <a:pt x="113" y="236"/>
                    <a:pt x="107" y="235"/>
                  </a:cubicBezTo>
                  <a:cubicBezTo>
                    <a:pt x="102" y="239"/>
                    <a:pt x="94" y="240"/>
                    <a:pt x="91" y="248"/>
                  </a:cubicBezTo>
                  <a:close/>
                  <a:moveTo>
                    <a:pt x="69" y="241"/>
                  </a:moveTo>
                  <a:cubicBezTo>
                    <a:pt x="69" y="241"/>
                    <a:pt x="69" y="241"/>
                    <a:pt x="69" y="241"/>
                  </a:cubicBezTo>
                  <a:cubicBezTo>
                    <a:pt x="74" y="240"/>
                    <a:pt x="81" y="235"/>
                    <a:pt x="80" y="232"/>
                  </a:cubicBezTo>
                  <a:cubicBezTo>
                    <a:pt x="77" y="235"/>
                    <a:pt x="71" y="235"/>
                    <a:pt x="69" y="241"/>
                  </a:cubicBezTo>
                  <a:close/>
                  <a:moveTo>
                    <a:pt x="134" y="257"/>
                  </a:moveTo>
                  <a:cubicBezTo>
                    <a:pt x="134" y="257"/>
                    <a:pt x="134" y="257"/>
                    <a:pt x="134" y="257"/>
                  </a:cubicBezTo>
                  <a:cubicBezTo>
                    <a:pt x="141" y="258"/>
                    <a:pt x="141" y="248"/>
                    <a:pt x="139" y="244"/>
                  </a:cubicBezTo>
                  <a:cubicBezTo>
                    <a:pt x="138" y="250"/>
                    <a:pt x="134" y="251"/>
                    <a:pt x="134" y="257"/>
                  </a:cubicBezTo>
                  <a:close/>
                  <a:moveTo>
                    <a:pt x="103" y="250"/>
                  </a:moveTo>
                  <a:cubicBezTo>
                    <a:pt x="103" y="250"/>
                    <a:pt x="103" y="250"/>
                    <a:pt x="103" y="250"/>
                  </a:cubicBezTo>
                  <a:cubicBezTo>
                    <a:pt x="103" y="248"/>
                    <a:pt x="107" y="249"/>
                    <a:pt x="107" y="246"/>
                  </a:cubicBezTo>
                  <a:cubicBezTo>
                    <a:pt x="105" y="245"/>
                    <a:pt x="104" y="245"/>
                    <a:pt x="103" y="245"/>
                  </a:cubicBezTo>
                  <a:cubicBezTo>
                    <a:pt x="102" y="247"/>
                    <a:pt x="101" y="250"/>
                    <a:pt x="103" y="250"/>
                  </a:cubicBezTo>
                  <a:close/>
                  <a:moveTo>
                    <a:pt x="120" y="254"/>
                  </a:moveTo>
                  <a:cubicBezTo>
                    <a:pt x="120" y="254"/>
                    <a:pt x="120" y="254"/>
                    <a:pt x="120" y="254"/>
                  </a:cubicBezTo>
                  <a:cubicBezTo>
                    <a:pt x="122" y="254"/>
                    <a:pt x="123" y="254"/>
                    <a:pt x="124" y="255"/>
                  </a:cubicBezTo>
                  <a:cubicBezTo>
                    <a:pt x="124" y="253"/>
                    <a:pt x="125" y="252"/>
                    <a:pt x="125" y="251"/>
                  </a:cubicBezTo>
                  <a:cubicBezTo>
                    <a:pt x="124" y="250"/>
                    <a:pt x="122" y="250"/>
                    <a:pt x="121" y="250"/>
                  </a:cubicBezTo>
                  <a:cubicBezTo>
                    <a:pt x="121" y="251"/>
                    <a:pt x="120" y="252"/>
                    <a:pt x="120" y="254"/>
                  </a:cubicBezTo>
                  <a:close/>
                  <a:moveTo>
                    <a:pt x="123" y="276"/>
                  </a:moveTo>
                  <a:cubicBezTo>
                    <a:pt x="123" y="276"/>
                    <a:pt x="123" y="276"/>
                    <a:pt x="123" y="276"/>
                  </a:cubicBezTo>
                  <a:cubicBezTo>
                    <a:pt x="116" y="274"/>
                    <a:pt x="110" y="269"/>
                    <a:pt x="105" y="276"/>
                  </a:cubicBezTo>
                  <a:cubicBezTo>
                    <a:pt x="114" y="277"/>
                    <a:pt x="122" y="279"/>
                    <a:pt x="131" y="281"/>
                  </a:cubicBezTo>
                  <a:cubicBezTo>
                    <a:pt x="131" y="278"/>
                    <a:pt x="133" y="273"/>
                    <a:pt x="129" y="272"/>
                  </a:cubicBezTo>
                  <a:cubicBezTo>
                    <a:pt x="127" y="274"/>
                    <a:pt x="125" y="276"/>
                    <a:pt x="123" y="276"/>
                  </a:cubicBezTo>
                  <a:close/>
                  <a:moveTo>
                    <a:pt x="143" y="264"/>
                  </a:moveTo>
                  <a:cubicBezTo>
                    <a:pt x="143" y="264"/>
                    <a:pt x="143" y="264"/>
                    <a:pt x="143" y="264"/>
                  </a:cubicBezTo>
                  <a:cubicBezTo>
                    <a:pt x="141" y="269"/>
                    <a:pt x="136" y="268"/>
                    <a:pt x="135" y="275"/>
                  </a:cubicBezTo>
                  <a:cubicBezTo>
                    <a:pt x="142" y="275"/>
                    <a:pt x="143" y="267"/>
                    <a:pt x="147" y="264"/>
                  </a:cubicBezTo>
                  <a:cubicBezTo>
                    <a:pt x="147" y="260"/>
                    <a:pt x="144" y="258"/>
                    <a:pt x="140" y="257"/>
                  </a:cubicBezTo>
                  <a:cubicBezTo>
                    <a:pt x="138" y="265"/>
                    <a:pt x="130" y="265"/>
                    <a:pt x="126" y="272"/>
                  </a:cubicBezTo>
                  <a:cubicBezTo>
                    <a:pt x="134" y="273"/>
                    <a:pt x="139" y="262"/>
                    <a:pt x="143" y="264"/>
                  </a:cubicBezTo>
                  <a:close/>
                  <a:moveTo>
                    <a:pt x="28" y="246"/>
                  </a:moveTo>
                  <a:cubicBezTo>
                    <a:pt x="28" y="246"/>
                    <a:pt x="28" y="246"/>
                    <a:pt x="28" y="246"/>
                  </a:cubicBezTo>
                  <a:cubicBezTo>
                    <a:pt x="33" y="246"/>
                    <a:pt x="37" y="244"/>
                    <a:pt x="40" y="240"/>
                  </a:cubicBezTo>
                  <a:cubicBezTo>
                    <a:pt x="37" y="238"/>
                    <a:pt x="28" y="239"/>
                    <a:pt x="28" y="246"/>
                  </a:cubicBezTo>
                  <a:close/>
                  <a:moveTo>
                    <a:pt x="29" y="255"/>
                  </a:moveTo>
                  <a:cubicBezTo>
                    <a:pt x="29" y="255"/>
                    <a:pt x="29" y="255"/>
                    <a:pt x="29" y="255"/>
                  </a:cubicBezTo>
                  <a:cubicBezTo>
                    <a:pt x="37" y="251"/>
                    <a:pt x="47" y="250"/>
                    <a:pt x="51" y="241"/>
                  </a:cubicBezTo>
                  <a:cubicBezTo>
                    <a:pt x="42" y="243"/>
                    <a:pt x="33" y="246"/>
                    <a:pt x="29" y="255"/>
                  </a:cubicBezTo>
                  <a:close/>
                  <a:moveTo>
                    <a:pt x="37" y="256"/>
                  </a:moveTo>
                  <a:cubicBezTo>
                    <a:pt x="37" y="256"/>
                    <a:pt x="37" y="256"/>
                    <a:pt x="37" y="256"/>
                  </a:cubicBezTo>
                  <a:cubicBezTo>
                    <a:pt x="46" y="256"/>
                    <a:pt x="55" y="254"/>
                    <a:pt x="60" y="246"/>
                  </a:cubicBezTo>
                  <a:cubicBezTo>
                    <a:pt x="49" y="245"/>
                    <a:pt x="44" y="252"/>
                    <a:pt x="37" y="256"/>
                  </a:cubicBezTo>
                  <a:close/>
                  <a:moveTo>
                    <a:pt x="46" y="265"/>
                  </a:moveTo>
                  <a:cubicBezTo>
                    <a:pt x="46" y="265"/>
                    <a:pt x="46" y="265"/>
                    <a:pt x="46" y="265"/>
                  </a:cubicBezTo>
                  <a:cubicBezTo>
                    <a:pt x="51" y="268"/>
                    <a:pt x="66" y="272"/>
                    <a:pt x="63" y="263"/>
                  </a:cubicBezTo>
                  <a:cubicBezTo>
                    <a:pt x="58" y="267"/>
                    <a:pt x="51" y="257"/>
                    <a:pt x="46" y="265"/>
                  </a:cubicBezTo>
                  <a:close/>
                  <a:moveTo>
                    <a:pt x="70" y="248"/>
                  </a:moveTo>
                  <a:cubicBezTo>
                    <a:pt x="70" y="248"/>
                    <a:pt x="70" y="248"/>
                    <a:pt x="70" y="248"/>
                  </a:cubicBezTo>
                  <a:cubicBezTo>
                    <a:pt x="61" y="249"/>
                    <a:pt x="54" y="254"/>
                    <a:pt x="47" y="260"/>
                  </a:cubicBezTo>
                  <a:cubicBezTo>
                    <a:pt x="57" y="260"/>
                    <a:pt x="68" y="254"/>
                    <a:pt x="70" y="248"/>
                  </a:cubicBezTo>
                  <a:close/>
                  <a:moveTo>
                    <a:pt x="62" y="260"/>
                  </a:moveTo>
                  <a:cubicBezTo>
                    <a:pt x="62" y="260"/>
                    <a:pt x="62" y="260"/>
                    <a:pt x="62" y="260"/>
                  </a:cubicBezTo>
                  <a:cubicBezTo>
                    <a:pt x="71" y="261"/>
                    <a:pt x="77" y="257"/>
                    <a:pt x="82" y="252"/>
                  </a:cubicBezTo>
                  <a:cubicBezTo>
                    <a:pt x="75" y="247"/>
                    <a:pt x="68" y="257"/>
                    <a:pt x="62" y="260"/>
                  </a:cubicBezTo>
                  <a:close/>
                  <a:moveTo>
                    <a:pt x="69" y="267"/>
                  </a:moveTo>
                  <a:cubicBezTo>
                    <a:pt x="69" y="267"/>
                    <a:pt x="69" y="267"/>
                    <a:pt x="69" y="267"/>
                  </a:cubicBezTo>
                  <a:cubicBezTo>
                    <a:pt x="78" y="264"/>
                    <a:pt x="89" y="263"/>
                    <a:pt x="94" y="253"/>
                  </a:cubicBezTo>
                  <a:cubicBezTo>
                    <a:pt x="83" y="253"/>
                    <a:pt x="75" y="258"/>
                    <a:pt x="69" y="267"/>
                  </a:cubicBezTo>
                  <a:close/>
                  <a:moveTo>
                    <a:pt x="88" y="274"/>
                  </a:moveTo>
                  <a:cubicBezTo>
                    <a:pt x="88" y="274"/>
                    <a:pt x="88" y="274"/>
                    <a:pt x="88" y="274"/>
                  </a:cubicBezTo>
                  <a:cubicBezTo>
                    <a:pt x="96" y="277"/>
                    <a:pt x="98" y="270"/>
                    <a:pt x="99" y="263"/>
                  </a:cubicBezTo>
                  <a:cubicBezTo>
                    <a:pt x="103" y="262"/>
                    <a:pt x="108" y="261"/>
                    <a:pt x="110" y="256"/>
                  </a:cubicBezTo>
                  <a:cubicBezTo>
                    <a:pt x="96" y="253"/>
                    <a:pt x="89" y="261"/>
                    <a:pt x="82" y="270"/>
                  </a:cubicBezTo>
                  <a:cubicBezTo>
                    <a:pt x="89" y="270"/>
                    <a:pt x="91" y="265"/>
                    <a:pt x="97" y="266"/>
                  </a:cubicBezTo>
                  <a:cubicBezTo>
                    <a:pt x="94" y="268"/>
                    <a:pt x="89" y="267"/>
                    <a:pt x="88" y="274"/>
                  </a:cubicBezTo>
                  <a:close/>
                  <a:moveTo>
                    <a:pt x="100" y="272"/>
                  </a:moveTo>
                  <a:cubicBezTo>
                    <a:pt x="100" y="272"/>
                    <a:pt x="100" y="272"/>
                    <a:pt x="100" y="272"/>
                  </a:cubicBezTo>
                  <a:cubicBezTo>
                    <a:pt x="110" y="272"/>
                    <a:pt x="117" y="266"/>
                    <a:pt x="122" y="258"/>
                  </a:cubicBezTo>
                  <a:cubicBezTo>
                    <a:pt x="110" y="257"/>
                    <a:pt x="105" y="265"/>
                    <a:pt x="100" y="272"/>
                  </a:cubicBezTo>
                  <a:close/>
                  <a:moveTo>
                    <a:pt x="117" y="270"/>
                  </a:moveTo>
                  <a:cubicBezTo>
                    <a:pt x="117" y="270"/>
                    <a:pt x="117" y="270"/>
                    <a:pt x="117" y="270"/>
                  </a:cubicBezTo>
                  <a:cubicBezTo>
                    <a:pt x="119" y="274"/>
                    <a:pt x="128" y="266"/>
                    <a:pt x="126" y="262"/>
                  </a:cubicBezTo>
                  <a:cubicBezTo>
                    <a:pt x="123" y="265"/>
                    <a:pt x="119" y="266"/>
                    <a:pt x="117" y="270"/>
                  </a:cubicBezTo>
                  <a:close/>
                  <a:moveTo>
                    <a:pt x="36" y="262"/>
                  </a:moveTo>
                  <a:cubicBezTo>
                    <a:pt x="36" y="262"/>
                    <a:pt x="36" y="262"/>
                    <a:pt x="36" y="262"/>
                  </a:cubicBezTo>
                  <a:cubicBezTo>
                    <a:pt x="37" y="262"/>
                    <a:pt x="38" y="264"/>
                    <a:pt x="41" y="264"/>
                  </a:cubicBezTo>
                  <a:cubicBezTo>
                    <a:pt x="41" y="262"/>
                    <a:pt x="41" y="260"/>
                    <a:pt x="42" y="259"/>
                  </a:cubicBezTo>
                  <a:cubicBezTo>
                    <a:pt x="38" y="258"/>
                    <a:pt x="37" y="260"/>
                    <a:pt x="36" y="262"/>
                  </a:cubicBezTo>
                  <a:close/>
                  <a:moveTo>
                    <a:pt x="73" y="270"/>
                  </a:moveTo>
                  <a:cubicBezTo>
                    <a:pt x="73" y="270"/>
                    <a:pt x="73" y="270"/>
                    <a:pt x="73" y="270"/>
                  </a:cubicBezTo>
                  <a:cubicBezTo>
                    <a:pt x="74" y="271"/>
                    <a:pt x="75" y="271"/>
                    <a:pt x="76" y="271"/>
                  </a:cubicBezTo>
                  <a:cubicBezTo>
                    <a:pt x="77" y="270"/>
                    <a:pt x="77" y="269"/>
                    <a:pt x="77" y="267"/>
                  </a:cubicBezTo>
                  <a:cubicBezTo>
                    <a:pt x="76" y="267"/>
                    <a:pt x="76" y="267"/>
                    <a:pt x="75" y="267"/>
                  </a:cubicBezTo>
                  <a:cubicBezTo>
                    <a:pt x="74" y="268"/>
                    <a:pt x="73" y="268"/>
                    <a:pt x="73" y="2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5" name="Group 74"/>
          <p:cNvGrpSpPr>
            <a:grpSpLocks noChangeAspect="1"/>
          </p:cNvGrpSpPr>
          <p:nvPr/>
        </p:nvGrpSpPr>
        <p:grpSpPr bwMode="auto">
          <a:xfrm>
            <a:off x="5010421" y="1790025"/>
            <a:ext cx="2050978" cy="2227191"/>
            <a:chOff x="-1122" y="-104"/>
            <a:chExt cx="710" cy="771"/>
          </a:xfrm>
          <a:solidFill>
            <a:schemeClr val="tx1">
              <a:lumMod val="65000"/>
              <a:lumOff val="35000"/>
            </a:schemeClr>
          </a:solidFill>
        </p:grpSpPr>
        <p:sp>
          <p:nvSpPr>
            <p:cNvPr id="6" name="Freeform 75"/>
            <p:cNvSpPr>
              <a:spLocks noEditPoints="1"/>
            </p:cNvSpPr>
            <p:nvPr/>
          </p:nvSpPr>
          <p:spPr bwMode="auto">
            <a:xfrm>
              <a:off x="-933" y="-28"/>
              <a:ext cx="90" cy="153"/>
            </a:xfrm>
            <a:custGeom>
              <a:avLst/>
              <a:gdLst>
                <a:gd name="T0" fmla="*/ 33 w 33"/>
                <a:gd name="T1" fmla="*/ 6 h 57"/>
                <a:gd name="T2" fmla="*/ 20 w 33"/>
                <a:gd name="T3" fmla="*/ 33 h 57"/>
                <a:gd name="T4" fmla="*/ 8 w 33"/>
                <a:gd name="T5" fmla="*/ 57 h 57"/>
                <a:gd name="T6" fmla="*/ 8 w 33"/>
                <a:gd name="T7" fmla="*/ 0 h 57"/>
                <a:gd name="T8" fmla="*/ 33 w 33"/>
                <a:gd name="T9" fmla="*/ 6 h 57"/>
                <a:gd name="T10" fmla="*/ 12 w 33"/>
                <a:gd name="T11" fmla="*/ 39 h 57"/>
                <a:gd name="T12" fmla="*/ 12 w 33"/>
                <a:gd name="T13" fmla="*/ 39 h 57"/>
                <a:gd name="T14" fmla="*/ 25 w 33"/>
                <a:gd name="T15" fmla="*/ 11 h 57"/>
                <a:gd name="T16" fmla="*/ 13 w 33"/>
                <a:gd name="T17" fmla="*/ 8 h 57"/>
                <a:gd name="T18" fmla="*/ 12 w 33"/>
                <a:gd name="T19"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7">
                  <a:moveTo>
                    <a:pt x="33" y="6"/>
                  </a:moveTo>
                  <a:cubicBezTo>
                    <a:pt x="29" y="15"/>
                    <a:pt x="24" y="24"/>
                    <a:pt x="20" y="33"/>
                  </a:cubicBezTo>
                  <a:cubicBezTo>
                    <a:pt x="16" y="42"/>
                    <a:pt x="14" y="51"/>
                    <a:pt x="8" y="57"/>
                  </a:cubicBezTo>
                  <a:cubicBezTo>
                    <a:pt x="0" y="43"/>
                    <a:pt x="6" y="20"/>
                    <a:pt x="8" y="0"/>
                  </a:cubicBezTo>
                  <a:cubicBezTo>
                    <a:pt x="12" y="0"/>
                    <a:pt x="23" y="9"/>
                    <a:pt x="33" y="6"/>
                  </a:cubicBezTo>
                  <a:close/>
                  <a:moveTo>
                    <a:pt x="12" y="39"/>
                  </a:moveTo>
                  <a:cubicBezTo>
                    <a:pt x="12" y="39"/>
                    <a:pt x="12" y="39"/>
                    <a:pt x="12" y="39"/>
                  </a:cubicBezTo>
                  <a:cubicBezTo>
                    <a:pt x="15" y="28"/>
                    <a:pt x="21" y="22"/>
                    <a:pt x="25" y="11"/>
                  </a:cubicBezTo>
                  <a:cubicBezTo>
                    <a:pt x="23" y="9"/>
                    <a:pt x="17" y="9"/>
                    <a:pt x="13" y="8"/>
                  </a:cubicBezTo>
                  <a:cubicBezTo>
                    <a:pt x="10" y="18"/>
                    <a:pt x="6" y="32"/>
                    <a:pt x="1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 name="Freeform 76"/>
            <p:cNvSpPr>
              <a:spLocks noEditPoints="1"/>
            </p:cNvSpPr>
            <p:nvPr/>
          </p:nvSpPr>
          <p:spPr bwMode="auto">
            <a:xfrm>
              <a:off x="-1122" y="-104"/>
              <a:ext cx="710" cy="771"/>
            </a:xfrm>
            <a:custGeom>
              <a:avLst/>
              <a:gdLst>
                <a:gd name="T0" fmla="*/ 129 w 263"/>
                <a:gd name="T1" fmla="*/ 224 h 286"/>
                <a:gd name="T2" fmla="*/ 69 w 263"/>
                <a:gd name="T3" fmla="*/ 219 h 286"/>
                <a:gd name="T4" fmla="*/ 72 w 263"/>
                <a:gd name="T5" fmla="*/ 0 h 286"/>
                <a:gd name="T6" fmla="*/ 130 w 263"/>
                <a:gd name="T7" fmla="*/ 22 h 286"/>
                <a:gd name="T8" fmla="*/ 71 w 263"/>
                <a:gd name="T9" fmla="*/ 25 h 286"/>
                <a:gd name="T10" fmla="*/ 156 w 263"/>
                <a:gd name="T11" fmla="*/ 171 h 286"/>
                <a:gd name="T12" fmla="*/ 147 w 263"/>
                <a:gd name="T13" fmla="*/ 150 h 286"/>
                <a:gd name="T14" fmla="*/ 158 w 263"/>
                <a:gd name="T15" fmla="*/ 122 h 286"/>
                <a:gd name="T16" fmla="*/ 166 w 263"/>
                <a:gd name="T17" fmla="*/ 97 h 286"/>
                <a:gd name="T18" fmla="*/ 167 w 263"/>
                <a:gd name="T19" fmla="*/ 63 h 286"/>
                <a:gd name="T20" fmla="*/ 190 w 263"/>
                <a:gd name="T21" fmla="*/ 48 h 286"/>
                <a:gd name="T22" fmla="*/ 214 w 263"/>
                <a:gd name="T23" fmla="*/ 57 h 286"/>
                <a:gd name="T24" fmla="*/ 22 w 263"/>
                <a:gd name="T25" fmla="*/ 43 h 286"/>
                <a:gd name="T26" fmla="*/ 185 w 263"/>
                <a:gd name="T27" fmla="*/ 70 h 286"/>
                <a:gd name="T28" fmla="*/ 56 w 263"/>
                <a:gd name="T29" fmla="*/ 37 h 286"/>
                <a:gd name="T30" fmla="*/ 227 w 263"/>
                <a:gd name="T31" fmla="*/ 83 h 286"/>
                <a:gd name="T32" fmla="*/ 200 w 263"/>
                <a:gd name="T33" fmla="*/ 75 h 286"/>
                <a:gd name="T34" fmla="*/ 234 w 263"/>
                <a:gd name="T35" fmla="*/ 89 h 286"/>
                <a:gd name="T36" fmla="*/ 182 w 263"/>
                <a:gd name="T37" fmla="*/ 88 h 286"/>
                <a:gd name="T38" fmla="*/ 228 w 263"/>
                <a:gd name="T39" fmla="*/ 101 h 286"/>
                <a:gd name="T40" fmla="*/ 181 w 263"/>
                <a:gd name="T41" fmla="*/ 90 h 286"/>
                <a:gd name="T42" fmla="*/ 25 w 263"/>
                <a:gd name="T43" fmla="*/ 56 h 286"/>
                <a:gd name="T44" fmla="*/ 180 w 263"/>
                <a:gd name="T45" fmla="*/ 105 h 286"/>
                <a:gd name="T46" fmla="*/ 227 w 263"/>
                <a:gd name="T47" fmla="*/ 119 h 286"/>
                <a:gd name="T48" fmla="*/ 178 w 263"/>
                <a:gd name="T49" fmla="*/ 113 h 286"/>
                <a:gd name="T50" fmla="*/ 192 w 263"/>
                <a:gd name="T51" fmla="*/ 115 h 286"/>
                <a:gd name="T52" fmla="*/ 172 w 263"/>
                <a:gd name="T53" fmla="*/ 127 h 286"/>
                <a:gd name="T54" fmla="*/ 190 w 263"/>
                <a:gd name="T55" fmla="*/ 123 h 286"/>
                <a:gd name="T56" fmla="*/ 32 w 263"/>
                <a:gd name="T57" fmla="*/ 97 h 286"/>
                <a:gd name="T58" fmla="*/ 168 w 263"/>
                <a:gd name="T59" fmla="*/ 129 h 286"/>
                <a:gd name="T60" fmla="*/ 49 w 263"/>
                <a:gd name="T61" fmla="*/ 106 h 286"/>
                <a:gd name="T62" fmla="*/ 162 w 263"/>
                <a:gd name="T63" fmla="*/ 153 h 286"/>
                <a:gd name="T64" fmla="*/ 156 w 263"/>
                <a:gd name="T65" fmla="*/ 160 h 286"/>
                <a:gd name="T66" fmla="*/ 146 w 263"/>
                <a:gd name="T67" fmla="*/ 163 h 286"/>
                <a:gd name="T68" fmla="*/ 130 w 263"/>
                <a:gd name="T69" fmla="*/ 200 h 286"/>
                <a:gd name="T70" fmla="*/ 102 w 263"/>
                <a:gd name="T71" fmla="*/ 199 h 286"/>
                <a:gd name="T72" fmla="*/ 105 w 263"/>
                <a:gd name="T73" fmla="*/ 227 h 286"/>
                <a:gd name="T74" fmla="*/ 61 w 263"/>
                <a:gd name="T75" fmla="*/ 232 h 286"/>
                <a:gd name="T76" fmla="*/ 81 w 263"/>
                <a:gd name="T77" fmla="*/ 227 h 286"/>
                <a:gd name="T78" fmla="*/ 77 w 263"/>
                <a:gd name="T79" fmla="*/ 242 h 286"/>
                <a:gd name="T80" fmla="*/ 111 w 263"/>
                <a:gd name="T81" fmla="*/ 242 h 286"/>
                <a:gd name="T82" fmla="*/ 91 w 263"/>
                <a:gd name="T83" fmla="*/ 248 h 286"/>
                <a:gd name="T84" fmla="*/ 80 w 263"/>
                <a:gd name="T85" fmla="*/ 232 h 286"/>
                <a:gd name="T86" fmla="*/ 103 w 263"/>
                <a:gd name="T87" fmla="*/ 250 h 286"/>
                <a:gd name="T88" fmla="*/ 120 w 263"/>
                <a:gd name="T89" fmla="*/ 254 h 286"/>
                <a:gd name="T90" fmla="*/ 123 w 263"/>
                <a:gd name="T91" fmla="*/ 276 h 286"/>
                <a:gd name="T92" fmla="*/ 143 w 263"/>
                <a:gd name="T93" fmla="*/ 264 h 286"/>
                <a:gd name="T94" fmla="*/ 28 w 263"/>
                <a:gd name="T95" fmla="*/ 246 h 286"/>
                <a:gd name="T96" fmla="*/ 51 w 263"/>
                <a:gd name="T97" fmla="*/ 241 h 286"/>
                <a:gd name="T98" fmla="*/ 46 w 263"/>
                <a:gd name="T99" fmla="*/ 265 h 286"/>
                <a:gd name="T100" fmla="*/ 47 w 263"/>
                <a:gd name="T101" fmla="*/ 260 h 286"/>
                <a:gd name="T102" fmla="*/ 69 w 263"/>
                <a:gd name="T103" fmla="*/ 267 h 286"/>
                <a:gd name="T104" fmla="*/ 99 w 263"/>
                <a:gd name="T105" fmla="*/ 263 h 286"/>
                <a:gd name="T106" fmla="*/ 100 w 263"/>
                <a:gd name="T107" fmla="*/ 272 h 286"/>
                <a:gd name="T108" fmla="*/ 117 w 263"/>
                <a:gd name="T109" fmla="*/ 270 h 286"/>
                <a:gd name="T110" fmla="*/ 73 w 263"/>
                <a:gd name="T111" fmla="*/ 27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86">
                  <a:moveTo>
                    <a:pt x="214" y="32"/>
                  </a:moveTo>
                  <a:cubicBezTo>
                    <a:pt x="216" y="40"/>
                    <a:pt x="220" y="41"/>
                    <a:pt x="215" y="52"/>
                  </a:cubicBezTo>
                  <a:cubicBezTo>
                    <a:pt x="247" y="63"/>
                    <a:pt x="263" y="106"/>
                    <a:pt x="238" y="132"/>
                  </a:cubicBezTo>
                  <a:cubicBezTo>
                    <a:pt x="227" y="144"/>
                    <a:pt x="208" y="149"/>
                    <a:pt x="188" y="147"/>
                  </a:cubicBezTo>
                  <a:cubicBezTo>
                    <a:pt x="175" y="171"/>
                    <a:pt x="156" y="185"/>
                    <a:pt x="136" y="197"/>
                  </a:cubicBezTo>
                  <a:cubicBezTo>
                    <a:pt x="134" y="207"/>
                    <a:pt x="133" y="217"/>
                    <a:pt x="129" y="224"/>
                  </a:cubicBezTo>
                  <a:cubicBezTo>
                    <a:pt x="139" y="230"/>
                    <a:pt x="150" y="236"/>
                    <a:pt x="144" y="253"/>
                  </a:cubicBezTo>
                  <a:cubicBezTo>
                    <a:pt x="161" y="263"/>
                    <a:pt x="157" y="286"/>
                    <a:pt x="133" y="286"/>
                  </a:cubicBezTo>
                  <a:cubicBezTo>
                    <a:pt x="126" y="285"/>
                    <a:pt x="116" y="282"/>
                    <a:pt x="105" y="280"/>
                  </a:cubicBezTo>
                  <a:cubicBezTo>
                    <a:pt x="80" y="276"/>
                    <a:pt x="46" y="273"/>
                    <a:pt x="34" y="268"/>
                  </a:cubicBezTo>
                  <a:cubicBezTo>
                    <a:pt x="14" y="260"/>
                    <a:pt x="13" y="232"/>
                    <a:pt x="45" y="234"/>
                  </a:cubicBezTo>
                  <a:cubicBezTo>
                    <a:pt x="48" y="221"/>
                    <a:pt x="60" y="221"/>
                    <a:pt x="69" y="219"/>
                  </a:cubicBezTo>
                  <a:cubicBezTo>
                    <a:pt x="72" y="211"/>
                    <a:pt x="76" y="196"/>
                    <a:pt x="75" y="188"/>
                  </a:cubicBezTo>
                  <a:cubicBezTo>
                    <a:pt x="71" y="176"/>
                    <a:pt x="57" y="168"/>
                    <a:pt x="53" y="156"/>
                  </a:cubicBezTo>
                  <a:cubicBezTo>
                    <a:pt x="49" y="144"/>
                    <a:pt x="51" y="132"/>
                    <a:pt x="50" y="118"/>
                  </a:cubicBezTo>
                  <a:cubicBezTo>
                    <a:pt x="15" y="112"/>
                    <a:pt x="0" y="82"/>
                    <a:pt x="9" y="54"/>
                  </a:cubicBezTo>
                  <a:cubicBezTo>
                    <a:pt x="16" y="28"/>
                    <a:pt x="43" y="24"/>
                    <a:pt x="64" y="18"/>
                  </a:cubicBezTo>
                  <a:cubicBezTo>
                    <a:pt x="64" y="11"/>
                    <a:pt x="67" y="4"/>
                    <a:pt x="72" y="0"/>
                  </a:cubicBezTo>
                  <a:cubicBezTo>
                    <a:pt x="113" y="9"/>
                    <a:pt x="165" y="25"/>
                    <a:pt x="214" y="32"/>
                  </a:cubicBezTo>
                  <a:close/>
                  <a:moveTo>
                    <a:pt x="130" y="22"/>
                  </a:moveTo>
                  <a:cubicBezTo>
                    <a:pt x="130" y="22"/>
                    <a:pt x="130" y="22"/>
                    <a:pt x="130" y="22"/>
                  </a:cubicBezTo>
                  <a:cubicBezTo>
                    <a:pt x="129" y="22"/>
                    <a:pt x="128" y="22"/>
                    <a:pt x="130" y="23"/>
                  </a:cubicBezTo>
                  <a:cubicBezTo>
                    <a:pt x="149" y="28"/>
                    <a:pt x="173" y="35"/>
                    <a:pt x="192" y="36"/>
                  </a:cubicBezTo>
                  <a:cubicBezTo>
                    <a:pt x="174" y="30"/>
                    <a:pt x="148" y="23"/>
                    <a:pt x="130" y="22"/>
                  </a:cubicBezTo>
                  <a:close/>
                  <a:moveTo>
                    <a:pt x="206" y="37"/>
                  </a:moveTo>
                  <a:cubicBezTo>
                    <a:pt x="206" y="37"/>
                    <a:pt x="206" y="37"/>
                    <a:pt x="206" y="37"/>
                  </a:cubicBezTo>
                  <a:cubicBezTo>
                    <a:pt x="198" y="34"/>
                    <a:pt x="202" y="41"/>
                    <a:pt x="206" y="37"/>
                  </a:cubicBezTo>
                  <a:close/>
                  <a:moveTo>
                    <a:pt x="72" y="17"/>
                  </a:moveTo>
                  <a:cubicBezTo>
                    <a:pt x="72" y="17"/>
                    <a:pt x="72" y="17"/>
                    <a:pt x="72" y="17"/>
                  </a:cubicBezTo>
                  <a:cubicBezTo>
                    <a:pt x="70" y="21"/>
                    <a:pt x="72" y="22"/>
                    <a:pt x="71" y="25"/>
                  </a:cubicBezTo>
                  <a:cubicBezTo>
                    <a:pt x="61" y="40"/>
                    <a:pt x="63" y="58"/>
                    <a:pt x="61" y="77"/>
                  </a:cubicBezTo>
                  <a:cubicBezTo>
                    <a:pt x="54" y="130"/>
                    <a:pt x="64" y="183"/>
                    <a:pt x="115" y="193"/>
                  </a:cubicBezTo>
                  <a:cubicBezTo>
                    <a:pt x="116" y="190"/>
                    <a:pt x="121" y="194"/>
                    <a:pt x="121" y="189"/>
                  </a:cubicBezTo>
                  <a:cubicBezTo>
                    <a:pt x="117" y="188"/>
                    <a:pt x="110" y="192"/>
                    <a:pt x="107" y="187"/>
                  </a:cubicBezTo>
                  <a:cubicBezTo>
                    <a:pt x="115" y="185"/>
                    <a:pt x="126" y="184"/>
                    <a:pt x="135" y="182"/>
                  </a:cubicBezTo>
                  <a:cubicBezTo>
                    <a:pt x="143" y="180"/>
                    <a:pt x="156" y="179"/>
                    <a:pt x="156" y="171"/>
                  </a:cubicBezTo>
                  <a:cubicBezTo>
                    <a:pt x="142" y="173"/>
                    <a:pt x="127" y="185"/>
                    <a:pt x="112" y="180"/>
                  </a:cubicBezTo>
                  <a:cubicBezTo>
                    <a:pt x="118" y="177"/>
                    <a:pt x="128" y="179"/>
                    <a:pt x="131" y="172"/>
                  </a:cubicBezTo>
                  <a:cubicBezTo>
                    <a:pt x="128" y="171"/>
                    <a:pt x="127" y="170"/>
                    <a:pt x="128" y="167"/>
                  </a:cubicBezTo>
                  <a:cubicBezTo>
                    <a:pt x="133" y="166"/>
                    <a:pt x="138" y="167"/>
                    <a:pt x="139" y="162"/>
                  </a:cubicBezTo>
                  <a:cubicBezTo>
                    <a:pt x="139" y="159"/>
                    <a:pt x="131" y="161"/>
                    <a:pt x="133" y="157"/>
                  </a:cubicBezTo>
                  <a:cubicBezTo>
                    <a:pt x="139" y="157"/>
                    <a:pt x="145" y="157"/>
                    <a:pt x="147" y="150"/>
                  </a:cubicBezTo>
                  <a:cubicBezTo>
                    <a:pt x="143" y="148"/>
                    <a:pt x="135" y="149"/>
                    <a:pt x="136" y="145"/>
                  </a:cubicBezTo>
                  <a:cubicBezTo>
                    <a:pt x="140" y="142"/>
                    <a:pt x="148" y="147"/>
                    <a:pt x="150" y="141"/>
                  </a:cubicBezTo>
                  <a:cubicBezTo>
                    <a:pt x="151" y="138"/>
                    <a:pt x="144" y="140"/>
                    <a:pt x="147" y="136"/>
                  </a:cubicBezTo>
                  <a:cubicBezTo>
                    <a:pt x="151" y="137"/>
                    <a:pt x="154" y="136"/>
                    <a:pt x="155" y="132"/>
                  </a:cubicBezTo>
                  <a:cubicBezTo>
                    <a:pt x="155" y="129"/>
                    <a:pt x="149" y="130"/>
                    <a:pt x="149" y="127"/>
                  </a:cubicBezTo>
                  <a:cubicBezTo>
                    <a:pt x="152" y="125"/>
                    <a:pt x="157" y="127"/>
                    <a:pt x="158" y="122"/>
                  </a:cubicBezTo>
                  <a:cubicBezTo>
                    <a:pt x="157" y="121"/>
                    <a:pt x="154" y="121"/>
                    <a:pt x="155" y="119"/>
                  </a:cubicBezTo>
                  <a:cubicBezTo>
                    <a:pt x="156" y="116"/>
                    <a:pt x="161" y="119"/>
                    <a:pt x="161" y="114"/>
                  </a:cubicBezTo>
                  <a:cubicBezTo>
                    <a:pt x="161" y="112"/>
                    <a:pt x="156" y="113"/>
                    <a:pt x="156" y="110"/>
                  </a:cubicBezTo>
                  <a:cubicBezTo>
                    <a:pt x="158" y="107"/>
                    <a:pt x="164" y="110"/>
                    <a:pt x="164" y="105"/>
                  </a:cubicBezTo>
                  <a:cubicBezTo>
                    <a:pt x="163" y="102"/>
                    <a:pt x="155" y="103"/>
                    <a:pt x="156" y="99"/>
                  </a:cubicBezTo>
                  <a:cubicBezTo>
                    <a:pt x="158" y="96"/>
                    <a:pt x="166" y="103"/>
                    <a:pt x="166" y="97"/>
                  </a:cubicBezTo>
                  <a:cubicBezTo>
                    <a:pt x="170" y="96"/>
                    <a:pt x="164" y="92"/>
                    <a:pt x="163" y="91"/>
                  </a:cubicBezTo>
                  <a:cubicBezTo>
                    <a:pt x="165" y="90"/>
                    <a:pt x="169" y="91"/>
                    <a:pt x="170" y="87"/>
                  </a:cubicBezTo>
                  <a:cubicBezTo>
                    <a:pt x="169" y="84"/>
                    <a:pt x="163" y="85"/>
                    <a:pt x="163" y="82"/>
                  </a:cubicBezTo>
                  <a:cubicBezTo>
                    <a:pt x="165" y="80"/>
                    <a:pt x="170" y="82"/>
                    <a:pt x="171" y="79"/>
                  </a:cubicBezTo>
                  <a:cubicBezTo>
                    <a:pt x="170" y="76"/>
                    <a:pt x="167" y="75"/>
                    <a:pt x="165" y="73"/>
                  </a:cubicBezTo>
                  <a:cubicBezTo>
                    <a:pt x="172" y="72"/>
                    <a:pt x="170" y="66"/>
                    <a:pt x="167" y="63"/>
                  </a:cubicBezTo>
                  <a:cubicBezTo>
                    <a:pt x="169" y="62"/>
                    <a:pt x="170" y="61"/>
                    <a:pt x="173" y="62"/>
                  </a:cubicBezTo>
                  <a:cubicBezTo>
                    <a:pt x="173" y="55"/>
                    <a:pt x="173" y="55"/>
                    <a:pt x="177" y="51"/>
                  </a:cubicBezTo>
                  <a:cubicBezTo>
                    <a:pt x="175" y="49"/>
                    <a:pt x="172" y="48"/>
                    <a:pt x="172" y="46"/>
                  </a:cubicBezTo>
                  <a:cubicBezTo>
                    <a:pt x="181" y="44"/>
                    <a:pt x="194" y="49"/>
                    <a:pt x="198" y="41"/>
                  </a:cubicBezTo>
                  <a:cubicBezTo>
                    <a:pt x="159" y="41"/>
                    <a:pt x="114" y="16"/>
                    <a:pt x="72" y="17"/>
                  </a:cubicBezTo>
                  <a:close/>
                  <a:moveTo>
                    <a:pt x="190" y="48"/>
                  </a:moveTo>
                  <a:cubicBezTo>
                    <a:pt x="190" y="48"/>
                    <a:pt x="190" y="48"/>
                    <a:pt x="190" y="48"/>
                  </a:cubicBezTo>
                  <a:cubicBezTo>
                    <a:pt x="187" y="57"/>
                    <a:pt x="202" y="54"/>
                    <a:pt x="203" y="49"/>
                  </a:cubicBezTo>
                  <a:cubicBezTo>
                    <a:pt x="198" y="47"/>
                    <a:pt x="195" y="49"/>
                    <a:pt x="190" y="48"/>
                  </a:cubicBezTo>
                  <a:close/>
                  <a:moveTo>
                    <a:pt x="215" y="65"/>
                  </a:moveTo>
                  <a:cubicBezTo>
                    <a:pt x="215" y="65"/>
                    <a:pt x="215" y="65"/>
                    <a:pt x="215" y="65"/>
                  </a:cubicBezTo>
                  <a:cubicBezTo>
                    <a:pt x="215" y="62"/>
                    <a:pt x="219" y="57"/>
                    <a:pt x="214" y="57"/>
                  </a:cubicBezTo>
                  <a:cubicBezTo>
                    <a:pt x="212" y="58"/>
                    <a:pt x="210" y="65"/>
                    <a:pt x="215" y="65"/>
                  </a:cubicBezTo>
                  <a:close/>
                  <a:moveTo>
                    <a:pt x="187" y="61"/>
                  </a:moveTo>
                  <a:cubicBezTo>
                    <a:pt x="187" y="61"/>
                    <a:pt x="187" y="61"/>
                    <a:pt x="187" y="61"/>
                  </a:cubicBezTo>
                  <a:cubicBezTo>
                    <a:pt x="192" y="64"/>
                    <a:pt x="202" y="62"/>
                    <a:pt x="205" y="58"/>
                  </a:cubicBezTo>
                  <a:cubicBezTo>
                    <a:pt x="201" y="56"/>
                    <a:pt x="189" y="54"/>
                    <a:pt x="187" y="61"/>
                  </a:cubicBezTo>
                  <a:close/>
                  <a:moveTo>
                    <a:pt x="22" y="43"/>
                  </a:moveTo>
                  <a:cubicBezTo>
                    <a:pt x="22" y="43"/>
                    <a:pt x="22" y="43"/>
                    <a:pt x="22" y="43"/>
                  </a:cubicBezTo>
                  <a:cubicBezTo>
                    <a:pt x="27" y="42"/>
                    <a:pt x="35" y="36"/>
                    <a:pt x="34" y="31"/>
                  </a:cubicBezTo>
                  <a:cubicBezTo>
                    <a:pt x="30" y="35"/>
                    <a:pt x="25" y="38"/>
                    <a:pt x="22" y="43"/>
                  </a:cubicBezTo>
                  <a:close/>
                  <a:moveTo>
                    <a:pt x="186" y="65"/>
                  </a:moveTo>
                  <a:cubicBezTo>
                    <a:pt x="186" y="65"/>
                    <a:pt x="186" y="65"/>
                    <a:pt x="186" y="65"/>
                  </a:cubicBezTo>
                  <a:cubicBezTo>
                    <a:pt x="186" y="67"/>
                    <a:pt x="186" y="69"/>
                    <a:pt x="185" y="70"/>
                  </a:cubicBezTo>
                  <a:cubicBezTo>
                    <a:pt x="189" y="72"/>
                    <a:pt x="200" y="72"/>
                    <a:pt x="202" y="65"/>
                  </a:cubicBezTo>
                  <a:cubicBezTo>
                    <a:pt x="197" y="66"/>
                    <a:pt x="191" y="64"/>
                    <a:pt x="186" y="65"/>
                  </a:cubicBezTo>
                  <a:close/>
                  <a:moveTo>
                    <a:pt x="49" y="99"/>
                  </a:moveTo>
                  <a:cubicBezTo>
                    <a:pt x="49" y="99"/>
                    <a:pt x="49" y="99"/>
                    <a:pt x="49" y="99"/>
                  </a:cubicBezTo>
                  <a:cubicBezTo>
                    <a:pt x="53" y="84"/>
                    <a:pt x="53" y="61"/>
                    <a:pt x="58" y="40"/>
                  </a:cubicBezTo>
                  <a:cubicBezTo>
                    <a:pt x="58" y="39"/>
                    <a:pt x="57" y="38"/>
                    <a:pt x="56" y="37"/>
                  </a:cubicBezTo>
                  <a:cubicBezTo>
                    <a:pt x="34" y="43"/>
                    <a:pt x="18" y="91"/>
                    <a:pt x="49" y="99"/>
                  </a:cubicBezTo>
                  <a:close/>
                  <a:moveTo>
                    <a:pt x="194" y="129"/>
                  </a:moveTo>
                  <a:cubicBezTo>
                    <a:pt x="194" y="129"/>
                    <a:pt x="194" y="129"/>
                    <a:pt x="194" y="129"/>
                  </a:cubicBezTo>
                  <a:cubicBezTo>
                    <a:pt x="223" y="133"/>
                    <a:pt x="231" y="81"/>
                    <a:pt x="211" y="69"/>
                  </a:cubicBezTo>
                  <a:cubicBezTo>
                    <a:pt x="206" y="89"/>
                    <a:pt x="197" y="112"/>
                    <a:pt x="194" y="129"/>
                  </a:cubicBezTo>
                  <a:close/>
                  <a:moveTo>
                    <a:pt x="227" y="83"/>
                  </a:moveTo>
                  <a:cubicBezTo>
                    <a:pt x="227" y="83"/>
                    <a:pt x="227" y="83"/>
                    <a:pt x="227" y="83"/>
                  </a:cubicBezTo>
                  <a:cubicBezTo>
                    <a:pt x="228" y="81"/>
                    <a:pt x="231" y="81"/>
                    <a:pt x="231" y="77"/>
                  </a:cubicBezTo>
                  <a:cubicBezTo>
                    <a:pt x="227" y="75"/>
                    <a:pt x="222" y="81"/>
                    <a:pt x="227" y="83"/>
                  </a:cubicBezTo>
                  <a:close/>
                  <a:moveTo>
                    <a:pt x="183" y="80"/>
                  </a:moveTo>
                  <a:cubicBezTo>
                    <a:pt x="183" y="80"/>
                    <a:pt x="183" y="80"/>
                    <a:pt x="183" y="80"/>
                  </a:cubicBezTo>
                  <a:cubicBezTo>
                    <a:pt x="191" y="81"/>
                    <a:pt x="196" y="79"/>
                    <a:pt x="200" y="75"/>
                  </a:cubicBezTo>
                  <a:cubicBezTo>
                    <a:pt x="200" y="73"/>
                    <a:pt x="199" y="72"/>
                    <a:pt x="198" y="71"/>
                  </a:cubicBezTo>
                  <a:cubicBezTo>
                    <a:pt x="194" y="76"/>
                    <a:pt x="183" y="69"/>
                    <a:pt x="183" y="80"/>
                  </a:cubicBezTo>
                  <a:close/>
                  <a:moveTo>
                    <a:pt x="234" y="89"/>
                  </a:moveTo>
                  <a:cubicBezTo>
                    <a:pt x="234" y="89"/>
                    <a:pt x="234" y="89"/>
                    <a:pt x="234" y="89"/>
                  </a:cubicBezTo>
                  <a:cubicBezTo>
                    <a:pt x="237" y="89"/>
                    <a:pt x="239" y="88"/>
                    <a:pt x="239" y="85"/>
                  </a:cubicBezTo>
                  <a:cubicBezTo>
                    <a:pt x="236" y="84"/>
                    <a:pt x="236" y="88"/>
                    <a:pt x="234" y="89"/>
                  </a:cubicBezTo>
                  <a:close/>
                  <a:moveTo>
                    <a:pt x="24" y="53"/>
                  </a:moveTo>
                  <a:cubicBezTo>
                    <a:pt x="24" y="53"/>
                    <a:pt x="24" y="53"/>
                    <a:pt x="24" y="53"/>
                  </a:cubicBezTo>
                  <a:cubicBezTo>
                    <a:pt x="29" y="55"/>
                    <a:pt x="34" y="49"/>
                    <a:pt x="32" y="46"/>
                  </a:cubicBezTo>
                  <a:cubicBezTo>
                    <a:pt x="30" y="49"/>
                    <a:pt x="25" y="48"/>
                    <a:pt x="24" y="53"/>
                  </a:cubicBezTo>
                  <a:close/>
                  <a:moveTo>
                    <a:pt x="182" y="88"/>
                  </a:moveTo>
                  <a:cubicBezTo>
                    <a:pt x="182" y="88"/>
                    <a:pt x="182" y="88"/>
                    <a:pt x="182" y="88"/>
                  </a:cubicBezTo>
                  <a:cubicBezTo>
                    <a:pt x="187" y="87"/>
                    <a:pt x="194" y="88"/>
                    <a:pt x="197" y="82"/>
                  </a:cubicBezTo>
                  <a:cubicBezTo>
                    <a:pt x="191" y="83"/>
                    <a:pt x="183" y="81"/>
                    <a:pt x="182" y="88"/>
                  </a:cubicBezTo>
                  <a:close/>
                  <a:moveTo>
                    <a:pt x="228" y="101"/>
                  </a:moveTo>
                  <a:cubicBezTo>
                    <a:pt x="228" y="101"/>
                    <a:pt x="228" y="101"/>
                    <a:pt x="228" y="101"/>
                  </a:cubicBezTo>
                  <a:cubicBezTo>
                    <a:pt x="233" y="101"/>
                    <a:pt x="236" y="98"/>
                    <a:pt x="239" y="94"/>
                  </a:cubicBezTo>
                  <a:cubicBezTo>
                    <a:pt x="233" y="93"/>
                    <a:pt x="230" y="97"/>
                    <a:pt x="228" y="101"/>
                  </a:cubicBezTo>
                  <a:close/>
                  <a:moveTo>
                    <a:pt x="15" y="58"/>
                  </a:moveTo>
                  <a:cubicBezTo>
                    <a:pt x="15" y="58"/>
                    <a:pt x="15" y="58"/>
                    <a:pt x="15" y="58"/>
                  </a:cubicBezTo>
                  <a:cubicBezTo>
                    <a:pt x="18" y="58"/>
                    <a:pt x="20" y="57"/>
                    <a:pt x="21" y="54"/>
                  </a:cubicBezTo>
                  <a:cubicBezTo>
                    <a:pt x="18" y="53"/>
                    <a:pt x="16" y="54"/>
                    <a:pt x="15" y="58"/>
                  </a:cubicBezTo>
                  <a:close/>
                  <a:moveTo>
                    <a:pt x="181" y="90"/>
                  </a:moveTo>
                  <a:cubicBezTo>
                    <a:pt x="181" y="90"/>
                    <a:pt x="181" y="90"/>
                    <a:pt x="181" y="90"/>
                  </a:cubicBezTo>
                  <a:cubicBezTo>
                    <a:pt x="181" y="92"/>
                    <a:pt x="180" y="95"/>
                    <a:pt x="180" y="97"/>
                  </a:cubicBezTo>
                  <a:cubicBezTo>
                    <a:pt x="187" y="96"/>
                    <a:pt x="196" y="99"/>
                    <a:pt x="197" y="89"/>
                  </a:cubicBezTo>
                  <a:cubicBezTo>
                    <a:pt x="189" y="90"/>
                    <a:pt x="188" y="90"/>
                    <a:pt x="181" y="90"/>
                  </a:cubicBezTo>
                  <a:close/>
                  <a:moveTo>
                    <a:pt x="22" y="61"/>
                  </a:moveTo>
                  <a:cubicBezTo>
                    <a:pt x="22" y="61"/>
                    <a:pt x="22" y="61"/>
                    <a:pt x="22" y="61"/>
                  </a:cubicBezTo>
                  <a:cubicBezTo>
                    <a:pt x="23" y="59"/>
                    <a:pt x="29" y="58"/>
                    <a:pt x="25" y="56"/>
                  </a:cubicBezTo>
                  <a:cubicBezTo>
                    <a:pt x="25" y="57"/>
                    <a:pt x="19" y="59"/>
                    <a:pt x="22" y="61"/>
                  </a:cubicBezTo>
                  <a:close/>
                  <a:moveTo>
                    <a:pt x="19" y="70"/>
                  </a:moveTo>
                  <a:cubicBezTo>
                    <a:pt x="19" y="70"/>
                    <a:pt x="19" y="70"/>
                    <a:pt x="19" y="70"/>
                  </a:cubicBezTo>
                  <a:cubicBezTo>
                    <a:pt x="23" y="71"/>
                    <a:pt x="27" y="65"/>
                    <a:pt x="25" y="63"/>
                  </a:cubicBezTo>
                  <a:cubicBezTo>
                    <a:pt x="24" y="67"/>
                    <a:pt x="20" y="66"/>
                    <a:pt x="19" y="70"/>
                  </a:cubicBezTo>
                  <a:close/>
                  <a:moveTo>
                    <a:pt x="180" y="105"/>
                  </a:moveTo>
                  <a:cubicBezTo>
                    <a:pt x="180" y="105"/>
                    <a:pt x="180" y="105"/>
                    <a:pt x="180" y="105"/>
                  </a:cubicBezTo>
                  <a:cubicBezTo>
                    <a:pt x="182" y="108"/>
                    <a:pt x="186" y="105"/>
                    <a:pt x="189" y="104"/>
                  </a:cubicBezTo>
                  <a:cubicBezTo>
                    <a:pt x="190" y="102"/>
                    <a:pt x="191" y="100"/>
                    <a:pt x="189" y="99"/>
                  </a:cubicBezTo>
                  <a:cubicBezTo>
                    <a:pt x="188" y="104"/>
                    <a:pt x="179" y="97"/>
                    <a:pt x="180" y="105"/>
                  </a:cubicBezTo>
                  <a:close/>
                  <a:moveTo>
                    <a:pt x="227" y="119"/>
                  </a:moveTo>
                  <a:cubicBezTo>
                    <a:pt x="227" y="119"/>
                    <a:pt x="227" y="119"/>
                    <a:pt x="227" y="119"/>
                  </a:cubicBezTo>
                  <a:cubicBezTo>
                    <a:pt x="231" y="119"/>
                    <a:pt x="237" y="114"/>
                    <a:pt x="235" y="111"/>
                  </a:cubicBezTo>
                  <a:cubicBezTo>
                    <a:pt x="233" y="115"/>
                    <a:pt x="228" y="114"/>
                    <a:pt x="227" y="119"/>
                  </a:cubicBezTo>
                  <a:close/>
                  <a:moveTo>
                    <a:pt x="21" y="76"/>
                  </a:moveTo>
                  <a:cubicBezTo>
                    <a:pt x="21" y="76"/>
                    <a:pt x="21" y="76"/>
                    <a:pt x="21" y="76"/>
                  </a:cubicBezTo>
                  <a:cubicBezTo>
                    <a:pt x="28" y="75"/>
                    <a:pt x="24" y="70"/>
                    <a:pt x="21" y="76"/>
                  </a:cubicBezTo>
                  <a:close/>
                  <a:moveTo>
                    <a:pt x="178" y="113"/>
                  </a:moveTo>
                  <a:cubicBezTo>
                    <a:pt x="178" y="113"/>
                    <a:pt x="178" y="113"/>
                    <a:pt x="178" y="113"/>
                  </a:cubicBezTo>
                  <a:cubicBezTo>
                    <a:pt x="182" y="115"/>
                    <a:pt x="184" y="113"/>
                    <a:pt x="185" y="111"/>
                  </a:cubicBezTo>
                  <a:cubicBezTo>
                    <a:pt x="182" y="109"/>
                    <a:pt x="178" y="109"/>
                    <a:pt x="178" y="113"/>
                  </a:cubicBezTo>
                  <a:close/>
                  <a:moveTo>
                    <a:pt x="177" y="120"/>
                  </a:moveTo>
                  <a:cubicBezTo>
                    <a:pt x="177" y="120"/>
                    <a:pt x="177" y="120"/>
                    <a:pt x="177" y="120"/>
                  </a:cubicBezTo>
                  <a:cubicBezTo>
                    <a:pt x="182" y="118"/>
                    <a:pt x="191" y="123"/>
                    <a:pt x="192" y="115"/>
                  </a:cubicBezTo>
                  <a:cubicBezTo>
                    <a:pt x="187" y="117"/>
                    <a:pt x="178" y="112"/>
                    <a:pt x="177" y="120"/>
                  </a:cubicBezTo>
                  <a:close/>
                  <a:moveTo>
                    <a:pt x="20" y="87"/>
                  </a:moveTo>
                  <a:cubicBezTo>
                    <a:pt x="20" y="87"/>
                    <a:pt x="20" y="87"/>
                    <a:pt x="20" y="87"/>
                  </a:cubicBezTo>
                  <a:cubicBezTo>
                    <a:pt x="14" y="92"/>
                    <a:pt x="27" y="90"/>
                    <a:pt x="20" y="87"/>
                  </a:cubicBezTo>
                  <a:close/>
                  <a:moveTo>
                    <a:pt x="172" y="127"/>
                  </a:moveTo>
                  <a:cubicBezTo>
                    <a:pt x="172" y="127"/>
                    <a:pt x="172" y="127"/>
                    <a:pt x="172" y="127"/>
                  </a:cubicBezTo>
                  <a:cubicBezTo>
                    <a:pt x="170" y="131"/>
                    <a:pt x="175" y="131"/>
                    <a:pt x="175" y="133"/>
                  </a:cubicBezTo>
                  <a:cubicBezTo>
                    <a:pt x="172" y="134"/>
                    <a:pt x="169" y="135"/>
                    <a:pt x="169" y="139"/>
                  </a:cubicBezTo>
                  <a:cubicBezTo>
                    <a:pt x="176" y="142"/>
                    <a:pt x="177" y="135"/>
                    <a:pt x="184" y="138"/>
                  </a:cubicBezTo>
                  <a:cubicBezTo>
                    <a:pt x="184" y="136"/>
                    <a:pt x="185" y="134"/>
                    <a:pt x="185" y="133"/>
                  </a:cubicBezTo>
                  <a:cubicBezTo>
                    <a:pt x="182" y="130"/>
                    <a:pt x="178" y="135"/>
                    <a:pt x="177" y="131"/>
                  </a:cubicBezTo>
                  <a:cubicBezTo>
                    <a:pt x="183" y="130"/>
                    <a:pt x="189" y="131"/>
                    <a:pt x="190" y="123"/>
                  </a:cubicBezTo>
                  <a:cubicBezTo>
                    <a:pt x="183" y="123"/>
                    <a:pt x="176" y="123"/>
                    <a:pt x="172" y="127"/>
                  </a:cubicBezTo>
                  <a:close/>
                  <a:moveTo>
                    <a:pt x="28" y="96"/>
                  </a:moveTo>
                  <a:cubicBezTo>
                    <a:pt x="28" y="96"/>
                    <a:pt x="28" y="96"/>
                    <a:pt x="28" y="96"/>
                  </a:cubicBezTo>
                  <a:cubicBezTo>
                    <a:pt x="28" y="94"/>
                    <a:pt x="31" y="96"/>
                    <a:pt x="31" y="93"/>
                  </a:cubicBezTo>
                  <a:cubicBezTo>
                    <a:pt x="29" y="91"/>
                    <a:pt x="24" y="95"/>
                    <a:pt x="28" y="96"/>
                  </a:cubicBezTo>
                  <a:close/>
                  <a:moveTo>
                    <a:pt x="32" y="97"/>
                  </a:moveTo>
                  <a:cubicBezTo>
                    <a:pt x="32" y="97"/>
                    <a:pt x="32" y="97"/>
                    <a:pt x="32" y="97"/>
                  </a:cubicBezTo>
                  <a:cubicBezTo>
                    <a:pt x="30" y="101"/>
                    <a:pt x="35" y="101"/>
                    <a:pt x="37" y="103"/>
                  </a:cubicBezTo>
                  <a:cubicBezTo>
                    <a:pt x="40" y="97"/>
                    <a:pt x="35" y="95"/>
                    <a:pt x="32" y="97"/>
                  </a:cubicBezTo>
                  <a:close/>
                  <a:moveTo>
                    <a:pt x="163" y="134"/>
                  </a:moveTo>
                  <a:cubicBezTo>
                    <a:pt x="163" y="134"/>
                    <a:pt x="163" y="134"/>
                    <a:pt x="163" y="134"/>
                  </a:cubicBezTo>
                  <a:cubicBezTo>
                    <a:pt x="166" y="135"/>
                    <a:pt x="167" y="132"/>
                    <a:pt x="168" y="129"/>
                  </a:cubicBezTo>
                  <a:cubicBezTo>
                    <a:pt x="166" y="129"/>
                    <a:pt x="165" y="129"/>
                    <a:pt x="164" y="128"/>
                  </a:cubicBezTo>
                  <a:cubicBezTo>
                    <a:pt x="163" y="132"/>
                    <a:pt x="161" y="131"/>
                    <a:pt x="163" y="134"/>
                  </a:cubicBezTo>
                  <a:close/>
                  <a:moveTo>
                    <a:pt x="46" y="108"/>
                  </a:moveTo>
                  <a:cubicBezTo>
                    <a:pt x="46" y="108"/>
                    <a:pt x="46" y="108"/>
                    <a:pt x="46" y="108"/>
                  </a:cubicBezTo>
                  <a:cubicBezTo>
                    <a:pt x="47" y="109"/>
                    <a:pt x="48" y="109"/>
                    <a:pt x="49" y="109"/>
                  </a:cubicBezTo>
                  <a:cubicBezTo>
                    <a:pt x="49" y="108"/>
                    <a:pt x="49" y="107"/>
                    <a:pt x="49" y="106"/>
                  </a:cubicBezTo>
                  <a:cubicBezTo>
                    <a:pt x="48" y="106"/>
                    <a:pt x="47" y="106"/>
                    <a:pt x="46" y="106"/>
                  </a:cubicBezTo>
                  <a:cubicBezTo>
                    <a:pt x="46" y="107"/>
                    <a:pt x="46" y="108"/>
                    <a:pt x="46" y="108"/>
                  </a:cubicBezTo>
                  <a:close/>
                  <a:moveTo>
                    <a:pt x="162" y="153"/>
                  </a:moveTo>
                  <a:cubicBezTo>
                    <a:pt x="162" y="153"/>
                    <a:pt x="162" y="153"/>
                    <a:pt x="162" y="153"/>
                  </a:cubicBezTo>
                  <a:cubicBezTo>
                    <a:pt x="170" y="153"/>
                    <a:pt x="185" y="150"/>
                    <a:pt x="179" y="140"/>
                  </a:cubicBezTo>
                  <a:cubicBezTo>
                    <a:pt x="173" y="143"/>
                    <a:pt x="160" y="144"/>
                    <a:pt x="162" y="153"/>
                  </a:cubicBezTo>
                  <a:close/>
                  <a:moveTo>
                    <a:pt x="154" y="154"/>
                  </a:moveTo>
                  <a:cubicBezTo>
                    <a:pt x="154" y="154"/>
                    <a:pt x="154" y="154"/>
                    <a:pt x="154" y="154"/>
                  </a:cubicBezTo>
                  <a:cubicBezTo>
                    <a:pt x="155" y="153"/>
                    <a:pt x="159" y="150"/>
                    <a:pt x="155" y="149"/>
                  </a:cubicBezTo>
                  <a:cubicBezTo>
                    <a:pt x="155" y="150"/>
                    <a:pt x="151" y="153"/>
                    <a:pt x="154" y="154"/>
                  </a:cubicBezTo>
                  <a:close/>
                  <a:moveTo>
                    <a:pt x="156" y="160"/>
                  </a:moveTo>
                  <a:cubicBezTo>
                    <a:pt x="156" y="160"/>
                    <a:pt x="156" y="160"/>
                    <a:pt x="156" y="160"/>
                  </a:cubicBezTo>
                  <a:cubicBezTo>
                    <a:pt x="162" y="163"/>
                    <a:pt x="165" y="155"/>
                    <a:pt x="168" y="160"/>
                  </a:cubicBezTo>
                  <a:cubicBezTo>
                    <a:pt x="163" y="166"/>
                    <a:pt x="150" y="162"/>
                    <a:pt x="147" y="171"/>
                  </a:cubicBezTo>
                  <a:cubicBezTo>
                    <a:pt x="153" y="172"/>
                    <a:pt x="157" y="164"/>
                    <a:pt x="162" y="170"/>
                  </a:cubicBezTo>
                  <a:cubicBezTo>
                    <a:pt x="165" y="164"/>
                    <a:pt x="172" y="163"/>
                    <a:pt x="174" y="155"/>
                  </a:cubicBezTo>
                  <a:cubicBezTo>
                    <a:pt x="167" y="155"/>
                    <a:pt x="159" y="154"/>
                    <a:pt x="156" y="160"/>
                  </a:cubicBezTo>
                  <a:close/>
                  <a:moveTo>
                    <a:pt x="146" y="163"/>
                  </a:moveTo>
                  <a:cubicBezTo>
                    <a:pt x="146" y="163"/>
                    <a:pt x="146" y="163"/>
                    <a:pt x="146" y="163"/>
                  </a:cubicBezTo>
                  <a:cubicBezTo>
                    <a:pt x="149" y="165"/>
                    <a:pt x="150" y="161"/>
                    <a:pt x="151" y="159"/>
                  </a:cubicBezTo>
                  <a:cubicBezTo>
                    <a:pt x="147" y="158"/>
                    <a:pt x="144" y="161"/>
                    <a:pt x="146" y="163"/>
                  </a:cubicBezTo>
                  <a:close/>
                  <a:moveTo>
                    <a:pt x="118" y="229"/>
                  </a:moveTo>
                  <a:cubicBezTo>
                    <a:pt x="118" y="229"/>
                    <a:pt x="118" y="229"/>
                    <a:pt x="118" y="229"/>
                  </a:cubicBezTo>
                  <a:cubicBezTo>
                    <a:pt x="128" y="228"/>
                    <a:pt x="126" y="210"/>
                    <a:pt x="130" y="200"/>
                  </a:cubicBezTo>
                  <a:cubicBezTo>
                    <a:pt x="130" y="199"/>
                    <a:pt x="129" y="199"/>
                    <a:pt x="127" y="198"/>
                  </a:cubicBezTo>
                  <a:cubicBezTo>
                    <a:pt x="119" y="203"/>
                    <a:pt x="119" y="218"/>
                    <a:pt x="118" y="229"/>
                  </a:cubicBezTo>
                  <a:close/>
                  <a:moveTo>
                    <a:pt x="76" y="217"/>
                  </a:moveTo>
                  <a:cubicBezTo>
                    <a:pt x="76" y="217"/>
                    <a:pt x="76" y="217"/>
                    <a:pt x="76" y="217"/>
                  </a:cubicBezTo>
                  <a:cubicBezTo>
                    <a:pt x="80" y="221"/>
                    <a:pt x="87" y="222"/>
                    <a:pt x="93" y="225"/>
                  </a:cubicBezTo>
                  <a:cubicBezTo>
                    <a:pt x="98" y="219"/>
                    <a:pt x="100" y="209"/>
                    <a:pt x="102" y="199"/>
                  </a:cubicBezTo>
                  <a:cubicBezTo>
                    <a:pt x="97" y="196"/>
                    <a:pt x="88" y="194"/>
                    <a:pt x="82" y="192"/>
                  </a:cubicBezTo>
                  <a:cubicBezTo>
                    <a:pt x="80" y="200"/>
                    <a:pt x="78" y="209"/>
                    <a:pt x="76" y="217"/>
                  </a:cubicBezTo>
                  <a:close/>
                  <a:moveTo>
                    <a:pt x="105" y="227"/>
                  </a:moveTo>
                  <a:cubicBezTo>
                    <a:pt x="105" y="227"/>
                    <a:pt x="105" y="227"/>
                    <a:pt x="105" y="227"/>
                  </a:cubicBezTo>
                  <a:cubicBezTo>
                    <a:pt x="106" y="222"/>
                    <a:pt x="103" y="221"/>
                    <a:pt x="100" y="219"/>
                  </a:cubicBezTo>
                  <a:cubicBezTo>
                    <a:pt x="98" y="224"/>
                    <a:pt x="99" y="227"/>
                    <a:pt x="105" y="227"/>
                  </a:cubicBezTo>
                  <a:close/>
                  <a:moveTo>
                    <a:pt x="131" y="237"/>
                  </a:moveTo>
                  <a:cubicBezTo>
                    <a:pt x="131" y="237"/>
                    <a:pt x="131" y="237"/>
                    <a:pt x="131" y="237"/>
                  </a:cubicBezTo>
                  <a:cubicBezTo>
                    <a:pt x="132" y="235"/>
                    <a:pt x="133" y="234"/>
                    <a:pt x="134" y="232"/>
                  </a:cubicBezTo>
                  <a:cubicBezTo>
                    <a:pt x="133" y="230"/>
                    <a:pt x="131" y="229"/>
                    <a:pt x="128" y="229"/>
                  </a:cubicBezTo>
                  <a:cubicBezTo>
                    <a:pt x="127" y="233"/>
                    <a:pt x="129" y="235"/>
                    <a:pt x="131" y="237"/>
                  </a:cubicBezTo>
                  <a:close/>
                  <a:moveTo>
                    <a:pt x="61" y="232"/>
                  </a:moveTo>
                  <a:cubicBezTo>
                    <a:pt x="61" y="232"/>
                    <a:pt x="61" y="232"/>
                    <a:pt x="61" y="232"/>
                  </a:cubicBezTo>
                  <a:cubicBezTo>
                    <a:pt x="67" y="232"/>
                    <a:pt x="71" y="227"/>
                    <a:pt x="75" y="224"/>
                  </a:cubicBezTo>
                  <a:cubicBezTo>
                    <a:pt x="70" y="225"/>
                    <a:pt x="64" y="226"/>
                    <a:pt x="61" y="232"/>
                  </a:cubicBezTo>
                  <a:close/>
                  <a:moveTo>
                    <a:pt x="64" y="240"/>
                  </a:moveTo>
                  <a:cubicBezTo>
                    <a:pt x="64" y="240"/>
                    <a:pt x="64" y="240"/>
                    <a:pt x="64" y="240"/>
                  </a:cubicBezTo>
                  <a:cubicBezTo>
                    <a:pt x="69" y="235"/>
                    <a:pt x="76" y="232"/>
                    <a:pt x="81" y="227"/>
                  </a:cubicBezTo>
                  <a:cubicBezTo>
                    <a:pt x="81" y="225"/>
                    <a:pt x="81" y="225"/>
                    <a:pt x="79" y="225"/>
                  </a:cubicBezTo>
                  <a:cubicBezTo>
                    <a:pt x="76" y="232"/>
                    <a:pt x="62" y="231"/>
                    <a:pt x="64" y="240"/>
                  </a:cubicBezTo>
                  <a:close/>
                  <a:moveTo>
                    <a:pt x="77" y="242"/>
                  </a:moveTo>
                  <a:cubicBezTo>
                    <a:pt x="77" y="242"/>
                    <a:pt x="77" y="242"/>
                    <a:pt x="77" y="242"/>
                  </a:cubicBezTo>
                  <a:cubicBezTo>
                    <a:pt x="86" y="241"/>
                    <a:pt x="93" y="237"/>
                    <a:pt x="99" y="230"/>
                  </a:cubicBezTo>
                  <a:cubicBezTo>
                    <a:pt x="89" y="231"/>
                    <a:pt x="83" y="236"/>
                    <a:pt x="77" y="242"/>
                  </a:cubicBezTo>
                  <a:close/>
                  <a:moveTo>
                    <a:pt x="130" y="238"/>
                  </a:moveTo>
                  <a:cubicBezTo>
                    <a:pt x="130" y="238"/>
                    <a:pt x="130" y="238"/>
                    <a:pt x="130" y="238"/>
                  </a:cubicBezTo>
                  <a:cubicBezTo>
                    <a:pt x="130" y="239"/>
                    <a:pt x="130" y="240"/>
                    <a:pt x="130" y="241"/>
                  </a:cubicBezTo>
                  <a:cubicBezTo>
                    <a:pt x="133" y="243"/>
                    <a:pt x="135" y="237"/>
                    <a:pt x="132" y="237"/>
                  </a:cubicBezTo>
                  <a:cubicBezTo>
                    <a:pt x="132" y="238"/>
                    <a:pt x="131" y="238"/>
                    <a:pt x="130" y="238"/>
                  </a:cubicBezTo>
                  <a:close/>
                  <a:moveTo>
                    <a:pt x="111" y="242"/>
                  </a:moveTo>
                  <a:cubicBezTo>
                    <a:pt x="111" y="242"/>
                    <a:pt x="111" y="242"/>
                    <a:pt x="111" y="242"/>
                  </a:cubicBezTo>
                  <a:cubicBezTo>
                    <a:pt x="112" y="245"/>
                    <a:pt x="110" y="249"/>
                    <a:pt x="114" y="250"/>
                  </a:cubicBezTo>
                  <a:cubicBezTo>
                    <a:pt x="118" y="245"/>
                    <a:pt x="119" y="243"/>
                    <a:pt x="122" y="236"/>
                  </a:cubicBezTo>
                  <a:cubicBezTo>
                    <a:pt x="117" y="236"/>
                    <a:pt x="115" y="240"/>
                    <a:pt x="111" y="242"/>
                  </a:cubicBezTo>
                  <a:close/>
                  <a:moveTo>
                    <a:pt x="91" y="248"/>
                  </a:moveTo>
                  <a:cubicBezTo>
                    <a:pt x="91" y="248"/>
                    <a:pt x="91" y="248"/>
                    <a:pt x="91" y="248"/>
                  </a:cubicBezTo>
                  <a:cubicBezTo>
                    <a:pt x="97" y="249"/>
                    <a:pt x="100" y="246"/>
                    <a:pt x="102" y="242"/>
                  </a:cubicBezTo>
                  <a:cubicBezTo>
                    <a:pt x="104" y="241"/>
                    <a:pt x="113" y="236"/>
                    <a:pt x="107" y="235"/>
                  </a:cubicBezTo>
                  <a:cubicBezTo>
                    <a:pt x="102" y="239"/>
                    <a:pt x="94" y="240"/>
                    <a:pt x="91" y="248"/>
                  </a:cubicBezTo>
                  <a:close/>
                  <a:moveTo>
                    <a:pt x="69" y="241"/>
                  </a:moveTo>
                  <a:cubicBezTo>
                    <a:pt x="69" y="241"/>
                    <a:pt x="69" y="241"/>
                    <a:pt x="69" y="241"/>
                  </a:cubicBezTo>
                  <a:cubicBezTo>
                    <a:pt x="74" y="240"/>
                    <a:pt x="81" y="235"/>
                    <a:pt x="80" y="232"/>
                  </a:cubicBezTo>
                  <a:cubicBezTo>
                    <a:pt x="77" y="235"/>
                    <a:pt x="71" y="235"/>
                    <a:pt x="69" y="241"/>
                  </a:cubicBezTo>
                  <a:close/>
                  <a:moveTo>
                    <a:pt x="134" y="257"/>
                  </a:moveTo>
                  <a:cubicBezTo>
                    <a:pt x="134" y="257"/>
                    <a:pt x="134" y="257"/>
                    <a:pt x="134" y="257"/>
                  </a:cubicBezTo>
                  <a:cubicBezTo>
                    <a:pt x="141" y="258"/>
                    <a:pt x="141" y="248"/>
                    <a:pt x="139" y="244"/>
                  </a:cubicBezTo>
                  <a:cubicBezTo>
                    <a:pt x="138" y="250"/>
                    <a:pt x="134" y="251"/>
                    <a:pt x="134" y="257"/>
                  </a:cubicBezTo>
                  <a:close/>
                  <a:moveTo>
                    <a:pt x="103" y="250"/>
                  </a:moveTo>
                  <a:cubicBezTo>
                    <a:pt x="103" y="250"/>
                    <a:pt x="103" y="250"/>
                    <a:pt x="103" y="250"/>
                  </a:cubicBezTo>
                  <a:cubicBezTo>
                    <a:pt x="103" y="248"/>
                    <a:pt x="107" y="249"/>
                    <a:pt x="107" y="246"/>
                  </a:cubicBezTo>
                  <a:cubicBezTo>
                    <a:pt x="105" y="245"/>
                    <a:pt x="104" y="245"/>
                    <a:pt x="103" y="245"/>
                  </a:cubicBezTo>
                  <a:cubicBezTo>
                    <a:pt x="102" y="247"/>
                    <a:pt x="101" y="250"/>
                    <a:pt x="103" y="250"/>
                  </a:cubicBezTo>
                  <a:close/>
                  <a:moveTo>
                    <a:pt x="120" y="254"/>
                  </a:moveTo>
                  <a:cubicBezTo>
                    <a:pt x="120" y="254"/>
                    <a:pt x="120" y="254"/>
                    <a:pt x="120" y="254"/>
                  </a:cubicBezTo>
                  <a:cubicBezTo>
                    <a:pt x="122" y="254"/>
                    <a:pt x="123" y="254"/>
                    <a:pt x="124" y="255"/>
                  </a:cubicBezTo>
                  <a:cubicBezTo>
                    <a:pt x="124" y="253"/>
                    <a:pt x="125" y="252"/>
                    <a:pt x="125" y="251"/>
                  </a:cubicBezTo>
                  <a:cubicBezTo>
                    <a:pt x="124" y="250"/>
                    <a:pt x="122" y="250"/>
                    <a:pt x="121" y="250"/>
                  </a:cubicBezTo>
                  <a:cubicBezTo>
                    <a:pt x="121" y="251"/>
                    <a:pt x="120" y="252"/>
                    <a:pt x="120" y="254"/>
                  </a:cubicBezTo>
                  <a:close/>
                  <a:moveTo>
                    <a:pt x="123" y="276"/>
                  </a:moveTo>
                  <a:cubicBezTo>
                    <a:pt x="123" y="276"/>
                    <a:pt x="123" y="276"/>
                    <a:pt x="123" y="276"/>
                  </a:cubicBezTo>
                  <a:cubicBezTo>
                    <a:pt x="116" y="274"/>
                    <a:pt x="110" y="269"/>
                    <a:pt x="105" y="276"/>
                  </a:cubicBezTo>
                  <a:cubicBezTo>
                    <a:pt x="114" y="277"/>
                    <a:pt x="122" y="279"/>
                    <a:pt x="131" y="281"/>
                  </a:cubicBezTo>
                  <a:cubicBezTo>
                    <a:pt x="131" y="278"/>
                    <a:pt x="133" y="273"/>
                    <a:pt x="129" y="272"/>
                  </a:cubicBezTo>
                  <a:cubicBezTo>
                    <a:pt x="127" y="274"/>
                    <a:pt x="125" y="276"/>
                    <a:pt x="123" y="276"/>
                  </a:cubicBezTo>
                  <a:close/>
                  <a:moveTo>
                    <a:pt x="143" y="264"/>
                  </a:moveTo>
                  <a:cubicBezTo>
                    <a:pt x="143" y="264"/>
                    <a:pt x="143" y="264"/>
                    <a:pt x="143" y="264"/>
                  </a:cubicBezTo>
                  <a:cubicBezTo>
                    <a:pt x="141" y="269"/>
                    <a:pt x="136" y="268"/>
                    <a:pt x="135" y="275"/>
                  </a:cubicBezTo>
                  <a:cubicBezTo>
                    <a:pt x="142" y="275"/>
                    <a:pt x="143" y="267"/>
                    <a:pt x="147" y="264"/>
                  </a:cubicBezTo>
                  <a:cubicBezTo>
                    <a:pt x="147" y="260"/>
                    <a:pt x="144" y="258"/>
                    <a:pt x="140" y="257"/>
                  </a:cubicBezTo>
                  <a:cubicBezTo>
                    <a:pt x="138" y="265"/>
                    <a:pt x="130" y="265"/>
                    <a:pt x="126" y="272"/>
                  </a:cubicBezTo>
                  <a:cubicBezTo>
                    <a:pt x="134" y="273"/>
                    <a:pt x="139" y="262"/>
                    <a:pt x="143" y="264"/>
                  </a:cubicBezTo>
                  <a:close/>
                  <a:moveTo>
                    <a:pt x="28" y="246"/>
                  </a:moveTo>
                  <a:cubicBezTo>
                    <a:pt x="28" y="246"/>
                    <a:pt x="28" y="246"/>
                    <a:pt x="28" y="246"/>
                  </a:cubicBezTo>
                  <a:cubicBezTo>
                    <a:pt x="33" y="246"/>
                    <a:pt x="37" y="244"/>
                    <a:pt x="40" y="240"/>
                  </a:cubicBezTo>
                  <a:cubicBezTo>
                    <a:pt x="37" y="238"/>
                    <a:pt x="28" y="239"/>
                    <a:pt x="28" y="246"/>
                  </a:cubicBezTo>
                  <a:close/>
                  <a:moveTo>
                    <a:pt x="29" y="255"/>
                  </a:moveTo>
                  <a:cubicBezTo>
                    <a:pt x="29" y="255"/>
                    <a:pt x="29" y="255"/>
                    <a:pt x="29" y="255"/>
                  </a:cubicBezTo>
                  <a:cubicBezTo>
                    <a:pt x="37" y="251"/>
                    <a:pt x="47" y="250"/>
                    <a:pt x="51" y="241"/>
                  </a:cubicBezTo>
                  <a:cubicBezTo>
                    <a:pt x="42" y="243"/>
                    <a:pt x="33" y="246"/>
                    <a:pt x="29" y="255"/>
                  </a:cubicBezTo>
                  <a:close/>
                  <a:moveTo>
                    <a:pt x="37" y="256"/>
                  </a:moveTo>
                  <a:cubicBezTo>
                    <a:pt x="37" y="256"/>
                    <a:pt x="37" y="256"/>
                    <a:pt x="37" y="256"/>
                  </a:cubicBezTo>
                  <a:cubicBezTo>
                    <a:pt x="46" y="256"/>
                    <a:pt x="55" y="254"/>
                    <a:pt x="60" y="246"/>
                  </a:cubicBezTo>
                  <a:cubicBezTo>
                    <a:pt x="49" y="245"/>
                    <a:pt x="44" y="252"/>
                    <a:pt x="37" y="256"/>
                  </a:cubicBezTo>
                  <a:close/>
                  <a:moveTo>
                    <a:pt x="46" y="265"/>
                  </a:moveTo>
                  <a:cubicBezTo>
                    <a:pt x="46" y="265"/>
                    <a:pt x="46" y="265"/>
                    <a:pt x="46" y="265"/>
                  </a:cubicBezTo>
                  <a:cubicBezTo>
                    <a:pt x="51" y="268"/>
                    <a:pt x="66" y="272"/>
                    <a:pt x="63" y="263"/>
                  </a:cubicBezTo>
                  <a:cubicBezTo>
                    <a:pt x="58" y="267"/>
                    <a:pt x="51" y="257"/>
                    <a:pt x="46" y="265"/>
                  </a:cubicBezTo>
                  <a:close/>
                  <a:moveTo>
                    <a:pt x="70" y="248"/>
                  </a:moveTo>
                  <a:cubicBezTo>
                    <a:pt x="70" y="248"/>
                    <a:pt x="70" y="248"/>
                    <a:pt x="70" y="248"/>
                  </a:cubicBezTo>
                  <a:cubicBezTo>
                    <a:pt x="61" y="249"/>
                    <a:pt x="54" y="254"/>
                    <a:pt x="47" y="260"/>
                  </a:cubicBezTo>
                  <a:cubicBezTo>
                    <a:pt x="57" y="260"/>
                    <a:pt x="68" y="254"/>
                    <a:pt x="70" y="248"/>
                  </a:cubicBezTo>
                  <a:close/>
                  <a:moveTo>
                    <a:pt x="62" y="260"/>
                  </a:moveTo>
                  <a:cubicBezTo>
                    <a:pt x="62" y="260"/>
                    <a:pt x="62" y="260"/>
                    <a:pt x="62" y="260"/>
                  </a:cubicBezTo>
                  <a:cubicBezTo>
                    <a:pt x="71" y="261"/>
                    <a:pt x="77" y="257"/>
                    <a:pt x="82" y="252"/>
                  </a:cubicBezTo>
                  <a:cubicBezTo>
                    <a:pt x="75" y="247"/>
                    <a:pt x="68" y="257"/>
                    <a:pt x="62" y="260"/>
                  </a:cubicBezTo>
                  <a:close/>
                  <a:moveTo>
                    <a:pt x="69" y="267"/>
                  </a:moveTo>
                  <a:cubicBezTo>
                    <a:pt x="69" y="267"/>
                    <a:pt x="69" y="267"/>
                    <a:pt x="69" y="267"/>
                  </a:cubicBezTo>
                  <a:cubicBezTo>
                    <a:pt x="78" y="264"/>
                    <a:pt x="89" y="263"/>
                    <a:pt x="94" y="253"/>
                  </a:cubicBezTo>
                  <a:cubicBezTo>
                    <a:pt x="83" y="253"/>
                    <a:pt x="75" y="258"/>
                    <a:pt x="69" y="267"/>
                  </a:cubicBezTo>
                  <a:close/>
                  <a:moveTo>
                    <a:pt x="88" y="274"/>
                  </a:moveTo>
                  <a:cubicBezTo>
                    <a:pt x="88" y="274"/>
                    <a:pt x="88" y="274"/>
                    <a:pt x="88" y="274"/>
                  </a:cubicBezTo>
                  <a:cubicBezTo>
                    <a:pt x="96" y="277"/>
                    <a:pt x="98" y="270"/>
                    <a:pt x="99" y="263"/>
                  </a:cubicBezTo>
                  <a:cubicBezTo>
                    <a:pt x="103" y="262"/>
                    <a:pt x="108" y="261"/>
                    <a:pt x="110" y="256"/>
                  </a:cubicBezTo>
                  <a:cubicBezTo>
                    <a:pt x="96" y="253"/>
                    <a:pt x="89" y="261"/>
                    <a:pt x="82" y="270"/>
                  </a:cubicBezTo>
                  <a:cubicBezTo>
                    <a:pt x="89" y="270"/>
                    <a:pt x="91" y="265"/>
                    <a:pt x="97" y="266"/>
                  </a:cubicBezTo>
                  <a:cubicBezTo>
                    <a:pt x="94" y="268"/>
                    <a:pt x="89" y="267"/>
                    <a:pt x="88" y="274"/>
                  </a:cubicBezTo>
                  <a:close/>
                  <a:moveTo>
                    <a:pt x="100" y="272"/>
                  </a:moveTo>
                  <a:cubicBezTo>
                    <a:pt x="100" y="272"/>
                    <a:pt x="100" y="272"/>
                    <a:pt x="100" y="272"/>
                  </a:cubicBezTo>
                  <a:cubicBezTo>
                    <a:pt x="110" y="272"/>
                    <a:pt x="117" y="266"/>
                    <a:pt x="122" y="258"/>
                  </a:cubicBezTo>
                  <a:cubicBezTo>
                    <a:pt x="110" y="257"/>
                    <a:pt x="105" y="265"/>
                    <a:pt x="100" y="272"/>
                  </a:cubicBezTo>
                  <a:close/>
                  <a:moveTo>
                    <a:pt x="117" y="270"/>
                  </a:moveTo>
                  <a:cubicBezTo>
                    <a:pt x="117" y="270"/>
                    <a:pt x="117" y="270"/>
                    <a:pt x="117" y="270"/>
                  </a:cubicBezTo>
                  <a:cubicBezTo>
                    <a:pt x="119" y="274"/>
                    <a:pt x="128" y="266"/>
                    <a:pt x="126" y="262"/>
                  </a:cubicBezTo>
                  <a:cubicBezTo>
                    <a:pt x="123" y="265"/>
                    <a:pt x="119" y="266"/>
                    <a:pt x="117" y="270"/>
                  </a:cubicBezTo>
                  <a:close/>
                  <a:moveTo>
                    <a:pt x="36" y="262"/>
                  </a:moveTo>
                  <a:cubicBezTo>
                    <a:pt x="36" y="262"/>
                    <a:pt x="36" y="262"/>
                    <a:pt x="36" y="262"/>
                  </a:cubicBezTo>
                  <a:cubicBezTo>
                    <a:pt x="37" y="262"/>
                    <a:pt x="38" y="264"/>
                    <a:pt x="41" y="264"/>
                  </a:cubicBezTo>
                  <a:cubicBezTo>
                    <a:pt x="41" y="262"/>
                    <a:pt x="41" y="260"/>
                    <a:pt x="42" y="259"/>
                  </a:cubicBezTo>
                  <a:cubicBezTo>
                    <a:pt x="38" y="258"/>
                    <a:pt x="37" y="260"/>
                    <a:pt x="36" y="262"/>
                  </a:cubicBezTo>
                  <a:close/>
                  <a:moveTo>
                    <a:pt x="73" y="270"/>
                  </a:moveTo>
                  <a:cubicBezTo>
                    <a:pt x="73" y="270"/>
                    <a:pt x="73" y="270"/>
                    <a:pt x="73" y="270"/>
                  </a:cubicBezTo>
                  <a:cubicBezTo>
                    <a:pt x="74" y="271"/>
                    <a:pt x="75" y="271"/>
                    <a:pt x="76" y="271"/>
                  </a:cubicBezTo>
                  <a:cubicBezTo>
                    <a:pt x="77" y="270"/>
                    <a:pt x="77" y="269"/>
                    <a:pt x="77" y="267"/>
                  </a:cubicBezTo>
                  <a:cubicBezTo>
                    <a:pt x="76" y="267"/>
                    <a:pt x="76" y="267"/>
                    <a:pt x="75" y="267"/>
                  </a:cubicBezTo>
                  <a:cubicBezTo>
                    <a:pt x="74" y="268"/>
                    <a:pt x="73" y="268"/>
                    <a:pt x="73" y="2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8" name="Group 74"/>
          <p:cNvGrpSpPr>
            <a:grpSpLocks noChangeAspect="1"/>
          </p:cNvGrpSpPr>
          <p:nvPr/>
        </p:nvGrpSpPr>
        <p:grpSpPr bwMode="auto">
          <a:xfrm>
            <a:off x="8261631" y="1790025"/>
            <a:ext cx="2050978" cy="2227191"/>
            <a:chOff x="-1122" y="-104"/>
            <a:chExt cx="710" cy="771"/>
          </a:xfrm>
          <a:solidFill>
            <a:schemeClr val="bg1">
              <a:lumMod val="65000"/>
            </a:schemeClr>
          </a:solidFill>
        </p:grpSpPr>
        <p:sp>
          <p:nvSpPr>
            <p:cNvPr id="9" name="Freeform 75"/>
            <p:cNvSpPr>
              <a:spLocks noEditPoints="1"/>
            </p:cNvSpPr>
            <p:nvPr/>
          </p:nvSpPr>
          <p:spPr bwMode="auto">
            <a:xfrm>
              <a:off x="-933" y="-28"/>
              <a:ext cx="90" cy="153"/>
            </a:xfrm>
            <a:custGeom>
              <a:avLst/>
              <a:gdLst>
                <a:gd name="T0" fmla="*/ 33 w 33"/>
                <a:gd name="T1" fmla="*/ 6 h 57"/>
                <a:gd name="T2" fmla="*/ 20 w 33"/>
                <a:gd name="T3" fmla="*/ 33 h 57"/>
                <a:gd name="T4" fmla="*/ 8 w 33"/>
                <a:gd name="T5" fmla="*/ 57 h 57"/>
                <a:gd name="T6" fmla="*/ 8 w 33"/>
                <a:gd name="T7" fmla="*/ 0 h 57"/>
                <a:gd name="T8" fmla="*/ 33 w 33"/>
                <a:gd name="T9" fmla="*/ 6 h 57"/>
                <a:gd name="T10" fmla="*/ 12 w 33"/>
                <a:gd name="T11" fmla="*/ 39 h 57"/>
                <a:gd name="T12" fmla="*/ 12 w 33"/>
                <a:gd name="T13" fmla="*/ 39 h 57"/>
                <a:gd name="T14" fmla="*/ 25 w 33"/>
                <a:gd name="T15" fmla="*/ 11 h 57"/>
                <a:gd name="T16" fmla="*/ 13 w 33"/>
                <a:gd name="T17" fmla="*/ 8 h 57"/>
                <a:gd name="T18" fmla="*/ 12 w 33"/>
                <a:gd name="T19"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7">
                  <a:moveTo>
                    <a:pt x="33" y="6"/>
                  </a:moveTo>
                  <a:cubicBezTo>
                    <a:pt x="29" y="15"/>
                    <a:pt x="24" y="24"/>
                    <a:pt x="20" y="33"/>
                  </a:cubicBezTo>
                  <a:cubicBezTo>
                    <a:pt x="16" y="42"/>
                    <a:pt x="14" y="51"/>
                    <a:pt x="8" y="57"/>
                  </a:cubicBezTo>
                  <a:cubicBezTo>
                    <a:pt x="0" y="43"/>
                    <a:pt x="6" y="20"/>
                    <a:pt x="8" y="0"/>
                  </a:cubicBezTo>
                  <a:cubicBezTo>
                    <a:pt x="12" y="0"/>
                    <a:pt x="23" y="9"/>
                    <a:pt x="33" y="6"/>
                  </a:cubicBezTo>
                  <a:close/>
                  <a:moveTo>
                    <a:pt x="12" y="39"/>
                  </a:moveTo>
                  <a:cubicBezTo>
                    <a:pt x="12" y="39"/>
                    <a:pt x="12" y="39"/>
                    <a:pt x="12" y="39"/>
                  </a:cubicBezTo>
                  <a:cubicBezTo>
                    <a:pt x="15" y="28"/>
                    <a:pt x="21" y="22"/>
                    <a:pt x="25" y="11"/>
                  </a:cubicBezTo>
                  <a:cubicBezTo>
                    <a:pt x="23" y="9"/>
                    <a:pt x="17" y="9"/>
                    <a:pt x="13" y="8"/>
                  </a:cubicBezTo>
                  <a:cubicBezTo>
                    <a:pt x="10" y="18"/>
                    <a:pt x="6" y="32"/>
                    <a:pt x="1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 name="Freeform 76"/>
            <p:cNvSpPr>
              <a:spLocks noEditPoints="1"/>
            </p:cNvSpPr>
            <p:nvPr/>
          </p:nvSpPr>
          <p:spPr bwMode="auto">
            <a:xfrm>
              <a:off x="-1122" y="-104"/>
              <a:ext cx="710" cy="771"/>
            </a:xfrm>
            <a:custGeom>
              <a:avLst/>
              <a:gdLst>
                <a:gd name="T0" fmla="*/ 129 w 263"/>
                <a:gd name="T1" fmla="*/ 224 h 286"/>
                <a:gd name="T2" fmla="*/ 69 w 263"/>
                <a:gd name="T3" fmla="*/ 219 h 286"/>
                <a:gd name="T4" fmla="*/ 72 w 263"/>
                <a:gd name="T5" fmla="*/ 0 h 286"/>
                <a:gd name="T6" fmla="*/ 130 w 263"/>
                <a:gd name="T7" fmla="*/ 22 h 286"/>
                <a:gd name="T8" fmla="*/ 71 w 263"/>
                <a:gd name="T9" fmla="*/ 25 h 286"/>
                <a:gd name="T10" fmla="*/ 156 w 263"/>
                <a:gd name="T11" fmla="*/ 171 h 286"/>
                <a:gd name="T12" fmla="*/ 147 w 263"/>
                <a:gd name="T13" fmla="*/ 150 h 286"/>
                <a:gd name="T14" fmla="*/ 158 w 263"/>
                <a:gd name="T15" fmla="*/ 122 h 286"/>
                <a:gd name="T16" fmla="*/ 166 w 263"/>
                <a:gd name="T17" fmla="*/ 97 h 286"/>
                <a:gd name="T18" fmla="*/ 167 w 263"/>
                <a:gd name="T19" fmla="*/ 63 h 286"/>
                <a:gd name="T20" fmla="*/ 190 w 263"/>
                <a:gd name="T21" fmla="*/ 48 h 286"/>
                <a:gd name="T22" fmla="*/ 214 w 263"/>
                <a:gd name="T23" fmla="*/ 57 h 286"/>
                <a:gd name="T24" fmla="*/ 22 w 263"/>
                <a:gd name="T25" fmla="*/ 43 h 286"/>
                <a:gd name="T26" fmla="*/ 185 w 263"/>
                <a:gd name="T27" fmla="*/ 70 h 286"/>
                <a:gd name="T28" fmla="*/ 56 w 263"/>
                <a:gd name="T29" fmla="*/ 37 h 286"/>
                <a:gd name="T30" fmla="*/ 227 w 263"/>
                <a:gd name="T31" fmla="*/ 83 h 286"/>
                <a:gd name="T32" fmla="*/ 200 w 263"/>
                <a:gd name="T33" fmla="*/ 75 h 286"/>
                <a:gd name="T34" fmla="*/ 234 w 263"/>
                <a:gd name="T35" fmla="*/ 89 h 286"/>
                <a:gd name="T36" fmla="*/ 182 w 263"/>
                <a:gd name="T37" fmla="*/ 88 h 286"/>
                <a:gd name="T38" fmla="*/ 228 w 263"/>
                <a:gd name="T39" fmla="*/ 101 h 286"/>
                <a:gd name="T40" fmla="*/ 181 w 263"/>
                <a:gd name="T41" fmla="*/ 90 h 286"/>
                <a:gd name="T42" fmla="*/ 25 w 263"/>
                <a:gd name="T43" fmla="*/ 56 h 286"/>
                <a:gd name="T44" fmla="*/ 180 w 263"/>
                <a:gd name="T45" fmla="*/ 105 h 286"/>
                <a:gd name="T46" fmla="*/ 227 w 263"/>
                <a:gd name="T47" fmla="*/ 119 h 286"/>
                <a:gd name="T48" fmla="*/ 178 w 263"/>
                <a:gd name="T49" fmla="*/ 113 h 286"/>
                <a:gd name="T50" fmla="*/ 192 w 263"/>
                <a:gd name="T51" fmla="*/ 115 h 286"/>
                <a:gd name="T52" fmla="*/ 172 w 263"/>
                <a:gd name="T53" fmla="*/ 127 h 286"/>
                <a:gd name="T54" fmla="*/ 190 w 263"/>
                <a:gd name="T55" fmla="*/ 123 h 286"/>
                <a:gd name="T56" fmla="*/ 32 w 263"/>
                <a:gd name="T57" fmla="*/ 97 h 286"/>
                <a:gd name="T58" fmla="*/ 168 w 263"/>
                <a:gd name="T59" fmla="*/ 129 h 286"/>
                <a:gd name="T60" fmla="*/ 49 w 263"/>
                <a:gd name="T61" fmla="*/ 106 h 286"/>
                <a:gd name="T62" fmla="*/ 162 w 263"/>
                <a:gd name="T63" fmla="*/ 153 h 286"/>
                <a:gd name="T64" fmla="*/ 156 w 263"/>
                <a:gd name="T65" fmla="*/ 160 h 286"/>
                <a:gd name="T66" fmla="*/ 146 w 263"/>
                <a:gd name="T67" fmla="*/ 163 h 286"/>
                <a:gd name="T68" fmla="*/ 130 w 263"/>
                <a:gd name="T69" fmla="*/ 200 h 286"/>
                <a:gd name="T70" fmla="*/ 102 w 263"/>
                <a:gd name="T71" fmla="*/ 199 h 286"/>
                <a:gd name="T72" fmla="*/ 105 w 263"/>
                <a:gd name="T73" fmla="*/ 227 h 286"/>
                <a:gd name="T74" fmla="*/ 61 w 263"/>
                <a:gd name="T75" fmla="*/ 232 h 286"/>
                <a:gd name="T76" fmla="*/ 81 w 263"/>
                <a:gd name="T77" fmla="*/ 227 h 286"/>
                <a:gd name="T78" fmla="*/ 77 w 263"/>
                <a:gd name="T79" fmla="*/ 242 h 286"/>
                <a:gd name="T80" fmla="*/ 111 w 263"/>
                <a:gd name="T81" fmla="*/ 242 h 286"/>
                <a:gd name="T82" fmla="*/ 91 w 263"/>
                <a:gd name="T83" fmla="*/ 248 h 286"/>
                <a:gd name="T84" fmla="*/ 80 w 263"/>
                <a:gd name="T85" fmla="*/ 232 h 286"/>
                <a:gd name="T86" fmla="*/ 103 w 263"/>
                <a:gd name="T87" fmla="*/ 250 h 286"/>
                <a:gd name="T88" fmla="*/ 120 w 263"/>
                <a:gd name="T89" fmla="*/ 254 h 286"/>
                <a:gd name="T90" fmla="*/ 123 w 263"/>
                <a:gd name="T91" fmla="*/ 276 h 286"/>
                <a:gd name="T92" fmla="*/ 143 w 263"/>
                <a:gd name="T93" fmla="*/ 264 h 286"/>
                <a:gd name="T94" fmla="*/ 28 w 263"/>
                <a:gd name="T95" fmla="*/ 246 h 286"/>
                <a:gd name="T96" fmla="*/ 51 w 263"/>
                <a:gd name="T97" fmla="*/ 241 h 286"/>
                <a:gd name="T98" fmla="*/ 46 w 263"/>
                <a:gd name="T99" fmla="*/ 265 h 286"/>
                <a:gd name="T100" fmla="*/ 47 w 263"/>
                <a:gd name="T101" fmla="*/ 260 h 286"/>
                <a:gd name="T102" fmla="*/ 69 w 263"/>
                <a:gd name="T103" fmla="*/ 267 h 286"/>
                <a:gd name="T104" fmla="*/ 99 w 263"/>
                <a:gd name="T105" fmla="*/ 263 h 286"/>
                <a:gd name="T106" fmla="*/ 100 w 263"/>
                <a:gd name="T107" fmla="*/ 272 h 286"/>
                <a:gd name="T108" fmla="*/ 117 w 263"/>
                <a:gd name="T109" fmla="*/ 270 h 286"/>
                <a:gd name="T110" fmla="*/ 73 w 263"/>
                <a:gd name="T111" fmla="*/ 27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86">
                  <a:moveTo>
                    <a:pt x="214" y="32"/>
                  </a:moveTo>
                  <a:cubicBezTo>
                    <a:pt x="216" y="40"/>
                    <a:pt x="220" y="41"/>
                    <a:pt x="215" y="52"/>
                  </a:cubicBezTo>
                  <a:cubicBezTo>
                    <a:pt x="247" y="63"/>
                    <a:pt x="263" y="106"/>
                    <a:pt x="238" y="132"/>
                  </a:cubicBezTo>
                  <a:cubicBezTo>
                    <a:pt x="227" y="144"/>
                    <a:pt x="208" y="149"/>
                    <a:pt x="188" y="147"/>
                  </a:cubicBezTo>
                  <a:cubicBezTo>
                    <a:pt x="175" y="171"/>
                    <a:pt x="156" y="185"/>
                    <a:pt x="136" y="197"/>
                  </a:cubicBezTo>
                  <a:cubicBezTo>
                    <a:pt x="134" y="207"/>
                    <a:pt x="133" y="217"/>
                    <a:pt x="129" y="224"/>
                  </a:cubicBezTo>
                  <a:cubicBezTo>
                    <a:pt x="139" y="230"/>
                    <a:pt x="150" y="236"/>
                    <a:pt x="144" y="253"/>
                  </a:cubicBezTo>
                  <a:cubicBezTo>
                    <a:pt x="161" y="263"/>
                    <a:pt x="157" y="286"/>
                    <a:pt x="133" y="286"/>
                  </a:cubicBezTo>
                  <a:cubicBezTo>
                    <a:pt x="126" y="285"/>
                    <a:pt x="116" y="282"/>
                    <a:pt x="105" y="280"/>
                  </a:cubicBezTo>
                  <a:cubicBezTo>
                    <a:pt x="80" y="276"/>
                    <a:pt x="46" y="273"/>
                    <a:pt x="34" y="268"/>
                  </a:cubicBezTo>
                  <a:cubicBezTo>
                    <a:pt x="14" y="260"/>
                    <a:pt x="13" y="232"/>
                    <a:pt x="45" y="234"/>
                  </a:cubicBezTo>
                  <a:cubicBezTo>
                    <a:pt x="48" y="221"/>
                    <a:pt x="60" y="221"/>
                    <a:pt x="69" y="219"/>
                  </a:cubicBezTo>
                  <a:cubicBezTo>
                    <a:pt x="72" y="211"/>
                    <a:pt x="76" y="196"/>
                    <a:pt x="75" y="188"/>
                  </a:cubicBezTo>
                  <a:cubicBezTo>
                    <a:pt x="71" y="176"/>
                    <a:pt x="57" y="168"/>
                    <a:pt x="53" y="156"/>
                  </a:cubicBezTo>
                  <a:cubicBezTo>
                    <a:pt x="49" y="144"/>
                    <a:pt x="51" y="132"/>
                    <a:pt x="50" y="118"/>
                  </a:cubicBezTo>
                  <a:cubicBezTo>
                    <a:pt x="15" y="112"/>
                    <a:pt x="0" y="82"/>
                    <a:pt x="9" y="54"/>
                  </a:cubicBezTo>
                  <a:cubicBezTo>
                    <a:pt x="16" y="28"/>
                    <a:pt x="43" y="24"/>
                    <a:pt x="64" y="18"/>
                  </a:cubicBezTo>
                  <a:cubicBezTo>
                    <a:pt x="64" y="11"/>
                    <a:pt x="67" y="4"/>
                    <a:pt x="72" y="0"/>
                  </a:cubicBezTo>
                  <a:cubicBezTo>
                    <a:pt x="113" y="9"/>
                    <a:pt x="165" y="25"/>
                    <a:pt x="214" y="32"/>
                  </a:cubicBezTo>
                  <a:close/>
                  <a:moveTo>
                    <a:pt x="130" y="22"/>
                  </a:moveTo>
                  <a:cubicBezTo>
                    <a:pt x="130" y="22"/>
                    <a:pt x="130" y="22"/>
                    <a:pt x="130" y="22"/>
                  </a:cubicBezTo>
                  <a:cubicBezTo>
                    <a:pt x="129" y="22"/>
                    <a:pt x="128" y="22"/>
                    <a:pt x="130" y="23"/>
                  </a:cubicBezTo>
                  <a:cubicBezTo>
                    <a:pt x="149" y="28"/>
                    <a:pt x="173" y="35"/>
                    <a:pt x="192" y="36"/>
                  </a:cubicBezTo>
                  <a:cubicBezTo>
                    <a:pt x="174" y="30"/>
                    <a:pt x="148" y="23"/>
                    <a:pt x="130" y="22"/>
                  </a:cubicBezTo>
                  <a:close/>
                  <a:moveTo>
                    <a:pt x="206" y="37"/>
                  </a:moveTo>
                  <a:cubicBezTo>
                    <a:pt x="206" y="37"/>
                    <a:pt x="206" y="37"/>
                    <a:pt x="206" y="37"/>
                  </a:cubicBezTo>
                  <a:cubicBezTo>
                    <a:pt x="198" y="34"/>
                    <a:pt x="202" y="41"/>
                    <a:pt x="206" y="37"/>
                  </a:cubicBezTo>
                  <a:close/>
                  <a:moveTo>
                    <a:pt x="72" y="17"/>
                  </a:moveTo>
                  <a:cubicBezTo>
                    <a:pt x="72" y="17"/>
                    <a:pt x="72" y="17"/>
                    <a:pt x="72" y="17"/>
                  </a:cubicBezTo>
                  <a:cubicBezTo>
                    <a:pt x="70" y="21"/>
                    <a:pt x="72" y="22"/>
                    <a:pt x="71" y="25"/>
                  </a:cubicBezTo>
                  <a:cubicBezTo>
                    <a:pt x="61" y="40"/>
                    <a:pt x="63" y="58"/>
                    <a:pt x="61" y="77"/>
                  </a:cubicBezTo>
                  <a:cubicBezTo>
                    <a:pt x="54" y="130"/>
                    <a:pt x="64" y="183"/>
                    <a:pt x="115" y="193"/>
                  </a:cubicBezTo>
                  <a:cubicBezTo>
                    <a:pt x="116" y="190"/>
                    <a:pt x="121" y="194"/>
                    <a:pt x="121" y="189"/>
                  </a:cubicBezTo>
                  <a:cubicBezTo>
                    <a:pt x="117" y="188"/>
                    <a:pt x="110" y="192"/>
                    <a:pt x="107" y="187"/>
                  </a:cubicBezTo>
                  <a:cubicBezTo>
                    <a:pt x="115" y="185"/>
                    <a:pt x="126" y="184"/>
                    <a:pt x="135" y="182"/>
                  </a:cubicBezTo>
                  <a:cubicBezTo>
                    <a:pt x="143" y="180"/>
                    <a:pt x="156" y="179"/>
                    <a:pt x="156" y="171"/>
                  </a:cubicBezTo>
                  <a:cubicBezTo>
                    <a:pt x="142" y="173"/>
                    <a:pt x="127" y="185"/>
                    <a:pt x="112" y="180"/>
                  </a:cubicBezTo>
                  <a:cubicBezTo>
                    <a:pt x="118" y="177"/>
                    <a:pt x="128" y="179"/>
                    <a:pt x="131" y="172"/>
                  </a:cubicBezTo>
                  <a:cubicBezTo>
                    <a:pt x="128" y="171"/>
                    <a:pt x="127" y="170"/>
                    <a:pt x="128" y="167"/>
                  </a:cubicBezTo>
                  <a:cubicBezTo>
                    <a:pt x="133" y="166"/>
                    <a:pt x="138" y="167"/>
                    <a:pt x="139" y="162"/>
                  </a:cubicBezTo>
                  <a:cubicBezTo>
                    <a:pt x="139" y="159"/>
                    <a:pt x="131" y="161"/>
                    <a:pt x="133" y="157"/>
                  </a:cubicBezTo>
                  <a:cubicBezTo>
                    <a:pt x="139" y="157"/>
                    <a:pt x="145" y="157"/>
                    <a:pt x="147" y="150"/>
                  </a:cubicBezTo>
                  <a:cubicBezTo>
                    <a:pt x="143" y="148"/>
                    <a:pt x="135" y="149"/>
                    <a:pt x="136" y="145"/>
                  </a:cubicBezTo>
                  <a:cubicBezTo>
                    <a:pt x="140" y="142"/>
                    <a:pt x="148" y="147"/>
                    <a:pt x="150" y="141"/>
                  </a:cubicBezTo>
                  <a:cubicBezTo>
                    <a:pt x="151" y="138"/>
                    <a:pt x="144" y="140"/>
                    <a:pt x="147" y="136"/>
                  </a:cubicBezTo>
                  <a:cubicBezTo>
                    <a:pt x="151" y="137"/>
                    <a:pt x="154" y="136"/>
                    <a:pt x="155" y="132"/>
                  </a:cubicBezTo>
                  <a:cubicBezTo>
                    <a:pt x="155" y="129"/>
                    <a:pt x="149" y="130"/>
                    <a:pt x="149" y="127"/>
                  </a:cubicBezTo>
                  <a:cubicBezTo>
                    <a:pt x="152" y="125"/>
                    <a:pt x="157" y="127"/>
                    <a:pt x="158" y="122"/>
                  </a:cubicBezTo>
                  <a:cubicBezTo>
                    <a:pt x="157" y="121"/>
                    <a:pt x="154" y="121"/>
                    <a:pt x="155" y="119"/>
                  </a:cubicBezTo>
                  <a:cubicBezTo>
                    <a:pt x="156" y="116"/>
                    <a:pt x="161" y="119"/>
                    <a:pt x="161" y="114"/>
                  </a:cubicBezTo>
                  <a:cubicBezTo>
                    <a:pt x="161" y="112"/>
                    <a:pt x="156" y="113"/>
                    <a:pt x="156" y="110"/>
                  </a:cubicBezTo>
                  <a:cubicBezTo>
                    <a:pt x="158" y="107"/>
                    <a:pt x="164" y="110"/>
                    <a:pt x="164" y="105"/>
                  </a:cubicBezTo>
                  <a:cubicBezTo>
                    <a:pt x="163" y="102"/>
                    <a:pt x="155" y="103"/>
                    <a:pt x="156" y="99"/>
                  </a:cubicBezTo>
                  <a:cubicBezTo>
                    <a:pt x="158" y="96"/>
                    <a:pt x="166" y="103"/>
                    <a:pt x="166" y="97"/>
                  </a:cubicBezTo>
                  <a:cubicBezTo>
                    <a:pt x="170" y="96"/>
                    <a:pt x="164" y="92"/>
                    <a:pt x="163" y="91"/>
                  </a:cubicBezTo>
                  <a:cubicBezTo>
                    <a:pt x="165" y="90"/>
                    <a:pt x="169" y="91"/>
                    <a:pt x="170" y="87"/>
                  </a:cubicBezTo>
                  <a:cubicBezTo>
                    <a:pt x="169" y="84"/>
                    <a:pt x="163" y="85"/>
                    <a:pt x="163" y="82"/>
                  </a:cubicBezTo>
                  <a:cubicBezTo>
                    <a:pt x="165" y="80"/>
                    <a:pt x="170" y="82"/>
                    <a:pt x="171" y="79"/>
                  </a:cubicBezTo>
                  <a:cubicBezTo>
                    <a:pt x="170" y="76"/>
                    <a:pt x="167" y="75"/>
                    <a:pt x="165" y="73"/>
                  </a:cubicBezTo>
                  <a:cubicBezTo>
                    <a:pt x="172" y="72"/>
                    <a:pt x="170" y="66"/>
                    <a:pt x="167" y="63"/>
                  </a:cubicBezTo>
                  <a:cubicBezTo>
                    <a:pt x="169" y="62"/>
                    <a:pt x="170" y="61"/>
                    <a:pt x="173" y="62"/>
                  </a:cubicBezTo>
                  <a:cubicBezTo>
                    <a:pt x="173" y="55"/>
                    <a:pt x="173" y="55"/>
                    <a:pt x="177" y="51"/>
                  </a:cubicBezTo>
                  <a:cubicBezTo>
                    <a:pt x="175" y="49"/>
                    <a:pt x="172" y="48"/>
                    <a:pt x="172" y="46"/>
                  </a:cubicBezTo>
                  <a:cubicBezTo>
                    <a:pt x="181" y="44"/>
                    <a:pt x="194" y="49"/>
                    <a:pt x="198" y="41"/>
                  </a:cubicBezTo>
                  <a:cubicBezTo>
                    <a:pt x="159" y="41"/>
                    <a:pt x="114" y="16"/>
                    <a:pt x="72" y="17"/>
                  </a:cubicBezTo>
                  <a:close/>
                  <a:moveTo>
                    <a:pt x="190" y="48"/>
                  </a:moveTo>
                  <a:cubicBezTo>
                    <a:pt x="190" y="48"/>
                    <a:pt x="190" y="48"/>
                    <a:pt x="190" y="48"/>
                  </a:cubicBezTo>
                  <a:cubicBezTo>
                    <a:pt x="187" y="57"/>
                    <a:pt x="202" y="54"/>
                    <a:pt x="203" y="49"/>
                  </a:cubicBezTo>
                  <a:cubicBezTo>
                    <a:pt x="198" y="47"/>
                    <a:pt x="195" y="49"/>
                    <a:pt x="190" y="48"/>
                  </a:cubicBezTo>
                  <a:close/>
                  <a:moveTo>
                    <a:pt x="215" y="65"/>
                  </a:moveTo>
                  <a:cubicBezTo>
                    <a:pt x="215" y="65"/>
                    <a:pt x="215" y="65"/>
                    <a:pt x="215" y="65"/>
                  </a:cubicBezTo>
                  <a:cubicBezTo>
                    <a:pt x="215" y="62"/>
                    <a:pt x="219" y="57"/>
                    <a:pt x="214" y="57"/>
                  </a:cubicBezTo>
                  <a:cubicBezTo>
                    <a:pt x="212" y="58"/>
                    <a:pt x="210" y="65"/>
                    <a:pt x="215" y="65"/>
                  </a:cubicBezTo>
                  <a:close/>
                  <a:moveTo>
                    <a:pt x="187" y="61"/>
                  </a:moveTo>
                  <a:cubicBezTo>
                    <a:pt x="187" y="61"/>
                    <a:pt x="187" y="61"/>
                    <a:pt x="187" y="61"/>
                  </a:cubicBezTo>
                  <a:cubicBezTo>
                    <a:pt x="192" y="64"/>
                    <a:pt x="202" y="62"/>
                    <a:pt x="205" y="58"/>
                  </a:cubicBezTo>
                  <a:cubicBezTo>
                    <a:pt x="201" y="56"/>
                    <a:pt x="189" y="54"/>
                    <a:pt x="187" y="61"/>
                  </a:cubicBezTo>
                  <a:close/>
                  <a:moveTo>
                    <a:pt x="22" y="43"/>
                  </a:moveTo>
                  <a:cubicBezTo>
                    <a:pt x="22" y="43"/>
                    <a:pt x="22" y="43"/>
                    <a:pt x="22" y="43"/>
                  </a:cubicBezTo>
                  <a:cubicBezTo>
                    <a:pt x="27" y="42"/>
                    <a:pt x="35" y="36"/>
                    <a:pt x="34" y="31"/>
                  </a:cubicBezTo>
                  <a:cubicBezTo>
                    <a:pt x="30" y="35"/>
                    <a:pt x="25" y="38"/>
                    <a:pt x="22" y="43"/>
                  </a:cubicBezTo>
                  <a:close/>
                  <a:moveTo>
                    <a:pt x="186" y="65"/>
                  </a:moveTo>
                  <a:cubicBezTo>
                    <a:pt x="186" y="65"/>
                    <a:pt x="186" y="65"/>
                    <a:pt x="186" y="65"/>
                  </a:cubicBezTo>
                  <a:cubicBezTo>
                    <a:pt x="186" y="67"/>
                    <a:pt x="186" y="69"/>
                    <a:pt x="185" y="70"/>
                  </a:cubicBezTo>
                  <a:cubicBezTo>
                    <a:pt x="189" y="72"/>
                    <a:pt x="200" y="72"/>
                    <a:pt x="202" y="65"/>
                  </a:cubicBezTo>
                  <a:cubicBezTo>
                    <a:pt x="197" y="66"/>
                    <a:pt x="191" y="64"/>
                    <a:pt x="186" y="65"/>
                  </a:cubicBezTo>
                  <a:close/>
                  <a:moveTo>
                    <a:pt x="49" y="99"/>
                  </a:moveTo>
                  <a:cubicBezTo>
                    <a:pt x="49" y="99"/>
                    <a:pt x="49" y="99"/>
                    <a:pt x="49" y="99"/>
                  </a:cubicBezTo>
                  <a:cubicBezTo>
                    <a:pt x="53" y="84"/>
                    <a:pt x="53" y="61"/>
                    <a:pt x="58" y="40"/>
                  </a:cubicBezTo>
                  <a:cubicBezTo>
                    <a:pt x="58" y="39"/>
                    <a:pt x="57" y="38"/>
                    <a:pt x="56" y="37"/>
                  </a:cubicBezTo>
                  <a:cubicBezTo>
                    <a:pt x="34" y="43"/>
                    <a:pt x="18" y="91"/>
                    <a:pt x="49" y="99"/>
                  </a:cubicBezTo>
                  <a:close/>
                  <a:moveTo>
                    <a:pt x="194" y="129"/>
                  </a:moveTo>
                  <a:cubicBezTo>
                    <a:pt x="194" y="129"/>
                    <a:pt x="194" y="129"/>
                    <a:pt x="194" y="129"/>
                  </a:cubicBezTo>
                  <a:cubicBezTo>
                    <a:pt x="223" y="133"/>
                    <a:pt x="231" y="81"/>
                    <a:pt x="211" y="69"/>
                  </a:cubicBezTo>
                  <a:cubicBezTo>
                    <a:pt x="206" y="89"/>
                    <a:pt x="197" y="112"/>
                    <a:pt x="194" y="129"/>
                  </a:cubicBezTo>
                  <a:close/>
                  <a:moveTo>
                    <a:pt x="227" y="83"/>
                  </a:moveTo>
                  <a:cubicBezTo>
                    <a:pt x="227" y="83"/>
                    <a:pt x="227" y="83"/>
                    <a:pt x="227" y="83"/>
                  </a:cubicBezTo>
                  <a:cubicBezTo>
                    <a:pt x="228" y="81"/>
                    <a:pt x="231" y="81"/>
                    <a:pt x="231" y="77"/>
                  </a:cubicBezTo>
                  <a:cubicBezTo>
                    <a:pt x="227" y="75"/>
                    <a:pt x="222" y="81"/>
                    <a:pt x="227" y="83"/>
                  </a:cubicBezTo>
                  <a:close/>
                  <a:moveTo>
                    <a:pt x="183" y="80"/>
                  </a:moveTo>
                  <a:cubicBezTo>
                    <a:pt x="183" y="80"/>
                    <a:pt x="183" y="80"/>
                    <a:pt x="183" y="80"/>
                  </a:cubicBezTo>
                  <a:cubicBezTo>
                    <a:pt x="191" y="81"/>
                    <a:pt x="196" y="79"/>
                    <a:pt x="200" y="75"/>
                  </a:cubicBezTo>
                  <a:cubicBezTo>
                    <a:pt x="200" y="73"/>
                    <a:pt x="199" y="72"/>
                    <a:pt x="198" y="71"/>
                  </a:cubicBezTo>
                  <a:cubicBezTo>
                    <a:pt x="194" y="76"/>
                    <a:pt x="183" y="69"/>
                    <a:pt x="183" y="80"/>
                  </a:cubicBezTo>
                  <a:close/>
                  <a:moveTo>
                    <a:pt x="234" y="89"/>
                  </a:moveTo>
                  <a:cubicBezTo>
                    <a:pt x="234" y="89"/>
                    <a:pt x="234" y="89"/>
                    <a:pt x="234" y="89"/>
                  </a:cubicBezTo>
                  <a:cubicBezTo>
                    <a:pt x="237" y="89"/>
                    <a:pt x="239" y="88"/>
                    <a:pt x="239" y="85"/>
                  </a:cubicBezTo>
                  <a:cubicBezTo>
                    <a:pt x="236" y="84"/>
                    <a:pt x="236" y="88"/>
                    <a:pt x="234" y="89"/>
                  </a:cubicBezTo>
                  <a:close/>
                  <a:moveTo>
                    <a:pt x="24" y="53"/>
                  </a:moveTo>
                  <a:cubicBezTo>
                    <a:pt x="24" y="53"/>
                    <a:pt x="24" y="53"/>
                    <a:pt x="24" y="53"/>
                  </a:cubicBezTo>
                  <a:cubicBezTo>
                    <a:pt x="29" y="55"/>
                    <a:pt x="34" y="49"/>
                    <a:pt x="32" y="46"/>
                  </a:cubicBezTo>
                  <a:cubicBezTo>
                    <a:pt x="30" y="49"/>
                    <a:pt x="25" y="48"/>
                    <a:pt x="24" y="53"/>
                  </a:cubicBezTo>
                  <a:close/>
                  <a:moveTo>
                    <a:pt x="182" y="88"/>
                  </a:moveTo>
                  <a:cubicBezTo>
                    <a:pt x="182" y="88"/>
                    <a:pt x="182" y="88"/>
                    <a:pt x="182" y="88"/>
                  </a:cubicBezTo>
                  <a:cubicBezTo>
                    <a:pt x="187" y="87"/>
                    <a:pt x="194" y="88"/>
                    <a:pt x="197" y="82"/>
                  </a:cubicBezTo>
                  <a:cubicBezTo>
                    <a:pt x="191" y="83"/>
                    <a:pt x="183" y="81"/>
                    <a:pt x="182" y="88"/>
                  </a:cubicBezTo>
                  <a:close/>
                  <a:moveTo>
                    <a:pt x="228" y="101"/>
                  </a:moveTo>
                  <a:cubicBezTo>
                    <a:pt x="228" y="101"/>
                    <a:pt x="228" y="101"/>
                    <a:pt x="228" y="101"/>
                  </a:cubicBezTo>
                  <a:cubicBezTo>
                    <a:pt x="233" y="101"/>
                    <a:pt x="236" y="98"/>
                    <a:pt x="239" y="94"/>
                  </a:cubicBezTo>
                  <a:cubicBezTo>
                    <a:pt x="233" y="93"/>
                    <a:pt x="230" y="97"/>
                    <a:pt x="228" y="101"/>
                  </a:cubicBezTo>
                  <a:close/>
                  <a:moveTo>
                    <a:pt x="15" y="58"/>
                  </a:moveTo>
                  <a:cubicBezTo>
                    <a:pt x="15" y="58"/>
                    <a:pt x="15" y="58"/>
                    <a:pt x="15" y="58"/>
                  </a:cubicBezTo>
                  <a:cubicBezTo>
                    <a:pt x="18" y="58"/>
                    <a:pt x="20" y="57"/>
                    <a:pt x="21" y="54"/>
                  </a:cubicBezTo>
                  <a:cubicBezTo>
                    <a:pt x="18" y="53"/>
                    <a:pt x="16" y="54"/>
                    <a:pt x="15" y="58"/>
                  </a:cubicBezTo>
                  <a:close/>
                  <a:moveTo>
                    <a:pt x="181" y="90"/>
                  </a:moveTo>
                  <a:cubicBezTo>
                    <a:pt x="181" y="90"/>
                    <a:pt x="181" y="90"/>
                    <a:pt x="181" y="90"/>
                  </a:cubicBezTo>
                  <a:cubicBezTo>
                    <a:pt x="181" y="92"/>
                    <a:pt x="180" y="95"/>
                    <a:pt x="180" y="97"/>
                  </a:cubicBezTo>
                  <a:cubicBezTo>
                    <a:pt x="187" y="96"/>
                    <a:pt x="196" y="99"/>
                    <a:pt x="197" y="89"/>
                  </a:cubicBezTo>
                  <a:cubicBezTo>
                    <a:pt x="189" y="90"/>
                    <a:pt x="188" y="90"/>
                    <a:pt x="181" y="90"/>
                  </a:cubicBezTo>
                  <a:close/>
                  <a:moveTo>
                    <a:pt x="22" y="61"/>
                  </a:moveTo>
                  <a:cubicBezTo>
                    <a:pt x="22" y="61"/>
                    <a:pt x="22" y="61"/>
                    <a:pt x="22" y="61"/>
                  </a:cubicBezTo>
                  <a:cubicBezTo>
                    <a:pt x="23" y="59"/>
                    <a:pt x="29" y="58"/>
                    <a:pt x="25" y="56"/>
                  </a:cubicBezTo>
                  <a:cubicBezTo>
                    <a:pt x="25" y="57"/>
                    <a:pt x="19" y="59"/>
                    <a:pt x="22" y="61"/>
                  </a:cubicBezTo>
                  <a:close/>
                  <a:moveTo>
                    <a:pt x="19" y="70"/>
                  </a:moveTo>
                  <a:cubicBezTo>
                    <a:pt x="19" y="70"/>
                    <a:pt x="19" y="70"/>
                    <a:pt x="19" y="70"/>
                  </a:cubicBezTo>
                  <a:cubicBezTo>
                    <a:pt x="23" y="71"/>
                    <a:pt x="27" y="65"/>
                    <a:pt x="25" y="63"/>
                  </a:cubicBezTo>
                  <a:cubicBezTo>
                    <a:pt x="24" y="67"/>
                    <a:pt x="20" y="66"/>
                    <a:pt x="19" y="70"/>
                  </a:cubicBezTo>
                  <a:close/>
                  <a:moveTo>
                    <a:pt x="180" y="105"/>
                  </a:moveTo>
                  <a:cubicBezTo>
                    <a:pt x="180" y="105"/>
                    <a:pt x="180" y="105"/>
                    <a:pt x="180" y="105"/>
                  </a:cubicBezTo>
                  <a:cubicBezTo>
                    <a:pt x="182" y="108"/>
                    <a:pt x="186" y="105"/>
                    <a:pt x="189" y="104"/>
                  </a:cubicBezTo>
                  <a:cubicBezTo>
                    <a:pt x="190" y="102"/>
                    <a:pt x="191" y="100"/>
                    <a:pt x="189" y="99"/>
                  </a:cubicBezTo>
                  <a:cubicBezTo>
                    <a:pt x="188" y="104"/>
                    <a:pt x="179" y="97"/>
                    <a:pt x="180" y="105"/>
                  </a:cubicBezTo>
                  <a:close/>
                  <a:moveTo>
                    <a:pt x="227" y="119"/>
                  </a:moveTo>
                  <a:cubicBezTo>
                    <a:pt x="227" y="119"/>
                    <a:pt x="227" y="119"/>
                    <a:pt x="227" y="119"/>
                  </a:cubicBezTo>
                  <a:cubicBezTo>
                    <a:pt x="231" y="119"/>
                    <a:pt x="237" y="114"/>
                    <a:pt x="235" y="111"/>
                  </a:cubicBezTo>
                  <a:cubicBezTo>
                    <a:pt x="233" y="115"/>
                    <a:pt x="228" y="114"/>
                    <a:pt x="227" y="119"/>
                  </a:cubicBezTo>
                  <a:close/>
                  <a:moveTo>
                    <a:pt x="21" y="76"/>
                  </a:moveTo>
                  <a:cubicBezTo>
                    <a:pt x="21" y="76"/>
                    <a:pt x="21" y="76"/>
                    <a:pt x="21" y="76"/>
                  </a:cubicBezTo>
                  <a:cubicBezTo>
                    <a:pt x="28" y="75"/>
                    <a:pt x="24" y="70"/>
                    <a:pt x="21" y="76"/>
                  </a:cubicBezTo>
                  <a:close/>
                  <a:moveTo>
                    <a:pt x="178" y="113"/>
                  </a:moveTo>
                  <a:cubicBezTo>
                    <a:pt x="178" y="113"/>
                    <a:pt x="178" y="113"/>
                    <a:pt x="178" y="113"/>
                  </a:cubicBezTo>
                  <a:cubicBezTo>
                    <a:pt x="182" y="115"/>
                    <a:pt x="184" y="113"/>
                    <a:pt x="185" y="111"/>
                  </a:cubicBezTo>
                  <a:cubicBezTo>
                    <a:pt x="182" y="109"/>
                    <a:pt x="178" y="109"/>
                    <a:pt x="178" y="113"/>
                  </a:cubicBezTo>
                  <a:close/>
                  <a:moveTo>
                    <a:pt x="177" y="120"/>
                  </a:moveTo>
                  <a:cubicBezTo>
                    <a:pt x="177" y="120"/>
                    <a:pt x="177" y="120"/>
                    <a:pt x="177" y="120"/>
                  </a:cubicBezTo>
                  <a:cubicBezTo>
                    <a:pt x="182" y="118"/>
                    <a:pt x="191" y="123"/>
                    <a:pt x="192" y="115"/>
                  </a:cubicBezTo>
                  <a:cubicBezTo>
                    <a:pt x="187" y="117"/>
                    <a:pt x="178" y="112"/>
                    <a:pt x="177" y="120"/>
                  </a:cubicBezTo>
                  <a:close/>
                  <a:moveTo>
                    <a:pt x="20" y="87"/>
                  </a:moveTo>
                  <a:cubicBezTo>
                    <a:pt x="20" y="87"/>
                    <a:pt x="20" y="87"/>
                    <a:pt x="20" y="87"/>
                  </a:cubicBezTo>
                  <a:cubicBezTo>
                    <a:pt x="14" y="92"/>
                    <a:pt x="27" y="90"/>
                    <a:pt x="20" y="87"/>
                  </a:cubicBezTo>
                  <a:close/>
                  <a:moveTo>
                    <a:pt x="172" y="127"/>
                  </a:moveTo>
                  <a:cubicBezTo>
                    <a:pt x="172" y="127"/>
                    <a:pt x="172" y="127"/>
                    <a:pt x="172" y="127"/>
                  </a:cubicBezTo>
                  <a:cubicBezTo>
                    <a:pt x="170" y="131"/>
                    <a:pt x="175" y="131"/>
                    <a:pt x="175" y="133"/>
                  </a:cubicBezTo>
                  <a:cubicBezTo>
                    <a:pt x="172" y="134"/>
                    <a:pt x="169" y="135"/>
                    <a:pt x="169" y="139"/>
                  </a:cubicBezTo>
                  <a:cubicBezTo>
                    <a:pt x="176" y="142"/>
                    <a:pt x="177" y="135"/>
                    <a:pt x="184" y="138"/>
                  </a:cubicBezTo>
                  <a:cubicBezTo>
                    <a:pt x="184" y="136"/>
                    <a:pt x="185" y="134"/>
                    <a:pt x="185" y="133"/>
                  </a:cubicBezTo>
                  <a:cubicBezTo>
                    <a:pt x="182" y="130"/>
                    <a:pt x="178" y="135"/>
                    <a:pt x="177" y="131"/>
                  </a:cubicBezTo>
                  <a:cubicBezTo>
                    <a:pt x="183" y="130"/>
                    <a:pt x="189" y="131"/>
                    <a:pt x="190" y="123"/>
                  </a:cubicBezTo>
                  <a:cubicBezTo>
                    <a:pt x="183" y="123"/>
                    <a:pt x="176" y="123"/>
                    <a:pt x="172" y="127"/>
                  </a:cubicBezTo>
                  <a:close/>
                  <a:moveTo>
                    <a:pt x="28" y="96"/>
                  </a:moveTo>
                  <a:cubicBezTo>
                    <a:pt x="28" y="96"/>
                    <a:pt x="28" y="96"/>
                    <a:pt x="28" y="96"/>
                  </a:cubicBezTo>
                  <a:cubicBezTo>
                    <a:pt x="28" y="94"/>
                    <a:pt x="31" y="96"/>
                    <a:pt x="31" y="93"/>
                  </a:cubicBezTo>
                  <a:cubicBezTo>
                    <a:pt x="29" y="91"/>
                    <a:pt x="24" y="95"/>
                    <a:pt x="28" y="96"/>
                  </a:cubicBezTo>
                  <a:close/>
                  <a:moveTo>
                    <a:pt x="32" y="97"/>
                  </a:moveTo>
                  <a:cubicBezTo>
                    <a:pt x="32" y="97"/>
                    <a:pt x="32" y="97"/>
                    <a:pt x="32" y="97"/>
                  </a:cubicBezTo>
                  <a:cubicBezTo>
                    <a:pt x="30" y="101"/>
                    <a:pt x="35" y="101"/>
                    <a:pt x="37" y="103"/>
                  </a:cubicBezTo>
                  <a:cubicBezTo>
                    <a:pt x="40" y="97"/>
                    <a:pt x="35" y="95"/>
                    <a:pt x="32" y="97"/>
                  </a:cubicBezTo>
                  <a:close/>
                  <a:moveTo>
                    <a:pt x="163" y="134"/>
                  </a:moveTo>
                  <a:cubicBezTo>
                    <a:pt x="163" y="134"/>
                    <a:pt x="163" y="134"/>
                    <a:pt x="163" y="134"/>
                  </a:cubicBezTo>
                  <a:cubicBezTo>
                    <a:pt x="166" y="135"/>
                    <a:pt x="167" y="132"/>
                    <a:pt x="168" y="129"/>
                  </a:cubicBezTo>
                  <a:cubicBezTo>
                    <a:pt x="166" y="129"/>
                    <a:pt x="165" y="129"/>
                    <a:pt x="164" y="128"/>
                  </a:cubicBezTo>
                  <a:cubicBezTo>
                    <a:pt x="163" y="132"/>
                    <a:pt x="161" y="131"/>
                    <a:pt x="163" y="134"/>
                  </a:cubicBezTo>
                  <a:close/>
                  <a:moveTo>
                    <a:pt x="46" y="108"/>
                  </a:moveTo>
                  <a:cubicBezTo>
                    <a:pt x="46" y="108"/>
                    <a:pt x="46" y="108"/>
                    <a:pt x="46" y="108"/>
                  </a:cubicBezTo>
                  <a:cubicBezTo>
                    <a:pt x="47" y="109"/>
                    <a:pt x="48" y="109"/>
                    <a:pt x="49" y="109"/>
                  </a:cubicBezTo>
                  <a:cubicBezTo>
                    <a:pt x="49" y="108"/>
                    <a:pt x="49" y="107"/>
                    <a:pt x="49" y="106"/>
                  </a:cubicBezTo>
                  <a:cubicBezTo>
                    <a:pt x="48" y="106"/>
                    <a:pt x="47" y="106"/>
                    <a:pt x="46" y="106"/>
                  </a:cubicBezTo>
                  <a:cubicBezTo>
                    <a:pt x="46" y="107"/>
                    <a:pt x="46" y="108"/>
                    <a:pt x="46" y="108"/>
                  </a:cubicBezTo>
                  <a:close/>
                  <a:moveTo>
                    <a:pt x="162" y="153"/>
                  </a:moveTo>
                  <a:cubicBezTo>
                    <a:pt x="162" y="153"/>
                    <a:pt x="162" y="153"/>
                    <a:pt x="162" y="153"/>
                  </a:cubicBezTo>
                  <a:cubicBezTo>
                    <a:pt x="170" y="153"/>
                    <a:pt x="185" y="150"/>
                    <a:pt x="179" y="140"/>
                  </a:cubicBezTo>
                  <a:cubicBezTo>
                    <a:pt x="173" y="143"/>
                    <a:pt x="160" y="144"/>
                    <a:pt x="162" y="153"/>
                  </a:cubicBezTo>
                  <a:close/>
                  <a:moveTo>
                    <a:pt x="154" y="154"/>
                  </a:moveTo>
                  <a:cubicBezTo>
                    <a:pt x="154" y="154"/>
                    <a:pt x="154" y="154"/>
                    <a:pt x="154" y="154"/>
                  </a:cubicBezTo>
                  <a:cubicBezTo>
                    <a:pt x="155" y="153"/>
                    <a:pt x="159" y="150"/>
                    <a:pt x="155" y="149"/>
                  </a:cubicBezTo>
                  <a:cubicBezTo>
                    <a:pt x="155" y="150"/>
                    <a:pt x="151" y="153"/>
                    <a:pt x="154" y="154"/>
                  </a:cubicBezTo>
                  <a:close/>
                  <a:moveTo>
                    <a:pt x="156" y="160"/>
                  </a:moveTo>
                  <a:cubicBezTo>
                    <a:pt x="156" y="160"/>
                    <a:pt x="156" y="160"/>
                    <a:pt x="156" y="160"/>
                  </a:cubicBezTo>
                  <a:cubicBezTo>
                    <a:pt x="162" y="163"/>
                    <a:pt x="165" y="155"/>
                    <a:pt x="168" y="160"/>
                  </a:cubicBezTo>
                  <a:cubicBezTo>
                    <a:pt x="163" y="166"/>
                    <a:pt x="150" y="162"/>
                    <a:pt x="147" y="171"/>
                  </a:cubicBezTo>
                  <a:cubicBezTo>
                    <a:pt x="153" y="172"/>
                    <a:pt x="157" y="164"/>
                    <a:pt x="162" y="170"/>
                  </a:cubicBezTo>
                  <a:cubicBezTo>
                    <a:pt x="165" y="164"/>
                    <a:pt x="172" y="163"/>
                    <a:pt x="174" y="155"/>
                  </a:cubicBezTo>
                  <a:cubicBezTo>
                    <a:pt x="167" y="155"/>
                    <a:pt x="159" y="154"/>
                    <a:pt x="156" y="160"/>
                  </a:cubicBezTo>
                  <a:close/>
                  <a:moveTo>
                    <a:pt x="146" y="163"/>
                  </a:moveTo>
                  <a:cubicBezTo>
                    <a:pt x="146" y="163"/>
                    <a:pt x="146" y="163"/>
                    <a:pt x="146" y="163"/>
                  </a:cubicBezTo>
                  <a:cubicBezTo>
                    <a:pt x="149" y="165"/>
                    <a:pt x="150" y="161"/>
                    <a:pt x="151" y="159"/>
                  </a:cubicBezTo>
                  <a:cubicBezTo>
                    <a:pt x="147" y="158"/>
                    <a:pt x="144" y="161"/>
                    <a:pt x="146" y="163"/>
                  </a:cubicBezTo>
                  <a:close/>
                  <a:moveTo>
                    <a:pt x="118" y="229"/>
                  </a:moveTo>
                  <a:cubicBezTo>
                    <a:pt x="118" y="229"/>
                    <a:pt x="118" y="229"/>
                    <a:pt x="118" y="229"/>
                  </a:cubicBezTo>
                  <a:cubicBezTo>
                    <a:pt x="128" y="228"/>
                    <a:pt x="126" y="210"/>
                    <a:pt x="130" y="200"/>
                  </a:cubicBezTo>
                  <a:cubicBezTo>
                    <a:pt x="130" y="199"/>
                    <a:pt x="129" y="199"/>
                    <a:pt x="127" y="198"/>
                  </a:cubicBezTo>
                  <a:cubicBezTo>
                    <a:pt x="119" y="203"/>
                    <a:pt x="119" y="218"/>
                    <a:pt x="118" y="229"/>
                  </a:cubicBezTo>
                  <a:close/>
                  <a:moveTo>
                    <a:pt x="76" y="217"/>
                  </a:moveTo>
                  <a:cubicBezTo>
                    <a:pt x="76" y="217"/>
                    <a:pt x="76" y="217"/>
                    <a:pt x="76" y="217"/>
                  </a:cubicBezTo>
                  <a:cubicBezTo>
                    <a:pt x="80" y="221"/>
                    <a:pt x="87" y="222"/>
                    <a:pt x="93" y="225"/>
                  </a:cubicBezTo>
                  <a:cubicBezTo>
                    <a:pt x="98" y="219"/>
                    <a:pt x="100" y="209"/>
                    <a:pt x="102" y="199"/>
                  </a:cubicBezTo>
                  <a:cubicBezTo>
                    <a:pt x="97" y="196"/>
                    <a:pt x="88" y="194"/>
                    <a:pt x="82" y="192"/>
                  </a:cubicBezTo>
                  <a:cubicBezTo>
                    <a:pt x="80" y="200"/>
                    <a:pt x="78" y="209"/>
                    <a:pt x="76" y="217"/>
                  </a:cubicBezTo>
                  <a:close/>
                  <a:moveTo>
                    <a:pt x="105" y="227"/>
                  </a:moveTo>
                  <a:cubicBezTo>
                    <a:pt x="105" y="227"/>
                    <a:pt x="105" y="227"/>
                    <a:pt x="105" y="227"/>
                  </a:cubicBezTo>
                  <a:cubicBezTo>
                    <a:pt x="106" y="222"/>
                    <a:pt x="103" y="221"/>
                    <a:pt x="100" y="219"/>
                  </a:cubicBezTo>
                  <a:cubicBezTo>
                    <a:pt x="98" y="224"/>
                    <a:pt x="99" y="227"/>
                    <a:pt x="105" y="227"/>
                  </a:cubicBezTo>
                  <a:close/>
                  <a:moveTo>
                    <a:pt x="131" y="237"/>
                  </a:moveTo>
                  <a:cubicBezTo>
                    <a:pt x="131" y="237"/>
                    <a:pt x="131" y="237"/>
                    <a:pt x="131" y="237"/>
                  </a:cubicBezTo>
                  <a:cubicBezTo>
                    <a:pt x="132" y="235"/>
                    <a:pt x="133" y="234"/>
                    <a:pt x="134" y="232"/>
                  </a:cubicBezTo>
                  <a:cubicBezTo>
                    <a:pt x="133" y="230"/>
                    <a:pt x="131" y="229"/>
                    <a:pt x="128" y="229"/>
                  </a:cubicBezTo>
                  <a:cubicBezTo>
                    <a:pt x="127" y="233"/>
                    <a:pt x="129" y="235"/>
                    <a:pt x="131" y="237"/>
                  </a:cubicBezTo>
                  <a:close/>
                  <a:moveTo>
                    <a:pt x="61" y="232"/>
                  </a:moveTo>
                  <a:cubicBezTo>
                    <a:pt x="61" y="232"/>
                    <a:pt x="61" y="232"/>
                    <a:pt x="61" y="232"/>
                  </a:cubicBezTo>
                  <a:cubicBezTo>
                    <a:pt x="67" y="232"/>
                    <a:pt x="71" y="227"/>
                    <a:pt x="75" y="224"/>
                  </a:cubicBezTo>
                  <a:cubicBezTo>
                    <a:pt x="70" y="225"/>
                    <a:pt x="64" y="226"/>
                    <a:pt x="61" y="232"/>
                  </a:cubicBezTo>
                  <a:close/>
                  <a:moveTo>
                    <a:pt x="64" y="240"/>
                  </a:moveTo>
                  <a:cubicBezTo>
                    <a:pt x="64" y="240"/>
                    <a:pt x="64" y="240"/>
                    <a:pt x="64" y="240"/>
                  </a:cubicBezTo>
                  <a:cubicBezTo>
                    <a:pt x="69" y="235"/>
                    <a:pt x="76" y="232"/>
                    <a:pt x="81" y="227"/>
                  </a:cubicBezTo>
                  <a:cubicBezTo>
                    <a:pt x="81" y="225"/>
                    <a:pt x="81" y="225"/>
                    <a:pt x="79" y="225"/>
                  </a:cubicBezTo>
                  <a:cubicBezTo>
                    <a:pt x="76" y="232"/>
                    <a:pt x="62" y="231"/>
                    <a:pt x="64" y="240"/>
                  </a:cubicBezTo>
                  <a:close/>
                  <a:moveTo>
                    <a:pt x="77" y="242"/>
                  </a:moveTo>
                  <a:cubicBezTo>
                    <a:pt x="77" y="242"/>
                    <a:pt x="77" y="242"/>
                    <a:pt x="77" y="242"/>
                  </a:cubicBezTo>
                  <a:cubicBezTo>
                    <a:pt x="86" y="241"/>
                    <a:pt x="93" y="237"/>
                    <a:pt x="99" y="230"/>
                  </a:cubicBezTo>
                  <a:cubicBezTo>
                    <a:pt x="89" y="231"/>
                    <a:pt x="83" y="236"/>
                    <a:pt x="77" y="242"/>
                  </a:cubicBezTo>
                  <a:close/>
                  <a:moveTo>
                    <a:pt x="130" y="238"/>
                  </a:moveTo>
                  <a:cubicBezTo>
                    <a:pt x="130" y="238"/>
                    <a:pt x="130" y="238"/>
                    <a:pt x="130" y="238"/>
                  </a:cubicBezTo>
                  <a:cubicBezTo>
                    <a:pt x="130" y="239"/>
                    <a:pt x="130" y="240"/>
                    <a:pt x="130" y="241"/>
                  </a:cubicBezTo>
                  <a:cubicBezTo>
                    <a:pt x="133" y="243"/>
                    <a:pt x="135" y="237"/>
                    <a:pt x="132" y="237"/>
                  </a:cubicBezTo>
                  <a:cubicBezTo>
                    <a:pt x="132" y="238"/>
                    <a:pt x="131" y="238"/>
                    <a:pt x="130" y="238"/>
                  </a:cubicBezTo>
                  <a:close/>
                  <a:moveTo>
                    <a:pt x="111" y="242"/>
                  </a:moveTo>
                  <a:cubicBezTo>
                    <a:pt x="111" y="242"/>
                    <a:pt x="111" y="242"/>
                    <a:pt x="111" y="242"/>
                  </a:cubicBezTo>
                  <a:cubicBezTo>
                    <a:pt x="112" y="245"/>
                    <a:pt x="110" y="249"/>
                    <a:pt x="114" y="250"/>
                  </a:cubicBezTo>
                  <a:cubicBezTo>
                    <a:pt x="118" y="245"/>
                    <a:pt x="119" y="243"/>
                    <a:pt x="122" y="236"/>
                  </a:cubicBezTo>
                  <a:cubicBezTo>
                    <a:pt x="117" y="236"/>
                    <a:pt x="115" y="240"/>
                    <a:pt x="111" y="242"/>
                  </a:cubicBezTo>
                  <a:close/>
                  <a:moveTo>
                    <a:pt x="91" y="248"/>
                  </a:moveTo>
                  <a:cubicBezTo>
                    <a:pt x="91" y="248"/>
                    <a:pt x="91" y="248"/>
                    <a:pt x="91" y="248"/>
                  </a:cubicBezTo>
                  <a:cubicBezTo>
                    <a:pt x="97" y="249"/>
                    <a:pt x="100" y="246"/>
                    <a:pt x="102" y="242"/>
                  </a:cubicBezTo>
                  <a:cubicBezTo>
                    <a:pt x="104" y="241"/>
                    <a:pt x="113" y="236"/>
                    <a:pt x="107" y="235"/>
                  </a:cubicBezTo>
                  <a:cubicBezTo>
                    <a:pt x="102" y="239"/>
                    <a:pt x="94" y="240"/>
                    <a:pt x="91" y="248"/>
                  </a:cubicBezTo>
                  <a:close/>
                  <a:moveTo>
                    <a:pt x="69" y="241"/>
                  </a:moveTo>
                  <a:cubicBezTo>
                    <a:pt x="69" y="241"/>
                    <a:pt x="69" y="241"/>
                    <a:pt x="69" y="241"/>
                  </a:cubicBezTo>
                  <a:cubicBezTo>
                    <a:pt x="74" y="240"/>
                    <a:pt x="81" y="235"/>
                    <a:pt x="80" y="232"/>
                  </a:cubicBezTo>
                  <a:cubicBezTo>
                    <a:pt x="77" y="235"/>
                    <a:pt x="71" y="235"/>
                    <a:pt x="69" y="241"/>
                  </a:cubicBezTo>
                  <a:close/>
                  <a:moveTo>
                    <a:pt x="134" y="257"/>
                  </a:moveTo>
                  <a:cubicBezTo>
                    <a:pt x="134" y="257"/>
                    <a:pt x="134" y="257"/>
                    <a:pt x="134" y="257"/>
                  </a:cubicBezTo>
                  <a:cubicBezTo>
                    <a:pt x="141" y="258"/>
                    <a:pt x="141" y="248"/>
                    <a:pt x="139" y="244"/>
                  </a:cubicBezTo>
                  <a:cubicBezTo>
                    <a:pt x="138" y="250"/>
                    <a:pt x="134" y="251"/>
                    <a:pt x="134" y="257"/>
                  </a:cubicBezTo>
                  <a:close/>
                  <a:moveTo>
                    <a:pt x="103" y="250"/>
                  </a:moveTo>
                  <a:cubicBezTo>
                    <a:pt x="103" y="250"/>
                    <a:pt x="103" y="250"/>
                    <a:pt x="103" y="250"/>
                  </a:cubicBezTo>
                  <a:cubicBezTo>
                    <a:pt x="103" y="248"/>
                    <a:pt x="107" y="249"/>
                    <a:pt x="107" y="246"/>
                  </a:cubicBezTo>
                  <a:cubicBezTo>
                    <a:pt x="105" y="245"/>
                    <a:pt x="104" y="245"/>
                    <a:pt x="103" y="245"/>
                  </a:cubicBezTo>
                  <a:cubicBezTo>
                    <a:pt x="102" y="247"/>
                    <a:pt x="101" y="250"/>
                    <a:pt x="103" y="250"/>
                  </a:cubicBezTo>
                  <a:close/>
                  <a:moveTo>
                    <a:pt x="120" y="254"/>
                  </a:moveTo>
                  <a:cubicBezTo>
                    <a:pt x="120" y="254"/>
                    <a:pt x="120" y="254"/>
                    <a:pt x="120" y="254"/>
                  </a:cubicBezTo>
                  <a:cubicBezTo>
                    <a:pt x="122" y="254"/>
                    <a:pt x="123" y="254"/>
                    <a:pt x="124" y="255"/>
                  </a:cubicBezTo>
                  <a:cubicBezTo>
                    <a:pt x="124" y="253"/>
                    <a:pt x="125" y="252"/>
                    <a:pt x="125" y="251"/>
                  </a:cubicBezTo>
                  <a:cubicBezTo>
                    <a:pt x="124" y="250"/>
                    <a:pt x="122" y="250"/>
                    <a:pt x="121" y="250"/>
                  </a:cubicBezTo>
                  <a:cubicBezTo>
                    <a:pt x="121" y="251"/>
                    <a:pt x="120" y="252"/>
                    <a:pt x="120" y="254"/>
                  </a:cubicBezTo>
                  <a:close/>
                  <a:moveTo>
                    <a:pt x="123" y="276"/>
                  </a:moveTo>
                  <a:cubicBezTo>
                    <a:pt x="123" y="276"/>
                    <a:pt x="123" y="276"/>
                    <a:pt x="123" y="276"/>
                  </a:cubicBezTo>
                  <a:cubicBezTo>
                    <a:pt x="116" y="274"/>
                    <a:pt x="110" y="269"/>
                    <a:pt x="105" y="276"/>
                  </a:cubicBezTo>
                  <a:cubicBezTo>
                    <a:pt x="114" y="277"/>
                    <a:pt x="122" y="279"/>
                    <a:pt x="131" y="281"/>
                  </a:cubicBezTo>
                  <a:cubicBezTo>
                    <a:pt x="131" y="278"/>
                    <a:pt x="133" y="273"/>
                    <a:pt x="129" y="272"/>
                  </a:cubicBezTo>
                  <a:cubicBezTo>
                    <a:pt x="127" y="274"/>
                    <a:pt x="125" y="276"/>
                    <a:pt x="123" y="276"/>
                  </a:cubicBezTo>
                  <a:close/>
                  <a:moveTo>
                    <a:pt x="143" y="264"/>
                  </a:moveTo>
                  <a:cubicBezTo>
                    <a:pt x="143" y="264"/>
                    <a:pt x="143" y="264"/>
                    <a:pt x="143" y="264"/>
                  </a:cubicBezTo>
                  <a:cubicBezTo>
                    <a:pt x="141" y="269"/>
                    <a:pt x="136" y="268"/>
                    <a:pt x="135" y="275"/>
                  </a:cubicBezTo>
                  <a:cubicBezTo>
                    <a:pt x="142" y="275"/>
                    <a:pt x="143" y="267"/>
                    <a:pt x="147" y="264"/>
                  </a:cubicBezTo>
                  <a:cubicBezTo>
                    <a:pt x="147" y="260"/>
                    <a:pt x="144" y="258"/>
                    <a:pt x="140" y="257"/>
                  </a:cubicBezTo>
                  <a:cubicBezTo>
                    <a:pt x="138" y="265"/>
                    <a:pt x="130" y="265"/>
                    <a:pt x="126" y="272"/>
                  </a:cubicBezTo>
                  <a:cubicBezTo>
                    <a:pt x="134" y="273"/>
                    <a:pt x="139" y="262"/>
                    <a:pt x="143" y="264"/>
                  </a:cubicBezTo>
                  <a:close/>
                  <a:moveTo>
                    <a:pt x="28" y="246"/>
                  </a:moveTo>
                  <a:cubicBezTo>
                    <a:pt x="28" y="246"/>
                    <a:pt x="28" y="246"/>
                    <a:pt x="28" y="246"/>
                  </a:cubicBezTo>
                  <a:cubicBezTo>
                    <a:pt x="33" y="246"/>
                    <a:pt x="37" y="244"/>
                    <a:pt x="40" y="240"/>
                  </a:cubicBezTo>
                  <a:cubicBezTo>
                    <a:pt x="37" y="238"/>
                    <a:pt x="28" y="239"/>
                    <a:pt x="28" y="246"/>
                  </a:cubicBezTo>
                  <a:close/>
                  <a:moveTo>
                    <a:pt x="29" y="255"/>
                  </a:moveTo>
                  <a:cubicBezTo>
                    <a:pt x="29" y="255"/>
                    <a:pt x="29" y="255"/>
                    <a:pt x="29" y="255"/>
                  </a:cubicBezTo>
                  <a:cubicBezTo>
                    <a:pt x="37" y="251"/>
                    <a:pt x="47" y="250"/>
                    <a:pt x="51" y="241"/>
                  </a:cubicBezTo>
                  <a:cubicBezTo>
                    <a:pt x="42" y="243"/>
                    <a:pt x="33" y="246"/>
                    <a:pt x="29" y="255"/>
                  </a:cubicBezTo>
                  <a:close/>
                  <a:moveTo>
                    <a:pt x="37" y="256"/>
                  </a:moveTo>
                  <a:cubicBezTo>
                    <a:pt x="37" y="256"/>
                    <a:pt x="37" y="256"/>
                    <a:pt x="37" y="256"/>
                  </a:cubicBezTo>
                  <a:cubicBezTo>
                    <a:pt x="46" y="256"/>
                    <a:pt x="55" y="254"/>
                    <a:pt x="60" y="246"/>
                  </a:cubicBezTo>
                  <a:cubicBezTo>
                    <a:pt x="49" y="245"/>
                    <a:pt x="44" y="252"/>
                    <a:pt x="37" y="256"/>
                  </a:cubicBezTo>
                  <a:close/>
                  <a:moveTo>
                    <a:pt x="46" y="265"/>
                  </a:moveTo>
                  <a:cubicBezTo>
                    <a:pt x="46" y="265"/>
                    <a:pt x="46" y="265"/>
                    <a:pt x="46" y="265"/>
                  </a:cubicBezTo>
                  <a:cubicBezTo>
                    <a:pt x="51" y="268"/>
                    <a:pt x="66" y="272"/>
                    <a:pt x="63" y="263"/>
                  </a:cubicBezTo>
                  <a:cubicBezTo>
                    <a:pt x="58" y="267"/>
                    <a:pt x="51" y="257"/>
                    <a:pt x="46" y="265"/>
                  </a:cubicBezTo>
                  <a:close/>
                  <a:moveTo>
                    <a:pt x="70" y="248"/>
                  </a:moveTo>
                  <a:cubicBezTo>
                    <a:pt x="70" y="248"/>
                    <a:pt x="70" y="248"/>
                    <a:pt x="70" y="248"/>
                  </a:cubicBezTo>
                  <a:cubicBezTo>
                    <a:pt x="61" y="249"/>
                    <a:pt x="54" y="254"/>
                    <a:pt x="47" y="260"/>
                  </a:cubicBezTo>
                  <a:cubicBezTo>
                    <a:pt x="57" y="260"/>
                    <a:pt x="68" y="254"/>
                    <a:pt x="70" y="248"/>
                  </a:cubicBezTo>
                  <a:close/>
                  <a:moveTo>
                    <a:pt x="62" y="260"/>
                  </a:moveTo>
                  <a:cubicBezTo>
                    <a:pt x="62" y="260"/>
                    <a:pt x="62" y="260"/>
                    <a:pt x="62" y="260"/>
                  </a:cubicBezTo>
                  <a:cubicBezTo>
                    <a:pt x="71" y="261"/>
                    <a:pt x="77" y="257"/>
                    <a:pt x="82" y="252"/>
                  </a:cubicBezTo>
                  <a:cubicBezTo>
                    <a:pt x="75" y="247"/>
                    <a:pt x="68" y="257"/>
                    <a:pt x="62" y="260"/>
                  </a:cubicBezTo>
                  <a:close/>
                  <a:moveTo>
                    <a:pt x="69" y="267"/>
                  </a:moveTo>
                  <a:cubicBezTo>
                    <a:pt x="69" y="267"/>
                    <a:pt x="69" y="267"/>
                    <a:pt x="69" y="267"/>
                  </a:cubicBezTo>
                  <a:cubicBezTo>
                    <a:pt x="78" y="264"/>
                    <a:pt x="89" y="263"/>
                    <a:pt x="94" y="253"/>
                  </a:cubicBezTo>
                  <a:cubicBezTo>
                    <a:pt x="83" y="253"/>
                    <a:pt x="75" y="258"/>
                    <a:pt x="69" y="267"/>
                  </a:cubicBezTo>
                  <a:close/>
                  <a:moveTo>
                    <a:pt x="88" y="274"/>
                  </a:moveTo>
                  <a:cubicBezTo>
                    <a:pt x="88" y="274"/>
                    <a:pt x="88" y="274"/>
                    <a:pt x="88" y="274"/>
                  </a:cubicBezTo>
                  <a:cubicBezTo>
                    <a:pt x="96" y="277"/>
                    <a:pt x="98" y="270"/>
                    <a:pt x="99" y="263"/>
                  </a:cubicBezTo>
                  <a:cubicBezTo>
                    <a:pt x="103" y="262"/>
                    <a:pt x="108" y="261"/>
                    <a:pt x="110" y="256"/>
                  </a:cubicBezTo>
                  <a:cubicBezTo>
                    <a:pt x="96" y="253"/>
                    <a:pt x="89" y="261"/>
                    <a:pt x="82" y="270"/>
                  </a:cubicBezTo>
                  <a:cubicBezTo>
                    <a:pt x="89" y="270"/>
                    <a:pt x="91" y="265"/>
                    <a:pt x="97" y="266"/>
                  </a:cubicBezTo>
                  <a:cubicBezTo>
                    <a:pt x="94" y="268"/>
                    <a:pt x="89" y="267"/>
                    <a:pt x="88" y="274"/>
                  </a:cubicBezTo>
                  <a:close/>
                  <a:moveTo>
                    <a:pt x="100" y="272"/>
                  </a:moveTo>
                  <a:cubicBezTo>
                    <a:pt x="100" y="272"/>
                    <a:pt x="100" y="272"/>
                    <a:pt x="100" y="272"/>
                  </a:cubicBezTo>
                  <a:cubicBezTo>
                    <a:pt x="110" y="272"/>
                    <a:pt x="117" y="266"/>
                    <a:pt x="122" y="258"/>
                  </a:cubicBezTo>
                  <a:cubicBezTo>
                    <a:pt x="110" y="257"/>
                    <a:pt x="105" y="265"/>
                    <a:pt x="100" y="272"/>
                  </a:cubicBezTo>
                  <a:close/>
                  <a:moveTo>
                    <a:pt x="117" y="270"/>
                  </a:moveTo>
                  <a:cubicBezTo>
                    <a:pt x="117" y="270"/>
                    <a:pt x="117" y="270"/>
                    <a:pt x="117" y="270"/>
                  </a:cubicBezTo>
                  <a:cubicBezTo>
                    <a:pt x="119" y="274"/>
                    <a:pt x="128" y="266"/>
                    <a:pt x="126" y="262"/>
                  </a:cubicBezTo>
                  <a:cubicBezTo>
                    <a:pt x="123" y="265"/>
                    <a:pt x="119" y="266"/>
                    <a:pt x="117" y="270"/>
                  </a:cubicBezTo>
                  <a:close/>
                  <a:moveTo>
                    <a:pt x="36" y="262"/>
                  </a:moveTo>
                  <a:cubicBezTo>
                    <a:pt x="36" y="262"/>
                    <a:pt x="36" y="262"/>
                    <a:pt x="36" y="262"/>
                  </a:cubicBezTo>
                  <a:cubicBezTo>
                    <a:pt x="37" y="262"/>
                    <a:pt x="38" y="264"/>
                    <a:pt x="41" y="264"/>
                  </a:cubicBezTo>
                  <a:cubicBezTo>
                    <a:pt x="41" y="262"/>
                    <a:pt x="41" y="260"/>
                    <a:pt x="42" y="259"/>
                  </a:cubicBezTo>
                  <a:cubicBezTo>
                    <a:pt x="38" y="258"/>
                    <a:pt x="37" y="260"/>
                    <a:pt x="36" y="262"/>
                  </a:cubicBezTo>
                  <a:close/>
                  <a:moveTo>
                    <a:pt x="73" y="270"/>
                  </a:moveTo>
                  <a:cubicBezTo>
                    <a:pt x="73" y="270"/>
                    <a:pt x="73" y="270"/>
                    <a:pt x="73" y="270"/>
                  </a:cubicBezTo>
                  <a:cubicBezTo>
                    <a:pt x="74" y="271"/>
                    <a:pt x="75" y="271"/>
                    <a:pt x="76" y="271"/>
                  </a:cubicBezTo>
                  <a:cubicBezTo>
                    <a:pt x="77" y="270"/>
                    <a:pt x="77" y="269"/>
                    <a:pt x="77" y="267"/>
                  </a:cubicBezTo>
                  <a:cubicBezTo>
                    <a:pt x="76" y="267"/>
                    <a:pt x="76" y="267"/>
                    <a:pt x="75" y="267"/>
                  </a:cubicBezTo>
                  <a:cubicBezTo>
                    <a:pt x="74" y="268"/>
                    <a:pt x="73" y="268"/>
                    <a:pt x="73" y="2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11" name="矩形 10"/>
          <p:cNvSpPr/>
          <p:nvPr/>
        </p:nvSpPr>
        <p:spPr>
          <a:xfrm>
            <a:off x="1349071" y="4577204"/>
            <a:ext cx="2465496" cy="30425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dirty="0">
                <a:solidFill>
                  <a:schemeClr val="bg1">
                    <a:lumMod val="50000"/>
                  </a:schemeClr>
                </a:solidFill>
                <a:latin typeface="Noto Sans S Chinese Medium" charset="-122"/>
                <a:ea typeface="Noto Sans S Chinese Medium" charset="-122"/>
                <a:cs typeface="Noto Sans S Chinese Medium" charset="-122"/>
              </a:rPr>
              <a:t>Title text added</a:t>
            </a:r>
          </a:p>
        </p:txBody>
      </p:sp>
      <p:sp>
        <p:nvSpPr>
          <p:cNvPr id="12" name="矩形 11"/>
          <p:cNvSpPr/>
          <p:nvPr/>
        </p:nvSpPr>
        <p:spPr>
          <a:xfrm>
            <a:off x="4461960" y="4577204"/>
            <a:ext cx="2465496" cy="30425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dirty="0">
                <a:solidFill>
                  <a:schemeClr val="tx1">
                    <a:lumMod val="75000"/>
                    <a:lumOff val="25000"/>
                  </a:schemeClr>
                </a:solidFill>
                <a:latin typeface="Noto Sans S Chinese Medium" charset="-122"/>
                <a:ea typeface="Noto Sans S Chinese Medium" charset="-122"/>
                <a:cs typeface="Noto Sans S Chinese Medium" charset="-122"/>
              </a:rPr>
              <a:t>Title text added</a:t>
            </a:r>
          </a:p>
        </p:txBody>
      </p:sp>
      <p:sp>
        <p:nvSpPr>
          <p:cNvPr id="13" name="矩形 12"/>
          <p:cNvSpPr/>
          <p:nvPr/>
        </p:nvSpPr>
        <p:spPr>
          <a:xfrm>
            <a:off x="7574848" y="4577204"/>
            <a:ext cx="2465496" cy="30425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dirty="0">
                <a:solidFill>
                  <a:schemeClr val="bg1">
                    <a:lumMod val="50000"/>
                  </a:schemeClr>
                </a:solidFill>
                <a:latin typeface="Noto Sans S Chinese Medium" charset="-122"/>
                <a:ea typeface="Noto Sans S Chinese Medium" charset="-122"/>
                <a:cs typeface="Noto Sans S Chinese Medium" charset="-122"/>
              </a:rPr>
              <a:t>Title text added</a:t>
            </a:r>
          </a:p>
        </p:txBody>
      </p:sp>
      <p:sp>
        <p:nvSpPr>
          <p:cNvPr id="14" name="矩形 13"/>
          <p:cNvSpPr/>
          <p:nvPr/>
        </p:nvSpPr>
        <p:spPr>
          <a:xfrm>
            <a:off x="1207844" y="5104260"/>
            <a:ext cx="9776311" cy="717825"/>
          </a:xfrm>
          <a:prstGeom prst="rect">
            <a:avLst/>
          </a:prstGeom>
        </p:spPr>
        <p:txBody>
          <a:bodyPr wrap="square">
            <a:spAutoFit/>
            <a:scene3d>
              <a:camera prst="orthographicFront"/>
              <a:lightRig rig="threePt" dir="t"/>
            </a:scene3d>
            <a:sp3d contourW="12700"/>
          </a:bodyPr>
          <a:lstStyle/>
          <a:p>
            <a:pPr algn="ctr">
              <a:lnSpc>
                <a:spcPct val="130000"/>
              </a:lnSpc>
            </a:pPr>
            <a:r>
              <a:rPr lang="zh-CN" altLang="en-US" sz="11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100" dirty="0">
                <a:solidFill>
                  <a:srgbClr val="3C3C3B"/>
                </a:solidFill>
                <a:latin typeface="Noto Sans S Chinese" charset="-122"/>
                <a:ea typeface="Noto Sans S Chinese" charset="-122"/>
                <a:cs typeface="Noto Sans S Chinese" charset="-122"/>
              </a:rPr>
              <a:t>1.3</a:t>
            </a:r>
            <a:r>
              <a:rPr lang="zh-CN" altLang="en-US" sz="1100" dirty="0">
                <a:solidFill>
                  <a:srgbClr val="3C3C3B"/>
                </a:solidFill>
                <a:latin typeface="Noto Sans S Chinese" charset="-122"/>
                <a:ea typeface="Noto Sans S Chinese" charset="-122"/>
                <a:cs typeface="Noto Sans S Chinese" charset="-122"/>
              </a:rPr>
              <a:t>about, please add the appropriate text information here, please add the appropriate text information here, suggest that the spacing remains</a:t>
            </a:r>
            <a:r>
              <a:rPr lang="en-US" altLang="zh-CN" sz="1100" dirty="0">
                <a:solidFill>
                  <a:srgbClr val="3C3C3B"/>
                </a:solidFill>
                <a:latin typeface="Noto Sans S Chinese" charset="-122"/>
                <a:ea typeface="Noto Sans S Chinese" charset="-122"/>
                <a:cs typeface="Noto Sans S Chinese" charset="-122"/>
              </a:rPr>
              <a:t>1.3</a:t>
            </a:r>
            <a:r>
              <a:rPr lang="zh-CN" altLang="en-US" sz="1100" dirty="0">
                <a:solidFill>
                  <a:srgbClr val="3C3C3B"/>
                </a:solidFill>
                <a:latin typeface="Noto Sans S Chinese" charset="-122"/>
                <a:ea typeface="Noto Sans S Chinese" charset="-122"/>
                <a:cs typeface="Noto Sans S Chinese" charset="-122"/>
              </a:rPr>
              <a:t>To the left and right, add the appropriate text information here, it is recommended that the spacing remain spacing</a:t>
            </a:r>
            <a:r>
              <a:rPr lang="en-US" altLang="zh-CN" sz="1100" dirty="0">
                <a:solidFill>
                  <a:srgbClr val="3C3C3B"/>
                </a:solidFill>
                <a:latin typeface="Noto Sans S Chinese" charset="-122"/>
                <a:ea typeface="Noto Sans S Chinese" charset="-122"/>
                <a:cs typeface="Noto Sans S Chinese" charset="-122"/>
              </a:rPr>
              <a:t>1.3</a:t>
            </a:r>
            <a:r>
              <a:rPr lang="zh-CN" altLang="en-US" sz="1100" dirty="0">
                <a:solidFill>
                  <a:srgbClr val="3C3C3B"/>
                </a:solidFill>
                <a:latin typeface="Noto Sans S Chinese" charset="-122"/>
                <a:ea typeface="Noto Sans S Chinese" charset="-122"/>
                <a:cs typeface="Noto Sans S Chinese" charset="-122"/>
              </a:rPr>
              <a:t>about, please add the appropriate text information here, please add the appropriate text information here, suggest that the spacing remains</a:t>
            </a:r>
            <a:r>
              <a:rPr lang="en-US" altLang="zh-CN" sz="1100" dirty="0">
                <a:solidFill>
                  <a:srgbClr val="3C3C3B"/>
                </a:solidFill>
                <a:latin typeface="Noto Sans S Chinese" charset="-122"/>
                <a:ea typeface="Noto Sans S Chinese" charset="-122"/>
                <a:cs typeface="Noto Sans S Chinese" charset="-122"/>
              </a:rPr>
              <a:t>1.3</a:t>
            </a:r>
            <a:r>
              <a:rPr lang="zh-CN" altLang="en-US" sz="1100" dirty="0">
                <a:solidFill>
                  <a:srgbClr val="3C3C3B"/>
                </a:solidFill>
                <a:latin typeface="Noto Sans S Chinese" charset="-122"/>
                <a:ea typeface="Noto Sans S Chinese" charset="-122"/>
                <a:cs typeface="Noto Sans S Chinese" charset="-122"/>
              </a:rPr>
              <a:t>Around</a:t>
            </a:r>
            <a:endParaRPr lang="zh-CN" altLang="en-US" sz="1100" dirty="0">
              <a:solidFill>
                <a:schemeClr val="tx1">
                  <a:lumMod val="50000"/>
                  <a:lumOff val="50000"/>
                </a:schemeClr>
              </a:solidFill>
              <a:latin typeface="Noto Sans S Chinese" charset="-122"/>
              <a:ea typeface="Noto Sans S Chinese" charset="-122"/>
              <a:cs typeface="Noto Sans S Chinese" charset="-122"/>
              <a:sym typeface="Arial" pitchFamily="34" charset="0"/>
            </a:endParaRPr>
          </a:p>
          <a:p>
            <a:pPr algn="ctr">
              <a:lnSpc>
                <a:spcPct val="130000"/>
              </a:lnSpc>
            </a:pPr>
            <a:endParaRPr lang="zh-CN" altLang="en-US" sz="1100" dirty="0">
              <a:solidFill>
                <a:schemeClr val="tx1">
                  <a:lumMod val="50000"/>
                  <a:lumOff val="50000"/>
                </a:schemeClr>
              </a:solidFill>
              <a:latin typeface="Noto Sans S Chinese" charset="-122"/>
              <a:ea typeface="Noto Sans S Chinese" charset="-122"/>
              <a:cs typeface="Noto Sans S Chinese" charset="-122"/>
              <a:sym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a14="http://schemas.microsoft.com/office/drawing/2010/main"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任意多边形 77"/>
          <p:cNvSpPr>
            <a:spLocks noEditPoints="1"/>
          </p:cNvSpPr>
          <p:nvPr/>
        </p:nvSpPr>
        <p:spPr bwMode="auto">
          <a:xfrm>
            <a:off x="2785098" y="1853198"/>
            <a:ext cx="2878041" cy="3429773"/>
          </a:xfrm>
          <a:custGeom>
            <a:avLst/>
            <a:gdLst>
              <a:gd name="T0" fmla="*/ 80 w 234"/>
              <a:gd name="T1" fmla="*/ 20 h 279"/>
              <a:gd name="T2" fmla="*/ 57 w 234"/>
              <a:gd name="T3" fmla="*/ 89 h 279"/>
              <a:gd name="T4" fmla="*/ 53 w 234"/>
              <a:gd name="T5" fmla="*/ 106 h 279"/>
              <a:gd name="T6" fmla="*/ 48 w 234"/>
              <a:gd name="T7" fmla="*/ 89 h 279"/>
              <a:gd name="T8" fmla="*/ 95 w 234"/>
              <a:gd name="T9" fmla="*/ 97 h 279"/>
              <a:gd name="T10" fmla="*/ 63 w 234"/>
              <a:gd name="T11" fmla="*/ 99 h 279"/>
              <a:gd name="T12" fmla="*/ 93 w 234"/>
              <a:gd name="T13" fmla="*/ 112 h 279"/>
              <a:gd name="T14" fmla="*/ 92 w 234"/>
              <a:gd name="T15" fmla="*/ 133 h 279"/>
              <a:gd name="T16" fmla="*/ 131 w 234"/>
              <a:gd name="T17" fmla="*/ 154 h 279"/>
              <a:gd name="T18" fmla="*/ 109 w 234"/>
              <a:gd name="T19" fmla="*/ 161 h 279"/>
              <a:gd name="T20" fmla="*/ 99 w 234"/>
              <a:gd name="T21" fmla="*/ 163 h 279"/>
              <a:gd name="T22" fmla="*/ 77 w 234"/>
              <a:gd name="T23" fmla="*/ 141 h 279"/>
              <a:gd name="T24" fmla="*/ 57 w 234"/>
              <a:gd name="T25" fmla="*/ 123 h 279"/>
              <a:gd name="T26" fmla="*/ 60 w 234"/>
              <a:gd name="T27" fmla="*/ 118 h 279"/>
              <a:gd name="T28" fmla="*/ 86 w 234"/>
              <a:gd name="T29" fmla="*/ 120 h 279"/>
              <a:gd name="T30" fmla="*/ 65 w 234"/>
              <a:gd name="T31" fmla="*/ 100 h 279"/>
              <a:gd name="T32" fmla="*/ 116 w 234"/>
              <a:gd name="T33" fmla="*/ 108 h 279"/>
              <a:gd name="T34" fmla="*/ 45 w 234"/>
              <a:gd name="T35" fmla="*/ 78 h 279"/>
              <a:gd name="T36" fmla="*/ 27 w 234"/>
              <a:gd name="T37" fmla="*/ 95 h 279"/>
              <a:gd name="T38" fmla="*/ 20 w 234"/>
              <a:gd name="T39" fmla="*/ 111 h 279"/>
              <a:gd name="T40" fmla="*/ 30 w 234"/>
              <a:gd name="T41" fmla="*/ 88 h 279"/>
              <a:gd name="T42" fmla="*/ 50 w 234"/>
              <a:gd name="T43" fmla="*/ 75 h 279"/>
              <a:gd name="T44" fmla="*/ 148 w 234"/>
              <a:gd name="T45" fmla="*/ 65 h 279"/>
              <a:gd name="T46" fmla="*/ 101 w 234"/>
              <a:gd name="T47" fmla="*/ 51 h 279"/>
              <a:gd name="T48" fmla="*/ 71 w 234"/>
              <a:gd name="T49" fmla="*/ 40 h 279"/>
              <a:gd name="T50" fmla="*/ 64 w 234"/>
              <a:gd name="T51" fmla="*/ 46 h 279"/>
              <a:gd name="T52" fmla="*/ 67 w 234"/>
              <a:gd name="T53" fmla="*/ 57 h 279"/>
              <a:gd name="T54" fmla="*/ 68 w 234"/>
              <a:gd name="T55" fmla="*/ 72 h 279"/>
              <a:gd name="T56" fmla="*/ 133 w 234"/>
              <a:gd name="T57" fmla="*/ 89 h 279"/>
              <a:gd name="T58" fmla="*/ 144 w 234"/>
              <a:gd name="T59" fmla="*/ 80 h 279"/>
              <a:gd name="T60" fmla="*/ 129 w 234"/>
              <a:gd name="T61" fmla="*/ 66 h 279"/>
              <a:gd name="T62" fmla="*/ 132 w 234"/>
              <a:gd name="T63" fmla="*/ 85 h 279"/>
              <a:gd name="T64" fmla="*/ 61 w 234"/>
              <a:gd name="T65" fmla="*/ 72 h 279"/>
              <a:gd name="T66" fmla="*/ 52 w 234"/>
              <a:gd name="T67" fmla="*/ 60 h 279"/>
              <a:gd name="T68" fmla="*/ 57 w 234"/>
              <a:gd name="T69" fmla="*/ 36 h 279"/>
              <a:gd name="T70" fmla="*/ 73 w 234"/>
              <a:gd name="T71" fmla="*/ 27 h 279"/>
              <a:gd name="T72" fmla="*/ 97 w 234"/>
              <a:gd name="T73" fmla="*/ 38 h 279"/>
              <a:gd name="T74" fmla="*/ 97 w 234"/>
              <a:gd name="T75" fmla="*/ 29 h 279"/>
              <a:gd name="T76" fmla="*/ 109 w 234"/>
              <a:gd name="T77" fmla="*/ 38 h 279"/>
              <a:gd name="T78" fmla="*/ 83 w 234"/>
              <a:gd name="T79" fmla="*/ 34 h 279"/>
              <a:gd name="T80" fmla="*/ 222 w 234"/>
              <a:gd name="T81" fmla="*/ 127 h 279"/>
              <a:gd name="T82" fmla="*/ 217 w 234"/>
              <a:gd name="T83" fmla="*/ 128 h 279"/>
              <a:gd name="T84" fmla="*/ 209 w 234"/>
              <a:gd name="T85" fmla="*/ 62 h 279"/>
              <a:gd name="T86" fmla="*/ 221 w 234"/>
              <a:gd name="T87" fmla="*/ 92 h 279"/>
              <a:gd name="T88" fmla="*/ 224 w 234"/>
              <a:gd name="T89" fmla="*/ 115 h 279"/>
              <a:gd name="T90" fmla="*/ 205 w 234"/>
              <a:gd name="T91" fmla="*/ 114 h 279"/>
              <a:gd name="T92" fmla="*/ 201 w 234"/>
              <a:gd name="T93" fmla="*/ 90 h 279"/>
              <a:gd name="T94" fmla="*/ 208 w 234"/>
              <a:gd name="T95" fmla="*/ 73 h 279"/>
              <a:gd name="T96" fmla="*/ 36 w 234"/>
              <a:gd name="T97" fmla="*/ 96 h 279"/>
              <a:gd name="T98" fmla="*/ 119 w 234"/>
              <a:gd name="T99" fmla="*/ 42 h 279"/>
              <a:gd name="T100" fmla="*/ 183 w 234"/>
              <a:gd name="T101" fmla="*/ 34 h 279"/>
              <a:gd name="T102" fmla="*/ 115 w 234"/>
              <a:gd name="T103" fmla="*/ 227 h 279"/>
              <a:gd name="T104" fmla="*/ 168 w 234"/>
              <a:gd name="T105" fmla="*/ 273 h 279"/>
              <a:gd name="T106" fmla="*/ 58 w 234"/>
              <a:gd name="T107" fmla="*/ 262 h 279"/>
              <a:gd name="T108" fmla="*/ 100 w 234"/>
              <a:gd name="T109" fmla="*/ 272 h 279"/>
              <a:gd name="T110" fmla="*/ 145 w 234"/>
              <a:gd name="T111" fmla="*/ 275 h 279"/>
              <a:gd name="T112" fmla="*/ 124 w 234"/>
              <a:gd name="T113" fmla="*/ 233 h 279"/>
              <a:gd name="T114" fmla="*/ 132 w 234"/>
              <a:gd name="T115" fmla="*/ 238 h 279"/>
              <a:gd name="T116" fmla="*/ 178 w 234"/>
              <a:gd name="T117" fmla="*/ 260 h 279"/>
              <a:gd name="T118" fmla="*/ 102 w 234"/>
              <a:gd name="T119" fmla="*/ 254 h 279"/>
              <a:gd name="T120" fmla="*/ 70 w 234"/>
              <a:gd name="T121" fmla="*/ 270 h 279"/>
              <a:gd name="T122" fmla="*/ 117 w 234"/>
              <a:gd name="T123" fmla="*/ 22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 h="279">
                <a:moveTo>
                  <a:pt x="7" y="94"/>
                </a:moveTo>
                <a:cubicBezTo>
                  <a:pt x="0" y="132"/>
                  <a:pt x="15" y="175"/>
                  <a:pt x="47" y="199"/>
                </a:cubicBezTo>
                <a:cubicBezTo>
                  <a:pt x="61" y="208"/>
                  <a:pt x="77" y="215"/>
                  <a:pt x="93" y="218"/>
                </a:cubicBezTo>
                <a:cubicBezTo>
                  <a:pt x="100" y="220"/>
                  <a:pt x="107" y="221"/>
                  <a:pt x="114" y="221"/>
                </a:cubicBezTo>
                <a:cubicBezTo>
                  <a:pt x="111" y="228"/>
                  <a:pt x="109" y="235"/>
                  <a:pt x="110" y="243"/>
                </a:cubicBezTo>
                <a:cubicBezTo>
                  <a:pt x="92" y="246"/>
                  <a:pt x="71" y="249"/>
                  <a:pt x="55" y="261"/>
                </a:cubicBezTo>
                <a:cubicBezTo>
                  <a:pt x="52" y="263"/>
                  <a:pt x="49" y="268"/>
                  <a:pt x="52" y="271"/>
                </a:cubicBezTo>
                <a:cubicBezTo>
                  <a:pt x="56" y="274"/>
                  <a:pt x="62" y="275"/>
                  <a:pt x="66" y="276"/>
                </a:cubicBezTo>
                <a:cubicBezTo>
                  <a:pt x="84" y="279"/>
                  <a:pt x="102" y="279"/>
                  <a:pt x="120" y="279"/>
                </a:cubicBezTo>
                <a:cubicBezTo>
                  <a:pt x="138" y="279"/>
                  <a:pt x="156" y="278"/>
                  <a:pt x="173" y="275"/>
                </a:cubicBezTo>
                <a:cubicBezTo>
                  <a:pt x="178" y="275"/>
                  <a:pt x="186" y="274"/>
                  <a:pt x="189" y="270"/>
                </a:cubicBezTo>
                <a:cubicBezTo>
                  <a:pt x="192" y="266"/>
                  <a:pt x="183" y="260"/>
                  <a:pt x="180" y="258"/>
                </a:cubicBezTo>
                <a:cubicBezTo>
                  <a:pt x="172" y="252"/>
                  <a:pt x="163" y="249"/>
                  <a:pt x="153" y="247"/>
                </a:cubicBezTo>
                <a:cubicBezTo>
                  <a:pt x="147" y="245"/>
                  <a:pt x="140" y="245"/>
                  <a:pt x="134" y="243"/>
                </a:cubicBezTo>
                <a:cubicBezTo>
                  <a:pt x="134" y="243"/>
                  <a:pt x="134" y="243"/>
                  <a:pt x="134" y="243"/>
                </a:cubicBezTo>
                <a:cubicBezTo>
                  <a:pt x="137" y="235"/>
                  <a:pt x="132" y="228"/>
                  <a:pt x="130" y="221"/>
                </a:cubicBezTo>
                <a:cubicBezTo>
                  <a:pt x="141" y="220"/>
                  <a:pt x="152" y="219"/>
                  <a:pt x="162" y="215"/>
                </a:cubicBezTo>
                <a:cubicBezTo>
                  <a:pt x="164" y="220"/>
                  <a:pt x="168" y="224"/>
                  <a:pt x="173" y="221"/>
                </a:cubicBezTo>
                <a:cubicBezTo>
                  <a:pt x="179" y="216"/>
                  <a:pt x="168" y="206"/>
                  <a:pt x="166" y="201"/>
                </a:cubicBezTo>
                <a:cubicBezTo>
                  <a:pt x="185" y="193"/>
                  <a:pt x="200" y="180"/>
                  <a:pt x="211" y="163"/>
                </a:cubicBezTo>
                <a:cubicBezTo>
                  <a:pt x="234" y="127"/>
                  <a:pt x="231" y="80"/>
                  <a:pt x="203" y="48"/>
                </a:cubicBezTo>
                <a:cubicBezTo>
                  <a:pt x="175" y="15"/>
                  <a:pt x="128" y="3"/>
                  <a:pt x="87" y="17"/>
                </a:cubicBezTo>
                <a:cubicBezTo>
                  <a:pt x="87" y="17"/>
                  <a:pt x="87" y="17"/>
                  <a:pt x="87" y="17"/>
                </a:cubicBezTo>
                <a:cubicBezTo>
                  <a:pt x="84" y="12"/>
                  <a:pt x="83" y="0"/>
                  <a:pt x="74" y="4"/>
                </a:cubicBezTo>
                <a:cubicBezTo>
                  <a:pt x="72" y="6"/>
                  <a:pt x="71" y="8"/>
                  <a:pt x="71" y="10"/>
                </a:cubicBezTo>
                <a:cubicBezTo>
                  <a:pt x="71" y="10"/>
                  <a:pt x="71" y="10"/>
                  <a:pt x="71" y="10"/>
                </a:cubicBezTo>
                <a:cubicBezTo>
                  <a:pt x="55" y="18"/>
                  <a:pt x="40" y="28"/>
                  <a:pt x="29" y="43"/>
                </a:cubicBezTo>
                <a:cubicBezTo>
                  <a:pt x="18" y="58"/>
                  <a:pt x="10" y="76"/>
                  <a:pt x="7" y="94"/>
                </a:cubicBezTo>
                <a:close/>
                <a:moveTo>
                  <a:pt x="84" y="18"/>
                </a:moveTo>
                <a:cubicBezTo>
                  <a:pt x="83" y="19"/>
                  <a:pt x="82" y="19"/>
                  <a:pt x="80" y="20"/>
                </a:cubicBezTo>
                <a:cubicBezTo>
                  <a:pt x="78" y="17"/>
                  <a:pt x="70" y="8"/>
                  <a:pt x="77" y="6"/>
                </a:cubicBezTo>
                <a:cubicBezTo>
                  <a:pt x="82" y="5"/>
                  <a:pt x="83" y="15"/>
                  <a:pt x="84" y="18"/>
                </a:cubicBezTo>
                <a:close/>
                <a:moveTo>
                  <a:pt x="58" y="86"/>
                </a:moveTo>
                <a:cubicBezTo>
                  <a:pt x="56" y="85"/>
                  <a:pt x="54" y="84"/>
                  <a:pt x="52" y="84"/>
                </a:cubicBezTo>
                <a:cubicBezTo>
                  <a:pt x="49" y="82"/>
                  <a:pt x="57" y="84"/>
                  <a:pt x="58" y="84"/>
                </a:cubicBezTo>
                <a:cubicBezTo>
                  <a:pt x="58" y="85"/>
                  <a:pt x="58" y="85"/>
                  <a:pt x="58" y="86"/>
                </a:cubicBezTo>
                <a:close/>
                <a:moveTo>
                  <a:pt x="56" y="101"/>
                </a:moveTo>
                <a:cubicBezTo>
                  <a:pt x="53" y="99"/>
                  <a:pt x="48" y="100"/>
                  <a:pt x="45" y="99"/>
                </a:cubicBezTo>
                <a:cubicBezTo>
                  <a:pt x="40" y="97"/>
                  <a:pt x="46" y="98"/>
                  <a:pt x="47" y="98"/>
                </a:cubicBezTo>
                <a:cubicBezTo>
                  <a:pt x="48" y="99"/>
                  <a:pt x="49" y="99"/>
                  <a:pt x="51" y="99"/>
                </a:cubicBezTo>
                <a:cubicBezTo>
                  <a:pt x="53" y="99"/>
                  <a:pt x="54" y="100"/>
                  <a:pt x="56" y="99"/>
                </a:cubicBezTo>
                <a:cubicBezTo>
                  <a:pt x="56" y="100"/>
                  <a:pt x="56" y="100"/>
                  <a:pt x="56" y="101"/>
                </a:cubicBezTo>
                <a:close/>
                <a:moveTo>
                  <a:pt x="56" y="97"/>
                </a:moveTo>
                <a:cubicBezTo>
                  <a:pt x="56" y="98"/>
                  <a:pt x="56" y="98"/>
                  <a:pt x="56" y="98"/>
                </a:cubicBezTo>
                <a:cubicBezTo>
                  <a:pt x="53" y="97"/>
                  <a:pt x="49" y="96"/>
                  <a:pt x="46" y="95"/>
                </a:cubicBezTo>
                <a:cubicBezTo>
                  <a:pt x="47" y="95"/>
                  <a:pt x="51" y="95"/>
                  <a:pt x="52" y="96"/>
                </a:cubicBezTo>
                <a:cubicBezTo>
                  <a:pt x="54" y="96"/>
                  <a:pt x="55" y="97"/>
                  <a:pt x="56" y="97"/>
                </a:cubicBezTo>
                <a:cubicBezTo>
                  <a:pt x="56" y="97"/>
                  <a:pt x="56" y="97"/>
                  <a:pt x="56" y="97"/>
                </a:cubicBezTo>
                <a:close/>
                <a:moveTo>
                  <a:pt x="56" y="96"/>
                </a:moveTo>
                <a:cubicBezTo>
                  <a:pt x="53" y="94"/>
                  <a:pt x="50" y="93"/>
                  <a:pt x="47" y="92"/>
                </a:cubicBezTo>
                <a:cubicBezTo>
                  <a:pt x="50" y="93"/>
                  <a:pt x="53" y="93"/>
                  <a:pt x="56" y="93"/>
                </a:cubicBezTo>
                <a:cubicBezTo>
                  <a:pt x="56" y="94"/>
                  <a:pt x="56" y="95"/>
                  <a:pt x="56" y="96"/>
                </a:cubicBezTo>
                <a:close/>
                <a:moveTo>
                  <a:pt x="51" y="90"/>
                </a:moveTo>
                <a:cubicBezTo>
                  <a:pt x="49" y="89"/>
                  <a:pt x="54" y="90"/>
                  <a:pt x="54" y="90"/>
                </a:cubicBezTo>
                <a:cubicBezTo>
                  <a:pt x="55" y="90"/>
                  <a:pt x="56" y="90"/>
                  <a:pt x="57" y="90"/>
                </a:cubicBezTo>
                <a:cubicBezTo>
                  <a:pt x="57" y="90"/>
                  <a:pt x="56" y="91"/>
                  <a:pt x="56" y="92"/>
                </a:cubicBezTo>
                <a:cubicBezTo>
                  <a:pt x="55" y="91"/>
                  <a:pt x="53" y="90"/>
                  <a:pt x="51" y="90"/>
                </a:cubicBezTo>
                <a:close/>
                <a:moveTo>
                  <a:pt x="49" y="88"/>
                </a:moveTo>
                <a:cubicBezTo>
                  <a:pt x="49" y="87"/>
                  <a:pt x="49" y="87"/>
                  <a:pt x="49" y="86"/>
                </a:cubicBezTo>
                <a:cubicBezTo>
                  <a:pt x="51" y="87"/>
                  <a:pt x="55" y="89"/>
                  <a:pt x="57" y="89"/>
                </a:cubicBezTo>
                <a:cubicBezTo>
                  <a:pt x="54" y="89"/>
                  <a:pt x="51" y="88"/>
                  <a:pt x="49" y="88"/>
                </a:cubicBezTo>
                <a:close/>
                <a:moveTo>
                  <a:pt x="49" y="83"/>
                </a:moveTo>
                <a:cubicBezTo>
                  <a:pt x="49" y="83"/>
                  <a:pt x="49" y="83"/>
                  <a:pt x="49" y="83"/>
                </a:cubicBezTo>
                <a:cubicBezTo>
                  <a:pt x="51" y="84"/>
                  <a:pt x="52" y="84"/>
                  <a:pt x="53" y="85"/>
                </a:cubicBezTo>
                <a:cubicBezTo>
                  <a:pt x="55" y="85"/>
                  <a:pt x="60" y="87"/>
                  <a:pt x="55" y="86"/>
                </a:cubicBezTo>
                <a:cubicBezTo>
                  <a:pt x="53" y="86"/>
                  <a:pt x="51" y="85"/>
                  <a:pt x="49" y="86"/>
                </a:cubicBezTo>
                <a:cubicBezTo>
                  <a:pt x="49" y="85"/>
                  <a:pt x="49" y="85"/>
                  <a:pt x="49" y="85"/>
                </a:cubicBezTo>
                <a:cubicBezTo>
                  <a:pt x="49" y="84"/>
                  <a:pt x="49" y="84"/>
                  <a:pt x="49" y="83"/>
                </a:cubicBezTo>
                <a:close/>
                <a:moveTo>
                  <a:pt x="57" y="87"/>
                </a:moveTo>
                <a:cubicBezTo>
                  <a:pt x="57" y="88"/>
                  <a:pt x="57" y="88"/>
                  <a:pt x="57" y="88"/>
                </a:cubicBezTo>
                <a:cubicBezTo>
                  <a:pt x="56" y="88"/>
                  <a:pt x="55" y="88"/>
                  <a:pt x="55" y="87"/>
                </a:cubicBezTo>
                <a:cubicBezTo>
                  <a:pt x="54" y="87"/>
                  <a:pt x="51" y="86"/>
                  <a:pt x="53" y="86"/>
                </a:cubicBezTo>
                <a:cubicBezTo>
                  <a:pt x="54" y="87"/>
                  <a:pt x="56" y="87"/>
                  <a:pt x="57" y="87"/>
                </a:cubicBezTo>
                <a:close/>
                <a:moveTo>
                  <a:pt x="55" y="106"/>
                </a:moveTo>
                <a:cubicBezTo>
                  <a:pt x="53" y="106"/>
                  <a:pt x="51" y="105"/>
                  <a:pt x="49" y="105"/>
                </a:cubicBezTo>
                <a:cubicBezTo>
                  <a:pt x="47" y="104"/>
                  <a:pt x="46" y="104"/>
                  <a:pt x="44" y="103"/>
                </a:cubicBezTo>
                <a:cubicBezTo>
                  <a:pt x="43" y="102"/>
                  <a:pt x="40" y="101"/>
                  <a:pt x="44" y="102"/>
                </a:cubicBezTo>
                <a:cubicBezTo>
                  <a:pt x="48" y="102"/>
                  <a:pt x="52" y="104"/>
                  <a:pt x="56" y="103"/>
                </a:cubicBezTo>
                <a:cubicBezTo>
                  <a:pt x="56" y="104"/>
                  <a:pt x="56" y="105"/>
                  <a:pt x="55" y="106"/>
                </a:cubicBezTo>
                <a:close/>
                <a:moveTo>
                  <a:pt x="45" y="106"/>
                </a:moveTo>
                <a:cubicBezTo>
                  <a:pt x="46" y="107"/>
                  <a:pt x="47" y="107"/>
                  <a:pt x="48" y="107"/>
                </a:cubicBezTo>
                <a:cubicBezTo>
                  <a:pt x="50" y="107"/>
                  <a:pt x="52" y="108"/>
                  <a:pt x="54" y="108"/>
                </a:cubicBezTo>
                <a:cubicBezTo>
                  <a:pt x="53" y="108"/>
                  <a:pt x="52" y="109"/>
                  <a:pt x="50" y="109"/>
                </a:cubicBezTo>
                <a:cubicBezTo>
                  <a:pt x="49" y="109"/>
                  <a:pt x="48" y="109"/>
                  <a:pt x="47" y="108"/>
                </a:cubicBezTo>
                <a:cubicBezTo>
                  <a:pt x="45" y="108"/>
                  <a:pt x="44" y="108"/>
                  <a:pt x="42" y="107"/>
                </a:cubicBezTo>
                <a:cubicBezTo>
                  <a:pt x="40" y="105"/>
                  <a:pt x="45" y="106"/>
                  <a:pt x="45" y="106"/>
                </a:cubicBezTo>
                <a:close/>
                <a:moveTo>
                  <a:pt x="40" y="102"/>
                </a:moveTo>
                <a:cubicBezTo>
                  <a:pt x="40" y="102"/>
                  <a:pt x="40" y="102"/>
                  <a:pt x="40" y="101"/>
                </a:cubicBezTo>
                <a:cubicBezTo>
                  <a:pt x="40" y="101"/>
                  <a:pt x="40" y="101"/>
                  <a:pt x="40" y="101"/>
                </a:cubicBezTo>
                <a:cubicBezTo>
                  <a:pt x="44" y="104"/>
                  <a:pt x="49" y="105"/>
                  <a:pt x="53" y="106"/>
                </a:cubicBezTo>
                <a:cubicBezTo>
                  <a:pt x="53" y="106"/>
                  <a:pt x="54" y="107"/>
                  <a:pt x="55" y="107"/>
                </a:cubicBezTo>
                <a:cubicBezTo>
                  <a:pt x="55" y="107"/>
                  <a:pt x="55" y="107"/>
                  <a:pt x="55" y="107"/>
                </a:cubicBezTo>
                <a:cubicBezTo>
                  <a:pt x="55" y="107"/>
                  <a:pt x="55" y="107"/>
                  <a:pt x="55" y="107"/>
                </a:cubicBezTo>
                <a:cubicBezTo>
                  <a:pt x="53" y="107"/>
                  <a:pt x="51" y="107"/>
                  <a:pt x="50" y="106"/>
                </a:cubicBezTo>
                <a:cubicBezTo>
                  <a:pt x="47" y="106"/>
                  <a:pt x="44" y="105"/>
                  <a:pt x="40" y="105"/>
                </a:cubicBezTo>
                <a:cubicBezTo>
                  <a:pt x="40" y="105"/>
                  <a:pt x="40" y="105"/>
                  <a:pt x="40" y="105"/>
                </a:cubicBezTo>
                <a:cubicBezTo>
                  <a:pt x="40" y="104"/>
                  <a:pt x="40" y="103"/>
                  <a:pt x="40" y="102"/>
                </a:cubicBezTo>
                <a:close/>
                <a:moveTo>
                  <a:pt x="41" y="101"/>
                </a:moveTo>
                <a:cubicBezTo>
                  <a:pt x="41" y="100"/>
                  <a:pt x="42" y="99"/>
                  <a:pt x="42" y="98"/>
                </a:cubicBezTo>
                <a:cubicBezTo>
                  <a:pt x="45" y="100"/>
                  <a:pt x="50" y="100"/>
                  <a:pt x="53" y="101"/>
                </a:cubicBezTo>
                <a:cubicBezTo>
                  <a:pt x="54" y="101"/>
                  <a:pt x="56" y="101"/>
                  <a:pt x="56" y="102"/>
                </a:cubicBezTo>
                <a:cubicBezTo>
                  <a:pt x="56" y="102"/>
                  <a:pt x="56" y="102"/>
                  <a:pt x="56" y="103"/>
                </a:cubicBezTo>
                <a:cubicBezTo>
                  <a:pt x="56" y="103"/>
                  <a:pt x="55" y="103"/>
                  <a:pt x="54" y="103"/>
                </a:cubicBezTo>
                <a:cubicBezTo>
                  <a:pt x="52" y="103"/>
                  <a:pt x="51" y="102"/>
                  <a:pt x="49" y="102"/>
                </a:cubicBezTo>
                <a:cubicBezTo>
                  <a:pt x="46" y="101"/>
                  <a:pt x="44" y="101"/>
                  <a:pt x="41" y="101"/>
                </a:cubicBezTo>
                <a:cubicBezTo>
                  <a:pt x="41" y="101"/>
                  <a:pt x="41" y="101"/>
                  <a:pt x="41" y="101"/>
                </a:cubicBezTo>
                <a:close/>
                <a:moveTo>
                  <a:pt x="43" y="97"/>
                </a:moveTo>
                <a:cubicBezTo>
                  <a:pt x="43" y="96"/>
                  <a:pt x="44" y="96"/>
                  <a:pt x="44" y="95"/>
                </a:cubicBezTo>
                <a:cubicBezTo>
                  <a:pt x="44" y="95"/>
                  <a:pt x="44" y="95"/>
                  <a:pt x="45" y="95"/>
                </a:cubicBezTo>
                <a:cubicBezTo>
                  <a:pt x="46" y="96"/>
                  <a:pt x="48" y="96"/>
                  <a:pt x="50" y="97"/>
                </a:cubicBezTo>
                <a:cubicBezTo>
                  <a:pt x="51" y="98"/>
                  <a:pt x="53" y="98"/>
                  <a:pt x="54" y="98"/>
                </a:cubicBezTo>
                <a:cubicBezTo>
                  <a:pt x="56" y="99"/>
                  <a:pt x="56" y="99"/>
                  <a:pt x="55" y="99"/>
                </a:cubicBezTo>
                <a:cubicBezTo>
                  <a:pt x="51" y="99"/>
                  <a:pt x="47" y="97"/>
                  <a:pt x="43" y="97"/>
                </a:cubicBezTo>
                <a:close/>
                <a:moveTo>
                  <a:pt x="45" y="94"/>
                </a:moveTo>
                <a:cubicBezTo>
                  <a:pt x="46" y="93"/>
                  <a:pt x="46" y="93"/>
                  <a:pt x="46" y="92"/>
                </a:cubicBezTo>
                <a:cubicBezTo>
                  <a:pt x="49" y="93"/>
                  <a:pt x="51" y="94"/>
                  <a:pt x="53" y="95"/>
                </a:cubicBezTo>
                <a:cubicBezTo>
                  <a:pt x="54" y="95"/>
                  <a:pt x="58" y="97"/>
                  <a:pt x="54" y="96"/>
                </a:cubicBezTo>
                <a:cubicBezTo>
                  <a:pt x="51" y="95"/>
                  <a:pt x="48" y="94"/>
                  <a:pt x="45" y="94"/>
                </a:cubicBezTo>
                <a:close/>
                <a:moveTo>
                  <a:pt x="47" y="92"/>
                </a:moveTo>
                <a:cubicBezTo>
                  <a:pt x="47" y="91"/>
                  <a:pt x="48" y="90"/>
                  <a:pt x="48" y="89"/>
                </a:cubicBezTo>
                <a:cubicBezTo>
                  <a:pt x="50" y="90"/>
                  <a:pt x="52" y="91"/>
                  <a:pt x="54" y="91"/>
                </a:cubicBezTo>
                <a:cubicBezTo>
                  <a:pt x="58" y="93"/>
                  <a:pt x="54" y="92"/>
                  <a:pt x="53" y="92"/>
                </a:cubicBezTo>
                <a:cubicBezTo>
                  <a:pt x="51" y="92"/>
                  <a:pt x="49" y="92"/>
                  <a:pt x="47" y="92"/>
                </a:cubicBezTo>
                <a:close/>
                <a:moveTo>
                  <a:pt x="45" y="80"/>
                </a:moveTo>
                <a:cubicBezTo>
                  <a:pt x="44" y="80"/>
                  <a:pt x="44" y="81"/>
                  <a:pt x="43" y="81"/>
                </a:cubicBezTo>
                <a:cubicBezTo>
                  <a:pt x="39" y="80"/>
                  <a:pt x="35" y="78"/>
                  <a:pt x="31" y="77"/>
                </a:cubicBezTo>
                <a:cubicBezTo>
                  <a:pt x="27" y="75"/>
                  <a:pt x="31" y="77"/>
                  <a:pt x="33" y="77"/>
                </a:cubicBezTo>
                <a:cubicBezTo>
                  <a:pt x="34" y="77"/>
                  <a:pt x="35" y="78"/>
                  <a:pt x="36" y="78"/>
                </a:cubicBezTo>
                <a:cubicBezTo>
                  <a:pt x="44" y="79"/>
                  <a:pt x="51" y="82"/>
                  <a:pt x="59" y="82"/>
                </a:cubicBezTo>
                <a:cubicBezTo>
                  <a:pt x="59" y="82"/>
                  <a:pt x="59" y="83"/>
                  <a:pt x="59" y="83"/>
                </a:cubicBezTo>
                <a:cubicBezTo>
                  <a:pt x="58" y="83"/>
                  <a:pt x="58" y="83"/>
                  <a:pt x="58" y="83"/>
                </a:cubicBezTo>
                <a:cubicBezTo>
                  <a:pt x="58" y="83"/>
                  <a:pt x="58" y="83"/>
                  <a:pt x="58" y="83"/>
                </a:cubicBezTo>
                <a:cubicBezTo>
                  <a:pt x="55" y="83"/>
                  <a:pt x="52" y="83"/>
                  <a:pt x="49" y="82"/>
                </a:cubicBezTo>
                <a:cubicBezTo>
                  <a:pt x="49" y="82"/>
                  <a:pt x="49" y="83"/>
                  <a:pt x="49" y="83"/>
                </a:cubicBezTo>
                <a:cubicBezTo>
                  <a:pt x="48" y="81"/>
                  <a:pt x="47" y="80"/>
                  <a:pt x="45" y="80"/>
                </a:cubicBezTo>
                <a:close/>
                <a:moveTo>
                  <a:pt x="85" y="94"/>
                </a:moveTo>
                <a:cubicBezTo>
                  <a:pt x="94" y="98"/>
                  <a:pt x="103" y="101"/>
                  <a:pt x="113" y="104"/>
                </a:cubicBezTo>
                <a:cubicBezTo>
                  <a:pt x="115" y="104"/>
                  <a:pt x="117" y="105"/>
                  <a:pt x="119" y="106"/>
                </a:cubicBezTo>
                <a:cubicBezTo>
                  <a:pt x="119" y="106"/>
                  <a:pt x="119" y="106"/>
                  <a:pt x="119" y="106"/>
                </a:cubicBezTo>
                <a:cubicBezTo>
                  <a:pt x="118" y="106"/>
                  <a:pt x="116" y="106"/>
                  <a:pt x="116" y="106"/>
                </a:cubicBezTo>
                <a:cubicBezTo>
                  <a:pt x="113" y="105"/>
                  <a:pt x="111" y="104"/>
                  <a:pt x="108" y="103"/>
                </a:cubicBezTo>
                <a:cubicBezTo>
                  <a:pt x="102" y="101"/>
                  <a:pt x="95" y="100"/>
                  <a:pt x="89" y="98"/>
                </a:cubicBezTo>
                <a:cubicBezTo>
                  <a:pt x="83" y="97"/>
                  <a:pt x="78" y="95"/>
                  <a:pt x="72" y="93"/>
                </a:cubicBezTo>
                <a:cubicBezTo>
                  <a:pt x="70" y="92"/>
                  <a:pt x="68" y="91"/>
                  <a:pt x="66" y="91"/>
                </a:cubicBezTo>
                <a:cubicBezTo>
                  <a:pt x="66" y="91"/>
                  <a:pt x="66" y="90"/>
                  <a:pt x="67" y="90"/>
                </a:cubicBezTo>
                <a:cubicBezTo>
                  <a:pt x="67" y="89"/>
                  <a:pt x="67" y="89"/>
                  <a:pt x="67" y="89"/>
                </a:cubicBezTo>
                <a:cubicBezTo>
                  <a:pt x="67" y="89"/>
                  <a:pt x="67" y="89"/>
                  <a:pt x="67" y="89"/>
                </a:cubicBezTo>
                <a:cubicBezTo>
                  <a:pt x="73" y="91"/>
                  <a:pt x="79" y="93"/>
                  <a:pt x="85" y="94"/>
                </a:cubicBezTo>
                <a:close/>
                <a:moveTo>
                  <a:pt x="90" y="96"/>
                </a:moveTo>
                <a:cubicBezTo>
                  <a:pt x="92" y="96"/>
                  <a:pt x="94" y="97"/>
                  <a:pt x="95" y="97"/>
                </a:cubicBezTo>
                <a:cubicBezTo>
                  <a:pt x="103" y="99"/>
                  <a:pt x="111" y="102"/>
                  <a:pt x="119" y="102"/>
                </a:cubicBezTo>
                <a:cubicBezTo>
                  <a:pt x="119" y="103"/>
                  <a:pt x="119" y="104"/>
                  <a:pt x="119" y="105"/>
                </a:cubicBezTo>
                <a:cubicBezTo>
                  <a:pt x="116" y="104"/>
                  <a:pt x="113" y="104"/>
                  <a:pt x="111" y="102"/>
                </a:cubicBezTo>
                <a:cubicBezTo>
                  <a:pt x="106" y="101"/>
                  <a:pt x="100" y="99"/>
                  <a:pt x="95" y="98"/>
                </a:cubicBezTo>
                <a:cubicBezTo>
                  <a:pt x="94" y="97"/>
                  <a:pt x="92" y="96"/>
                  <a:pt x="90" y="96"/>
                </a:cubicBezTo>
                <a:close/>
                <a:moveTo>
                  <a:pt x="119" y="101"/>
                </a:moveTo>
                <a:cubicBezTo>
                  <a:pt x="116" y="100"/>
                  <a:pt x="114" y="100"/>
                  <a:pt x="111" y="99"/>
                </a:cubicBezTo>
                <a:cubicBezTo>
                  <a:pt x="107" y="98"/>
                  <a:pt x="102" y="96"/>
                  <a:pt x="97" y="95"/>
                </a:cubicBezTo>
                <a:cubicBezTo>
                  <a:pt x="88" y="91"/>
                  <a:pt x="78" y="89"/>
                  <a:pt x="70" y="84"/>
                </a:cubicBezTo>
                <a:cubicBezTo>
                  <a:pt x="76" y="88"/>
                  <a:pt x="87" y="90"/>
                  <a:pt x="95" y="92"/>
                </a:cubicBezTo>
                <a:cubicBezTo>
                  <a:pt x="103" y="94"/>
                  <a:pt x="112" y="95"/>
                  <a:pt x="120" y="99"/>
                </a:cubicBezTo>
                <a:cubicBezTo>
                  <a:pt x="119" y="99"/>
                  <a:pt x="119" y="100"/>
                  <a:pt x="119" y="101"/>
                </a:cubicBezTo>
                <a:close/>
                <a:moveTo>
                  <a:pt x="120" y="109"/>
                </a:moveTo>
                <a:cubicBezTo>
                  <a:pt x="116" y="107"/>
                  <a:pt x="112" y="106"/>
                  <a:pt x="108" y="105"/>
                </a:cubicBezTo>
                <a:cubicBezTo>
                  <a:pt x="103" y="103"/>
                  <a:pt x="98" y="102"/>
                  <a:pt x="93" y="100"/>
                </a:cubicBezTo>
                <a:cubicBezTo>
                  <a:pt x="87" y="99"/>
                  <a:pt x="81" y="97"/>
                  <a:pt x="76" y="95"/>
                </a:cubicBezTo>
                <a:cubicBezTo>
                  <a:pt x="83" y="97"/>
                  <a:pt x="90" y="99"/>
                  <a:pt x="97" y="101"/>
                </a:cubicBezTo>
                <a:cubicBezTo>
                  <a:pt x="102" y="102"/>
                  <a:pt x="106" y="103"/>
                  <a:pt x="110" y="105"/>
                </a:cubicBezTo>
                <a:cubicBezTo>
                  <a:pt x="113" y="106"/>
                  <a:pt x="116" y="107"/>
                  <a:pt x="119" y="107"/>
                </a:cubicBezTo>
                <a:cubicBezTo>
                  <a:pt x="119" y="107"/>
                  <a:pt x="119" y="108"/>
                  <a:pt x="120" y="109"/>
                </a:cubicBezTo>
                <a:close/>
                <a:moveTo>
                  <a:pt x="121" y="113"/>
                </a:moveTo>
                <a:cubicBezTo>
                  <a:pt x="117" y="111"/>
                  <a:pt x="113" y="110"/>
                  <a:pt x="109" y="109"/>
                </a:cubicBezTo>
                <a:cubicBezTo>
                  <a:pt x="105" y="108"/>
                  <a:pt x="102" y="106"/>
                  <a:pt x="98" y="104"/>
                </a:cubicBezTo>
                <a:cubicBezTo>
                  <a:pt x="102" y="105"/>
                  <a:pt x="106" y="107"/>
                  <a:pt x="109" y="108"/>
                </a:cubicBezTo>
                <a:cubicBezTo>
                  <a:pt x="113" y="109"/>
                  <a:pt x="116" y="110"/>
                  <a:pt x="120" y="110"/>
                </a:cubicBezTo>
                <a:cubicBezTo>
                  <a:pt x="120" y="111"/>
                  <a:pt x="121" y="112"/>
                  <a:pt x="121" y="113"/>
                </a:cubicBezTo>
                <a:close/>
                <a:moveTo>
                  <a:pt x="122" y="116"/>
                </a:moveTo>
                <a:cubicBezTo>
                  <a:pt x="114" y="112"/>
                  <a:pt x="104" y="110"/>
                  <a:pt x="95" y="108"/>
                </a:cubicBezTo>
                <a:cubicBezTo>
                  <a:pt x="84" y="105"/>
                  <a:pt x="74" y="102"/>
                  <a:pt x="63" y="99"/>
                </a:cubicBezTo>
                <a:cubicBezTo>
                  <a:pt x="63" y="99"/>
                  <a:pt x="63" y="99"/>
                  <a:pt x="63" y="99"/>
                </a:cubicBezTo>
                <a:cubicBezTo>
                  <a:pt x="63" y="98"/>
                  <a:pt x="63" y="98"/>
                  <a:pt x="63" y="97"/>
                </a:cubicBezTo>
                <a:cubicBezTo>
                  <a:pt x="74" y="101"/>
                  <a:pt x="85" y="105"/>
                  <a:pt x="96" y="108"/>
                </a:cubicBezTo>
                <a:cubicBezTo>
                  <a:pt x="101" y="109"/>
                  <a:pt x="106" y="110"/>
                  <a:pt x="111" y="112"/>
                </a:cubicBezTo>
                <a:cubicBezTo>
                  <a:pt x="114" y="113"/>
                  <a:pt x="118" y="114"/>
                  <a:pt x="122" y="114"/>
                </a:cubicBezTo>
                <a:cubicBezTo>
                  <a:pt x="122" y="115"/>
                  <a:pt x="122" y="116"/>
                  <a:pt x="122" y="116"/>
                </a:cubicBezTo>
                <a:close/>
                <a:moveTo>
                  <a:pt x="123" y="120"/>
                </a:moveTo>
                <a:cubicBezTo>
                  <a:pt x="115" y="116"/>
                  <a:pt x="106" y="113"/>
                  <a:pt x="97" y="110"/>
                </a:cubicBezTo>
                <a:cubicBezTo>
                  <a:pt x="90" y="108"/>
                  <a:pt x="83" y="105"/>
                  <a:pt x="76" y="103"/>
                </a:cubicBezTo>
                <a:cubicBezTo>
                  <a:pt x="77" y="103"/>
                  <a:pt x="77" y="103"/>
                  <a:pt x="78" y="104"/>
                </a:cubicBezTo>
                <a:cubicBezTo>
                  <a:pt x="83" y="105"/>
                  <a:pt x="88" y="107"/>
                  <a:pt x="93" y="108"/>
                </a:cubicBezTo>
                <a:cubicBezTo>
                  <a:pt x="103" y="111"/>
                  <a:pt x="113" y="113"/>
                  <a:pt x="123" y="117"/>
                </a:cubicBezTo>
                <a:cubicBezTo>
                  <a:pt x="123" y="118"/>
                  <a:pt x="123" y="119"/>
                  <a:pt x="123" y="120"/>
                </a:cubicBezTo>
                <a:close/>
                <a:moveTo>
                  <a:pt x="71" y="110"/>
                </a:moveTo>
                <a:cubicBezTo>
                  <a:pt x="77" y="112"/>
                  <a:pt x="83" y="114"/>
                  <a:pt x="90" y="115"/>
                </a:cubicBezTo>
                <a:cubicBezTo>
                  <a:pt x="96" y="117"/>
                  <a:pt x="102" y="119"/>
                  <a:pt x="108" y="121"/>
                </a:cubicBezTo>
                <a:cubicBezTo>
                  <a:pt x="112" y="122"/>
                  <a:pt x="115" y="123"/>
                  <a:pt x="118" y="124"/>
                </a:cubicBezTo>
                <a:cubicBezTo>
                  <a:pt x="120" y="125"/>
                  <a:pt x="121" y="126"/>
                  <a:pt x="123" y="126"/>
                </a:cubicBezTo>
                <a:cubicBezTo>
                  <a:pt x="123" y="127"/>
                  <a:pt x="123" y="128"/>
                  <a:pt x="123" y="129"/>
                </a:cubicBezTo>
                <a:cubicBezTo>
                  <a:pt x="113" y="125"/>
                  <a:pt x="104" y="122"/>
                  <a:pt x="94" y="119"/>
                </a:cubicBezTo>
                <a:cubicBezTo>
                  <a:pt x="88" y="117"/>
                  <a:pt x="82" y="115"/>
                  <a:pt x="76" y="114"/>
                </a:cubicBezTo>
                <a:cubicBezTo>
                  <a:pt x="71" y="112"/>
                  <a:pt x="67" y="111"/>
                  <a:pt x="62" y="109"/>
                </a:cubicBezTo>
                <a:cubicBezTo>
                  <a:pt x="62" y="109"/>
                  <a:pt x="62" y="108"/>
                  <a:pt x="62" y="108"/>
                </a:cubicBezTo>
                <a:cubicBezTo>
                  <a:pt x="65" y="109"/>
                  <a:pt x="68" y="110"/>
                  <a:pt x="71" y="110"/>
                </a:cubicBezTo>
                <a:close/>
                <a:moveTo>
                  <a:pt x="123" y="125"/>
                </a:moveTo>
                <a:cubicBezTo>
                  <a:pt x="119" y="123"/>
                  <a:pt x="115" y="121"/>
                  <a:pt x="111" y="120"/>
                </a:cubicBezTo>
                <a:cubicBezTo>
                  <a:pt x="106" y="118"/>
                  <a:pt x="101" y="116"/>
                  <a:pt x="96" y="114"/>
                </a:cubicBezTo>
                <a:cubicBezTo>
                  <a:pt x="90" y="112"/>
                  <a:pt x="85" y="111"/>
                  <a:pt x="79" y="109"/>
                </a:cubicBezTo>
                <a:cubicBezTo>
                  <a:pt x="79" y="109"/>
                  <a:pt x="78" y="108"/>
                  <a:pt x="77" y="108"/>
                </a:cubicBezTo>
                <a:cubicBezTo>
                  <a:pt x="77" y="108"/>
                  <a:pt x="77" y="108"/>
                  <a:pt x="78" y="108"/>
                </a:cubicBezTo>
                <a:cubicBezTo>
                  <a:pt x="83" y="110"/>
                  <a:pt x="88" y="111"/>
                  <a:pt x="93" y="112"/>
                </a:cubicBezTo>
                <a:cubicBezTo>
                  <a:pt x="103" y="115"/>
                  <a:pt x="113" y="120"/>
                  <a:pt x="123" y="122"/>
                </a:cubicBezTo>
                <a:cubicBezTo>
                  <a:pt x="123" y="123"/>
                  <a:pt x="123" y="124"/>
                  <a:pt x="123" y="125"/>
                </a:cubicBezTo>
                <a:close/>
                <a:moveTo>
                  <a:pt x="123" y="133"/>
                </a:moveTo>
                <a:cubicBezTo>
                  <a:pt x="120" y="131"/>
                  <a:pt x="118" y="130"/>
                  <a:pt x="115" y="129"/>
                </a:cubicBezTo>
                <a:cubicBezTo>
                  <a:pt x="117" y="130"/>
                  <a:pt x="120" y="130"/>
                  <a:pt x="123" y="131"/>
                </a:cubicBezTo>
                <a:cubicBezTo>
                  <a:pt x="123" y="131"/>
                  <a:pt x="123" y="131"/>
                  <a:pt x="123" y="131"/>
                </a:cubicBezTo>
                <a:cubicBezTo>
                  <a:pt x="123" y="132"/>
                  <a:pt x="123" y="132"/>
                  <a:pt x="123" y="133"/>
                </a:cubicBezTo>
                <a:close/>
                <a:moveTo>
                  <a:pt x="125" y="138"/>
                </a:moveTo>
                <a:cubicBezTo>
                  <a:pt x="117" y="134"/>
                  <a:pt x="109" y="130"/>
                  <a:pt x="100" y="127"/>
                </a:cubicBezTo>
                <a:cubicBezTo>
                  <a:pt x="104" y="128"/>
                  <a:pt x="108" y="130"/>
                  <a:pt x="112" y="131"/>
                </a:cubicBezTo>
                <a:cubicBezTo>
                  <a:pt x="116" y="132"/>
                  <a:pt x="120" y="135"/>
                  <a:pt x="124" y="136"/>
                </a:cubicBezTo>
                <a:cubicBezTo>
                  <a:pt x="124" y="136"/>
                  <a:pt x="125" y="137"/>
                  <a:pt x="125" y="138"/>
                </a:cubicBezTo>
                <a:cubicBezTo>
                  <a:pt x="125" y="138"/>
                  <a:pt x="125" y="138"/>
                  <a:pt x="125" y="138"/>
                </a:cubicBezTo>
                <a:close/>
                <a:moveTo>
                  <a:pt x="127" y="141"/>
                </a:moveTo>
                <a:cubicBezTo>
                  <a:pt x="123" y="139"/>
                  <a:pt x="118" y="138"/>
                  <a:pt x="114" y="137"/>
                </a:cubicBezTo>
                <a:cubicBezTo>
                  <a:pt x="108" y="134"/>
                  <a:pt x="103" y="132"/>
                  <a:pt x="97" y="130"/>
                </a:cubicBezTo>
                <a:cubicBezTo>
                  <a:pt x="94" y="129"/>
                  <a:pt x="90" y="128"/>
                  <a:pt x="87" y="126"/>
                </a:cubicBezTo>
                <a:cubicBezTo>
                  <a:pt x="89" y="127"/>
                  <a:pt x="91" y="128"/>
                  <a:pt x="93" y="128"/>
                </a:cubicBezTo>
                <a:cubicBezTo>
                  <a:pt x="100" y="130"/>
                  <a:pt x="108" y="132"/>
                  <a:pt x="115" y="135"/>
                </a:cubicBezTo>
                <a:cubicBezTo>
                  <a:pt x="118" y="137"/>
                  <a:pt x="122" y="139"/>
                  <a:pt x="126" y="140"/>
                </a:cubicBezTo>
                <a:cubicBezTo>
                  <a:pt x="126" y="140"/>
                  <a:pt x="126" y="141"/>
                  <a:pt x="127" y="141"/>
                </a:cubicBezTo>
                <a:close/>
                <a:moveTo>
                  <a:pt x="129" y="146"/>
                </a:moveTo>
                <a:cubicBezTo>
                  <a:pt x="125" y="144"/>
                  <a:pt x="120" y="143"/>
                  <a:pt x="116" y="141"/>
                </a:cubicBezTo>
                <a:cubicBezTo>
                  <a:pt x="109" y="139"/>
                  <a:pt x="103" y="136"/>
                  <a:pt x="96" y="133"/>
                </a:cubicBezTo>
                <a:cubicBezTo>
                  <a:pt x="95" y="133"/>
                  <a:pt x="95" y="133"/>
                  <a:pt x="94" y="133"/>
                </a:cubicBezTo>
                <a:cubicBezTo>
                  <a:pt x="101" y="135"/>
                  <a:pt x="107" y="137"/>
                  <a:pt x="113" y="139"/>
                </a:cubicBezTo>
                <a:cubicBezTo>
                  <a:pt x="118" y="140"/>
                  <a:pt x="122" y="142"/>
                  <a:pt x="127" y="143"/>
                </a:cubicBezTo>
                <a:cubicBezTo>
                  <a:pt x="128" y="144"/>
                  <a:pt x="128" y="145"/>
                  <a:pt x="129" y="146"/>
                </a:cubicBezTo>
                <a:close/>
                <a:moveTo>
                  <a:pt x="80" y="129"/>
                </a:moveTo>
                <a:cubicBezTo>
                  <a:pt x="84" y="130"/>
                  <a:pt x="88" y="132"/>
                  <a:pt x="92" y="133"/>
                </a:cubicBezTo>
                <a:cubicBezTo>
                  <a:pt x="99" y="135"/>
                  <a:pt x="106" y="138"/>
                  <a:pt x="112" y="141"/>
                </a:cubicBezTo>
                <a:cubicBezTo>
                  <a:pt x="118" y="143"/>
                  <a:pt x="124" y="144"/>
                  <a:pt x="129" y="147"/>
                </a:cubicBezTo>
                <a:cubicBezTo>
                  <a:pt x="129" y="147"/>
                  <a:pt x="129" y="147"/>
                  <a:pt x="129" y="147"/>
                </a:cubicBezTo>
                <a:cubicBezTo>
                  <a:pt x="124" y="144"/>
                  <a:pt x="118" y="143"/>
                  <a:pt x="112" y="141"/>
                </a:cubicBezTo>
                <a:cubicBezTo>
                  <a:pt x="105" y="139"/>
                  <a:pt x="99" y="137"/>
                  <a:pt x="93" y="134"/>
                </a:cubicBezTo>
                <a:cubicBezTo>
                  <a:pt x="86" y="132"/>
                  <a:pt x="79" y="130"/>
                  <a:pt x="72" y="128"/>
                </a:cubicBezTo>
                <a:cubicBezTo>
                  <a:pt x="67" y="126"/>
                  <a:pt x="61" y="124"/>
                  <a:pt x="55" y="122"/>
                </a:cubicBezTo>
                <a:cubicBezTo>
                  <a:pt x="55" y="121"/>
                  <a:pt x="55" y="121"/>
                  <a:pt x="56" y="120"/>
                </a:cubicBezTo>
                <a:cubicBezTo>
                  <a:pt x="58" y="121"/>
                  <a:pt x="60" y="121"/>
                  <a:pt x="61" y="122"/>
                </a:cubicBezTo>
                <a:cubicBezTo>
                  <a:pt x="62" y="122"/>
                  <a:pt x="62" y="122"/>
                  <a:pt x="63" y="122"/>
                </a:cubicBezTo>
                <a:cubicBezTo>
                  <a:pt x="66" y="123"/>
                  <a:pt x="69" y="125"/>
                  <a:pt x="72" y="126"/>
                </a:cubicBezTo>
                <a:cubicBezTo>
                  <a:pt x="75" y="127"/>
                  <a:pt x="78" y="128"/>
                  <a:pt x="80" y="129"/>
                </a:cubicBezTo>
                <a:close/>
                <a:moveTo>
                  <a:pt x="74" y="129"/>
                </a:moveTo>
                <a:cubicBezTo>
                  <a:pt x="74" y="129"/>
                  <a:pt x="75" y="129"/>
                  <a:pt x="76" y="130"/>
                </a:cubicBezTo>
                <a:cubicBezTo>
                  <a:pt x="75" y="130"/>
                  <a:pt x="75" y="129"/>
                  <a:pt x="75" y="129"/>
                </a:cubicBezTo>
                <a:cubicBezTo>
                  <a:pt x="71" y="128"/>
                  <a:pt x="68" y="127"/>
                  <a:pt x="65" y="126"/>
                </a:cubicBezTo>
                <a:cubicBezTo>
                  <a:pt x="68" y="127"/>
                  <a:pt x="71" y="128"/>
                  <a:pt x="74" y="129"/>
                </a:cubicBezTo>
                <a:close/>
                <a:moveTo>
                  <a:pt x="130" y="152"/>
                </a:moveTo>
                <a:cubicBezTo>
                  <a:pt x="119" y="146"/>
                  <a:pt x="107" y="142"/>
                  <a:pt x="95" y="137"/>
                </a:cubicBezTo>
                <a:cubicBezTo>
                  <a:pt x="91" y="135"/>
                  <a:pt x="86" y="133"/>
                  <a:pt x="82" y="132"/>
                </a:cubicBezTo>
                <a:cubicBezTo>
                  <a:pt x="86" y="133"/>
                  <a:pt x="90" y="134"/>
                  <a:pt x="94" y="136"/>
                </a:cubicBezTo>
                <a:cubicBezTo>
                  <a:pt x="101" y="138"/>
                  <a:pt x="108" y="140"/>
                  <a:pt x="115" y="142"/>
                </a:cubicBezTo>
                <a:cubicBezTo>
                  <a:pt x="118" y="144"/>
                  <a:pt x="122" y="145"/>
                  <a:pt x="125" y="146"/>
                </a:cubicBezTo>
                <a:cubicBezTo>
                  <a:pt x="127" y="147"/>
                  <a:pt x="128" y="148"/>
                  <a:pt x="129" y="148"/>
                </a:cubicBezTo>
                <a:cubicBezTo>
                  <a:pt x="130" y="149"/>
                  <a:pt x="130" y="151"/>
                  <a:pt x="130" y="152"/>
                </a:cubicBezTo>
                <a:close/>
                <a:moveTo>
                  <a:pt x="63" y="129"/>
                </a:moveTo>
                <a:cubicBezTo>
                  <a:pt x="66" y="130"/>
                  <a:pt x="69" y="131"/>
                  <a:pt x="73" y="132"/>
                </a:cubicBezTo>
                <a:cubicBezTo>
                  <a:pt x="80" y="134"/>
                  <a:pt x="86" y="137"/>
                  <a:pt x="93" y="140"/>
                </a:cubicBezTo>
                <a:cubicBezTo>
                  <a:pt x="100" y="142"/>
                  <a:pt x="106" y="145"/>
                  <a:pt x="113" y="148"/>
                </a:cubicBezTo>
                <a:cubicBezTo>
                  <a:pt x="119" y="150"/>
                  <a:pt x="125" y="152"/>
                  <a:pt x="131" y="154"/>
                </a:cubicBezTo>
                <a:cubicBezTo>
                  <a:pt x="131" y="156"/>
                  <a:pt x="131" y="157"/>
                  <a:pt x="132" y="158"/>
                </a:cubicBezTo>
                <a:cubicBezTo>
                  <a:pt x="120" y="151"/>
                  <a:pt x="108" y="147"/>
                  <a:pt x="96" y="142"/>
                </a:cubicBezTo>
                <a:cubicBezTo>
                  <a:pt x="90" y="139"/>
                  <a:pt x="83" y="137"/>
                  <a:pt x="77" y="134"/>
                </a:cubicBezTo>
                <a:cubicBezTo>
                  <a:pt x="70" y="132"/>
                  <a:pt x="63" y="130"/>
                  <a:pt x="58" y="127"/>
                </a:cubicBezTo>
                <a:cubicBezTo>
                  <a:pt x="54" y="124"/>
                  <a:pt x="61" y="128"/>
                  <a:pt x="63" y="129"/>
                </a:cubicBezTo>
                <a:close/>
                <a:moveTo>
                  <a:pt x="132" y="163"/>
                </a:moveTo>
                <a:cubicBezTo>
                  <a:pt x="127" y="160"/>
                  <a:pt x="121" y="159"/>
                  <a:pt x="116" y="157"/>
                </a:cubicBezTo>
                <a:cubicBezTo>
                  <a:pt x="109" y="154"/>
                  <a:pt x="103" y="151"/>
                  <a:pt x="96" y="148"/>
                </a:cubicBezTo>
                <a:cubicBezTo>
                  <a:pt x="94" y="147"/>
                  <a:pt x="92" y="146"/>
                  <a:pt x="90" y="144"/>
                </a:cubicBezTo>
                <a:cubicBezTo>
                  <a:pt x="92" y="145"/>
                  <a:pt x="93" y="146"/>
                  <a:pt x="95" y="146"/>
                </a:cubicBezTo>
                <a:cubicBezTo>
                  <a:pt x="102" y="149"/>
                  <a:pt x="109" y="151"/>
                  <a:pt x="116" y="153"/>
                </a:cubicBezTo>
                <a:cubicBezTo>
                  <a:pt x="121" y="155"/>
                  <a:pt x="126" y="158"/>
                  <a:pt x="132" y="159"/>
                </a:cubicBezTo>
                <a:cubicBezTo>
                  <a:pt x="132" y="160"/>
                  <a:pt x="132" y="162"/>
                  <a:pt x="132" y="163"/>
                </a:cubicBezTo>
                <a:close/>
                <a:moveTo>
                  <a:pt x="129" y="162"/>
                </a:moveTo>
                <a:cubicBezTo>
                  <a:pt x="129" y="162"/>
                  <a:pt x="128" y="162"/>
                  <a:pt x="128" y="162"/>
                </a:cubicBezTo>
                <a:cubicBezTo>
                  <a:pt x="128" y="162"/>
                  <a:pt x="129" y="162"/>
                  <a:pt x="129" y="162"/>
                </a:cubicBezTo>
                <a:close/>
                <a:moveTo>
                  <a:pt x="130" y="163"/>
                </a:moveTo>
                <a:cubicBezTo>
                  <a:pt x="130" y="163"/>
                  <a:pt x="130" y="163"/>
                  <a:pt x="130" y="163"/>
                </a:cubicBezTo>
                <a:cubicBezTo>
                  <a:pt x="130" y="163"/>
                  <a:pt x="130" y="163"/>
                  <a:pt x="130" y="163"/>
                </a:cubicBezTo>
                <a:close/>
                <a:moveTo>
                  <a:pt x="132" y="164"/>
                </a:moveTo>
                <a:cubicBezTo>
                  <a:pt x="132" y="165"/>
                  <a:pt x="132" y="166"/>
                  <a:pt x="132" y="167"/>
                </a:cubicBezTo>
                <a:cubicBezTo>
                  <a:pt x="130" y="165"/>
                  <a:pt x="128" y="164"/>
                  <a:pt x="126" y="163"/>
                </a:cubicBezTo>
                <a:cubicBezTo>
                  <a:pt x="120" y="161"/>
                  <a:pt x="114" y="159"/>
                  <a:pt x="109" y="156"/>
                </a:cubicBezTo>
                <a:cubicBezTo>
                  <a:pt x="105" y="155"/>
                  <a:pt x="101" y="153"/>
                  <a:pt x="97" y="151"/>
                </a:cubicBezTo>
                <a:cubicBezTo>
                  <a:pt x="99" y="152"/>
                  <a:pt x="102" y="153"/>
                  <a:pt x="104" y="154"/>
                </a:cubicBezTo>
                <a:cubicBezTo>
                  <a:pt x="113" y="157"/>
                  <a:pt x="123" y="161"/>
                  <a:pt x="132" y="164"/>
                </a:cubicBezTo>
                <a:close/>
                <a:moveTo>
                  <a:pt x="132" y="169"/>
                </a:moveTo>
                <a:cubicBezTo>
                  <a:pt x="131" y="170"/>
                  <a:pt x="131" y="171"/>
                  <a:pt x="131" y="171"/>
                </a:cubicBezTo>
                <a:cubicBezTo>
                  <a:pt x="129" y="170"/>
                  <a:pt x="126" y="169"/>
                  <a:pt x="124" y="168"/>
                </a:cubicBezTo>
                <a:cubicBezTo>
                  <a:pt x="119" y="166"/>
                  <a:pt x="114" y="163"/>
                  <a:pt x="109" y="161"/>
                </a:cubicBezTo>
                <a:cubicBezTo>
                  <a:pt x="104" y="159"/>
                  <a:pt x="100" y="158"/>
                  <a:pt x="95" y="156"/>
                </a:cubicBezTo>
                <a:cubicBezTo>
                  <a:pt x="94" y="155"/>
                  <a:pt x="93" y="155"/>
                  <a:pt x="92" y="155"/>
                </a:cubicBezTo>
                <a:cubicBezTo>
                  <a:pt x="97" y="156"/>
                  <a:pt x="101" y="158"/>
                  <a:pt x="105" y="159"/>
                </a:cubicBezTo>
                <a:cubicBezTo>
                  <a:pt x="110" y="161"/>
                  <a:pt x="116" y="162"/>
                  <a:pt x="121" y="164"/>
                </a:cubicBezTo>
                <a:cubicBezTo>
                  <a:pt x="124" y="165"/>
                  <a:pt x="128" y="167"/>
                  <a:pt x="132" y="169"/>
                </a:cubicBezTo>
                <a:close/>
                <a:moveTo>
                  <a:pt x="90" y="159"/>
                </a:moveTo>
                <a:cubicBezTo>
                  <a:pt x="92" y="160"/>
                  <a:pt x="95" y="160"/>
                  <a:pt x="98" y="161"/>
                </a:cubicBezTo>
                <a:cubicBezTo>
                  <a:pt x="102" y="162"/>
                  <a:pt x="106" y="164"/>
                  <a:pt x="110" y="166"/>
                </a:cubicBezTo>
                <a:cubicBezTo>
                  <a:pt x="117" y="169"/>
                  <a:pt x="123" y="172"/>
                  <a:pt x="130" y="172"/>
                </a:cubicBezTo>
                <a:cubicBezTo>
                  <a:pt x="129" y="174"/>
                  <a:pt x="128" y="175"/>
                  <a:pt x="125" y="176"/>
                </a:cubicBezTo>
                <a:cubicBezTo>
                  <a:pt x="120" y="177"/>
                  <a:pt x="114" y="174"/>
                  <a:pt x="109" y="170"/>
                </a:cubicBezTo>
                <a:cubicBezTo>
                  <a:pt x="110" y="171"/>
                  <a:pt x="111" y="171"/>
                  <a:pt x="112" y="171"/>
                </a:cubicBezTo>
                <a:cubicBezTo>
                  <a:pt x="113" y="172"/>
                  <a:pt x="114" y="172"/>
                  <a:pt x="115" y="172"/>
                </a:cubicBezTo>
                <a:cubicBezTo>
                  <a:pt x="115" y="172"/>
                  <a:pt x="119" y="174"/>
                  <a:pt x="119" y="174"/>
                </a:cubicBezTo>
                <a:cubicBezTo>
                  <a:pt x="118" y="174"/>
                  <a:pt x="118" y="175"/>
                  <a:pt x="119" y="175"/>
                </a:cubicBezTo>
                <a:cubicBezTo>
                  <a:pt x="119" y="175"/>
                  <a:pt x="119" y="175"/>
                  <a:pt x="119" y="175"/>
                </a:cubicBezTo>
                <a:cubicBezTo>
                  <a:pt x="120" y="175"/>
                  <a:pt x="120" y="175"/>
                  <a:pt x="120" y="175"/>
                </a:cubicBezTo>
                <a:cubicBezTo>
                  <a:pt x="118" y="173"/>
                  <a:pt x="116" y="172"/>
                  <a:pt x="114" y="171"/>
                </a:cubicBezTo>
                <a:cubicBezTo>
                  <a:pt x="112" y="171"/>
                  <a:pt x="110" y="170"/>
                  <a:pt x="109" y="169"/>
                </a:cubicBezTo>
                <a:cubicBezTo>
                  <a:pt x="107" y="168"/>
                  <a:pt x="111" y="170"/>
                  <a:pt x="111" y="170"/>
                </a:cubicBezTo>
                <a:cubicBezTo>
                  <a:pt x="115" y="171"/>
                  <a:pt x="118" y="173"/>
                  <a:pt x="122" y="174"/>
                </a:cubicBezTo>
                <a:cubicBezTo>
                  <a:pt x="123" y="175"/>
                  <a:pt x="125" y="175"/>
                  <a:pt x="127" y="175"/>
                </a:cubicBezTo>
                <a:cubicBezTo>
                  <a:pt x="127" y="175"/>
                  <a:pt x="127" y="174"/>
                  <a:pt x="127" y="174"/>
                </a:cubicBezTo>
                <a:cubicBezTo>
                  <a:pt x="125" y="172"/>
                  <a:pt x="122" y="172"/>
                  <a:pt x="120" y="171"/>
                </a:cubicBezTo>
                <a:cubicBezTo>
                  <a:pt x="117" y="169"/>
                  <a:pt x="114" y="168"/>
                  <a:pt x="111" y="166"/>
                </a:cubicBezTo>
                <a:cubicBezTo>
                  <a:pt x="106" y="165"/>
                  <a:pt x="102" y="163"/>
                  <a:pt x="98" y="162"/>
                </a:cubicBezTo>
                <a:cubicBezTo>
                  <a:pt x="96" y="161"/>
                  <a:pt x="94" y="160"/>
                  <a:pt x="91" y="160"/>
                </a:cubicBezTo>
                <a:cubicBezTo>
                  <a:pt x="91" y="159"/>
                  <a:pt x="90" y="159"/>
                  <a:pt x="90" y="159"/>
                </a:cubicBezTo>
                <a:close/>
                <a:moveTo>
                  <a:pt x="96" y="162"/>
                </a:moveTo>
                <a:cubicBezTo>
                  <a:pt x="97" y="162"/>
                  <a:pt x="98" y="162"/>
                  <a:pt x="99" y="163"/>
                </a:cubicBezTo>
                <a:cubicBezTo>
                  <a:pt x="105" y="165"/>
                  <a:pt x="111" y="167"/>
                  <a:pt x="116" y="170"/>
                </a:cubicBezTo>
                <a:cubicBezTo>
                  <a:pt x="119" y="171"/>
                  <a:pt x="121" y="172"/>
                  <a:pt x="123" y="173"/>
                </a:cubicBezTo>
                <a:cubicBezTo>
                  <a:pt x="127" y="174"/>
                  <a:pt x="124" y="174"/>
                  <a:pt x="123" y="174"/>
                </a:cubicBezTo>
                <a:cubicBezTo>
                  <a:pt x="122" y="173"/>
                  <a:pt x="121" y="173"/>
                  <a:pt x="120" y="172"/>
                </a:cubicBezTo>
                <a:cubicBezTo>
                  <a:pt x="115" y="170"/>
                  <a:pt x="111" y="169"/>
                  <a:pt x="107" y="168"/>
                </a:cubicBezTo>
                <a:cubicBezTo>
                  <a:pt x="106" y="168"/>
                  <a:pt x="106" y="168"/>
                  <a:pt x="106" y="168"/>
                </a:cubicBezTo>
                <a:cubicBezTo>
                  <a:pt x="103" y="166"/>
                  <a:pt x="99" y="164"/>
                  <a:pt x="96" y="162"/>
                </a:cubicBezTo>
                <a:close/>
                <a:moveTo>
                  <a:pt x="79" y="150"/>
                </a:moveTo>
                <a:cubicBezTo>
                  <a:pt x="87" y="154"/>
                  <a:pt x="95" y="157"/>
                  <a:pt x="104" y="160"/>
                </a:cubicBezTo>
                <a:cubicBezTo>
                  <a:pt x="111" y="163"/>
                  <a:pt x="119" y="167"/>
                  <a:pt x="127" y="170"/>
                </a:cubicBezTo>
                <a:cubicBezTo>
                  <a:pt x="128" y="170"/>
                  <a:pt x="129" y="171"/>
                  <a:pt x="130" y="171"/>
                </a:cubicBezTo>
                <a:cubicBezTo>
                  <a:pt x="128" y="172"/>
                  <a:pt x="127" y="172"/>
                  <a:pt x="126" y="171"/>
                </a:cubicBezTo>
                <a:cubicBezTo>
                  <a:pt x="124" y="171"/>
                  <a:pt x="122" y="170"/>
                  <a:pt x="120" y="169"/>
                </a:cubicBezTo>
                <a:cubicBezTo>
                  <a:pt x="116" y="168"/>
                  <a:pt x="113" y="166"/>
                  <a:pt x="109" y="164"/>
                </a:cubicBezTo>
                <a:cubicBezTo>
                  <a:pt x="101" y="161"/>
                  <a:pt x="94" y="159"/>
                  <a:pt x="86" y="157"/>
                </a:cubicBezTo>
                <a:cubicBezTo>
                  <a:pt x="83" y="155"/>
                  <a:pt x="80" y="153"/>
                  <a:pt x="79" y="150"/>
                </a:cubicBezTo>
                <a:close/>
                <a:moveTo>
                  <a:pt x="78" y="146"/>
                </a:moveTo>
                <a:cubicBezTo>
                  <a:pt x="78" y="145"/>
                  <a:pt x="78" y="145"/>
                  <a:pt x="78" y="144"/>
                </a:cubicBezTo>
                <a:cubicBezTo>
                  <a:pt x="80" y="145"/>
                  <a:pt x="81" y="146"/>
                  <a:pt x="83" y="147"/>
                </a:cubicBezTo>
                <a:cubicBezTo>
                  <a:pt x="84" y="147"/>
                  <a:pt x="85" y="147"/>
                  <a:pt x="85" y="148"/>
                </a:cubicBezTo>
                <a:cubicBezTo>
                  <a:pt x="90" y="149"/>
                  <a:pt x="94" y="151"/>
                  <a:pt x="99" y="153"/>
                </a:cubicBezTo>
                <a:cubicBezTo>
                  <a:pt x="109" y="157"/>
                  <a:pt x="119" y="161"/>
                  <a:pt x="128" y="166"/>
                </a:cubicBezTo>
                <a:cubicBezTo>
                  <a:pt x="129" y="166"/>
                  <a:pt x="131" y="168"/>
                  <a:pt x="131" y="168"/>
                </a:cubicBezTo>
                <a:cubicBezTo>
                  <a:pt x="130" y="167"/>
                  <a:pt x="128" y="167"/>
                  <a:pt x="127" y="166"/>
                </a:cubicBezTo>
                <a:cubicBezTo>
                  <a:pt x="125" y="165"/>
                  <a:pt x="124" y="164"/>
                  <a:pt x="122" y="164"/>
                </a:cubicBezTo>
                <a:cubicBezTo>
                  <a:pt x="117" y="162"/>
                  <a:pt x="112" y="160"/>
                  <a:pt x="107" y="159"/>
                </a:cubicBezTo>
                <a:cubicBezTo>
                  <a:pt x="98" y="156"/>
                  <a:pt x="88" y="154"/>
                  <a:pt x="79" y="150"/>
                </a:cubicBezTo>
                <a:cubicBezTo>
                  <a:pt x="79" y="150"/>
                  <a:pt x="79" y="150"/>
                  <a:pt x="79" y="150"/>
                </a:cubicBezTo>
                <a:cubicBezTo>
                  <a:pt x="78" y="149"/>
                  <a:pt x="78" y="147"/>
                  <a:pt x="78" y="146"/>
                </a:cubicBezTo>
                <a:close/>
                <a:moveTo>
                  <a:pt x="77" y="141"/>
                </a:moveTo>
                <a:cubicBezTo>
                  <a:pt x="77" y="141"/>
                  <a:pt x="78" y="141"/>
                  <a:pt x="78" y="141"/>
                </a:cubicBezTo>
                <a:cubicBezTo>
                  <a:pt x="80" y="141"/>
                  <a:pt x="83" y="142"/>
                  <a:pt x="85" y="143"/>
                </a:cubicBezTo>
                <a:cubicBezTo>
                  <a:pt x="87" y="144"/>
                  <a:pt x="88" y="144"/>
                  <a:pt x="90" y="145"/>
                </a:cubicBezTo>
                <a:cubicBezTo>
                  <a:pt x="98" y="150"/>
                  <a:pt x="108" y="154"/>
                  <a:pt x="117" y="158"/>
                </a:cubicBezTo>
                <a:cubicBezTo>
                  <a:pt x="107" y="154"/>
                  <a:pt x="97" y="151"/>
                  <a:pt x="87" y="148"/>
                </a:cubicBezTo>
                <a:cubicBezTo>
                  <a:pt x="85" y="147"/>
                  <a:pt x="83" y="146"/>
                  <a:pt x="81" y="145"/>
                </a:cubicBezTo>
                <a:cubicBezTo>
                  <a:pt x="80" y="144"/>
                  <a:pt x="80" y="144"/>
                  <a:pt x="79" y="144"/>
                </a:cubicBezTo>
                <a:cubicBezTo>
                  <a:pt x="79" y="144"/>
                  <a:pt x="78" y="144"/>
                  <a:pt x="78" y="143"/>
                </a:cubicBezTo>
                <a:cubicBezTo>
                  <a:pt x="78" y="142"/>
                  <a:pt x="78" y="141"/>
                  <a:pt x="77" y="141"/>
                </a:cubicBezTo>
                <a:close/>
                <a:moveTo>
                  <a:pt x="76" y="138"/>
                </a:moveTo>
                <a:cubicBezTo>
                  <a:pt x="78" y="140"/>
                  <a:pt x="81" y="141"/>
                  <a:pt x="83" y="142"/>
                </a:cubicBezTo>
                <a:cubicBezTo>
                  <a:pt x="81" y="141"/>
                  <a:pt x="79" y="140"/>
                  <a:pt x="77" y="140"/>
                </a:cubicBezTo>
                <a:cubicBezTo>
                  <a:pt x="77" y="139"/>
                  <a:pt x="76" y="139"/>
                  <a:pt x="76" y="138"/>
                </a:cubicBezTo>
                <a:close/>
                <a:moveTo>
                  <a:pt x="57" y="127"/>
                </a:moveTo>
                <a:cubicBezTo>
                  <a:pt x="61" y="129"/>
                  <a:pt x="65" y="131"/>
                  <a:pt x="70" y="132"/>
                </a:cubicBezTo>
                <a:cubicBezTo>
                  <a:pt x="77" y="135"/>
                  <a:pt x="83" y="137"/>
                  <a:pt x="90" y="140"/>
                </a:cubicBezTo>
                <a:cubicBezTo>
                  <a:pt x="103" y="146"/>
                  <a:pt x="117" y="150"/>
                  <a:pt x="130" y="158"/>
                </a:cubicBezTo>
                <a:cubicBezTo>
                  <a:pt x="130" y="158"/>
                  <a:pt x="131" y="158"/>
                  <a:pt x="132" y="158"/>
                </a:cubicBezTo>
                <a:cubicBezTo>
                  <a:pt x="131" y="158"/>
                  <a:pt x="131" y="158"/>
                  <a:pt x="130" y="158"/>
                </a:cubicBezTo>
                <a:cubicBezTo>
                  <a:pt x="129" y="157"/>
                  <a:pt x="127" y="157"/>
                  <a:pt x="126" y="156"/>
                </a:cubicBezTo>
                <a:cubicBezTo>
                  <a:pt x="123" y="155"/>
                  <a:pt x="120" y="154"/>
                  <a:pt x="116" y="153"/>
                </a:cubicBezTo>
                <a:cubicBezTo>
                  <a:pt x="110" y="150"/>
                  <a:pt x="102" y="148"/>
                  <a:pt x="96" y="145"/>
                </a:cubicBezTo>
                <a:cubicBezTo>
                  <a:pt x="93" y="145"/>
                  <a:pt x="90" y="144"/>
                  <a:pt x="87" y="143"/>
                </a:cubicBezTo>
                <a:cubicBezTo>
                  <a:pt x="84" y="141"/>
                  <a:pt x="80" y="139"/>
                  <a:pt x="77" y="138"/>
                </a:cubicBezTo>
                <a:cubicBezTo>
                  <a:pt x="76" y="138"/>
                  <a:pt x="75" y="137"/>
                  <a:pt x="75" y="137"/>
                </a:cubicBezTo>
                <a:cubicBezTo>
                  <a:pt x="74" y="137"/>
                  <a:pt x="74" y="136"/>
                  <a:pt x="74" y="136"/>
                </a:cubicBezTo>
                <a:cubicBezTo>
                  <a:pt x="70" y="133"/>
                  <a:pt x="61" y="131"/>
                  <a:pt x="57" y="127"/>
                </a:cubicBezTo>
                <a:close/>
                <a:moveTo>
                  <a:pt x="55" y="123"/>
                </a:moveTo>
                <a:cubicBezTo>
                  <a:pt x="56" y="123"/>
                  <a:pt x="56" y="123"/>
                  <a:pt x="56" y="123"/>
                </a:cubicBezTo>
                <a:cubicBezTo>
                  <a:pt x="56" y="123"/>
                  <a:pt x="56" y="123"/>
                  <a:pt x="57" y="123"/>
                </a:cubicBezTo>
                <a:cubicBezTo>
                  <a:pt x="62" y="125"/>
                  <a:pt x="67" y="128"/>
                  <a:pt x="73" y="130"/>
                </a:cubicBezTo>
                <a:cubicBezTo>
                  <a:pt x="80" y="132"/>
                  <a:pt x="86" y="134"/>
                  <a:pt x="93" y="137"/>
                </a:cubicBezTo>
                <a:cubicBezTo>
                  <a:pt x="106" y="142"/>
                  <a:pt x="119" y="146"/>
                  <a:pt x="131" y="153"/>
                </a:cubicBezTo>
                <a:cubicBezTo>
                  <a:pt x="131" y="153"/>
                  <a:pt x="131" y="153"/>
                  <a:pt x="131" y="154"/>
                </a:cubicBezTo>
                <a:cubicBezTo>
                  <a:pt x="126" y="151"/>
                  <a:pt x="120" y="150"/>
                  <a:pt x="115" y="148"/>
                </a:cubicBezTo>
                <a:cubicBezTo>
                  <a:pt x="108" y="145"/>
                  <a:pt x="101" y="142"/>
                  <a:pt x="95" y="140"/>
                </a:cubicBezTo>
                <a:cubicBezTo>
                  <a:pt x="88" y="137"/>
                  <a:pt x="81" y="134"/>
                  <a:pt x="75" y="132"/>
                </a:cubicBezTo>
                <a:cubicBezTo>
                  <a:pt x="68" y="130"/>
                  <a:pt x="62" y="127"/>
                  <a:pt x="56" y="125"/>
                </a:cubicBezTo>
                <a:cubicBezTo>
                  <a:pt x="56" y="124"/>
                  <a:pt x="55" y="124"/>
                  <a:pt x="55" y="123"/>
                </a:cubicBezTo>
                <a:close/>
                <a:moveTo>
                  <a:pt x="56" y="120"/>
                </a:moveTo>
                <a:cubicBezTo>
                  <a:pt x="56" y="119"/>
                  <a:pt x="56" y="118"/>
                  <a:pt x="57" y="118"/>
                </a:cubicBezTo>
                <a:cubicBezTo>
                  <a:pt x="62" y="120"/>
                  <a:pt x="68" y="121"/>
                  <a:pt x="73" y="123"/>
                </a:cubicBezTo>
                <a:cubicBezTo>
                  <a:pt x="74" y="123"/>
                  <a:pt x="74" y="123"/>
                  <a:pt x="75" y="123"/>
                </a:cubicBezTo>
                <a:cubicBezTo>
                  <a:pt x="75" y="123"/>
                  <a:pt x="76" y="123"/>
                  <a:pt x="76" y="123"/>
                </a:cubicBezTo>
                <a:cubicBezTo>
                  <a:pt x="83" y="126"/>
                  <a:pt x="91" y="128"/>
                  <a:pt x="98" y="131"/>
                </a:cubicBezTo>
                <a:cubicBezTo>
                  <a:pt x="104" y="133"/>
                  <a:pt x="110" y="137"/>
                  <a:pt x="116" y="138"/>
                </a:cubicBezTo>
                <a:cubicBezTo>
                  <a:pt x="120" y="140"/>
                  <a:pt x="124" y="140"/>
                  <a:pt x="127" y="142"/>
                </a:cubicBezTo>
                <a:cubicBezTo>
                  <a:pt x="126" y="142"/>
                  <a:pt x="125" y="142"/>
                  <a:pt x="124" y="142"/>
                </a:cubicBezTo>
                <a:cubicBezTo>
                  <a:pt x="124" y="141"/>
                  <a:pt x="123" y="141"/>
                  <a:pt x="123" y="141"/>
                </a:cubicBezTo>
                <a:cubicBezTo>
                  <a:pt x="121" y="141"/>
                  <a:pt x="119" y="140"/>
                  <a:pt x="118" y="140"/>
                </a:cubicBezTo>
                <a:cubicBezTo>
                  <a:pt x="111" y="137"/>
                  <a:pt x="104" y="135"/>
                  <a:pt x="97" y="133"/>
                </a:cubicBezTo>
                <a:cubicBezTo>
                  <a:pt x="93" y="132"/>
                  <a:pt x="89" y="131"/>
                  <a:pt x="85" y="129"/>
                </a:cubicBezTo>
                <a:cubicBezTo>
                  <a:pt x="76" y="126"/>
                  <a:pt x="67" y="123"/>
                  <a:pt x="58" y="120"/>
                </a:cubicBezTo>
                <a:cubicBezTo>
                  <a:pt x="58" y="120"/>
                  <a:pt x="58" y="120"/>
                  <a:pt x="58" y="120"/>
                </a:cubicBezTo>
                <a:cubicBezTo>
                  <a:pt x="57" y="120"/>
                  <a:pt x="56" y="120"/>
                  <a:pt x="56" y="120"/>
                </a:cubicBezTo>
                <a:close/>
                <a:moveTo>
                  <a:pt x="60" y="118"/>
                </a:moveTo>
                <a:cubicBezTo>
                  <a:pt x="56" y="117"/>
                  <a:pt x="61" y="118"/>
                  <a:pt x="62" y="119"/>
                </a:cubicBezTo>
                <a:cubicBezTo>
                  <a:pt x="63" y="119"/>
                  <a:pt x="65" y="120"/>
                  <a:pt x="66" y="120"/>
                </a:cubicBezTo>
                <a:cubicBezTo>
                  <a:pt x="67" y="120"/>
                  <a:pt x="68" y="121"/>
                  <a:pt x="69" y="121"/>
                </a:cubicBezTo>
                <a:cubicBezTo>
                  <a:pt x="66" y="120"/>
                  <a:pt x="63" y="119"/>
                  <a:pt x="60" y="118"/>
                </a:cubicBezTo>
                <a:close/>
                <a:moveTo>
                  <a:pt x="57" y="117"/>
                </a:moveTo>
                <a:cubicBezTo>
                  <a:pt x="58" y="116"/>
                  <a:pt x="58" y="116"/>
                  <a:pt x="58" y="115"/>
                </a:cubicBezTo>
                <a:cubicBezTo>
                  <a:pt x="66" y="119"/>
                  <a:pt x="75" y="120"/>
                  <a:pt x="83" y="122"/>
                </a:cubicBezTo>
                <a:cubicBezTo>
                  <a:pt x="86" y="123"/>
                  <a:pt x="88" y="124"/>
                  <a:pt x="91" y="125"/>
                </a:cubicBezTo>
                <a:cubicBezTo>
                  <a:pt x="98" y="127"/>
                  <a:pt x="105" y="130"/>
                  <a:pt x="112" y="133"/>
                </a:cubicBezTo>
                <a:cubicBezTo>
                  <a:pt x="116" y="134"/>
                  <a:pt x="120" y="136"/>
                  <a:pt x="123" y="138"/>
                </a:cubicBezTo>
                <a:cubicBezTo>
                  <a:pt x="123" y="138"/>
                  <a:pt x="125" y="138"/>
                  <a:pt x="126" y="139"/>
                </a:cubicBezTo>
                <a:cubicBezTo>
                  <a:pt x="126" y="139"/>
                  <a:pt x="126" y="139"/>
                  <a:pt x="126" y="139"/>
                </a:cubicBezTo>
                <a:cubicBezTo>
                  <a:pt x="126" y="139"/>
                  <a:pt x="125" y="139"/>
                  <a:pt x="125" y="139"/>
                </a:cubicBezTo>
                <a:cubicBezTo>
                  <a:pt x="123" y="139"/>
                  <a:pt x="121" y="138"/>
                  <a:pt x="119" y="137"/>
                </a:cubicBezTo>
                <a:cubicBezTo>
                  <a:pt x="107" y="131"/>
                  <a:pt x="93" y="127"/>
                  <a:pt x="79" y="123"/>
                </a:cubicBezTo>
                <a:cubicBezTo>
                  <a:pt x="79" y="123"/>
                  <a:pt x="79" y="123"/>
                  <a:pt x="78" y="123"/>
                </a:cubicBezTo>
                <a:cubicBezTo>
                  <a:pt x="71" y="121"/>
                  <a:pt x="64" y="118"/>
                  <a:pt x="57" y="117"/>
                </a:cubicBezTo>
                <a:close/>
                <a:moveTo>
                  <a:pt x="60" y="115"/>
                </a:moveTo>
                <a:cubicBezTo>
                  <a:pt x="62" y="116"/>
                  <a:pt x="64" y="116"/>
                  <a:pt x="65" y="117"/>
                </a:cubicBezTo>
                <a:cubicBezTo>
                  <a:pt x="64" y="116"/>
                  <a:pt x="62" y="116"/>
                  <a:pt x="60" y="115"/>
                </a:cubicBezTo>
                <a:close/>
                <a:moveTo>
                  <a:pt x="59" y="114"/>
                </a:moveTo>
                <a:cubicBezTo>
                  <a:pt x="60" y="114"/>
                  <a:pt x="60" y="113"/>
                  <a:pt x="61" y="112"/>
                </a:cubicBezTo>
                <a:cubicBezTo>
                  <a:pt x="73" y="118"/>
                  <a:pt x="87" y="120"/>
                  <a:pt x="100" y="124"/>
                </a:cubicBezTo>
                <a:cubicBezTo>
                  <a:pt x="107" y="126"/>
                  <a:pt x="114" y="129"/>
                  <a:pt x="120" y="132"/>
                </a:cubicBezTo>
                <a:cubicBezTo>
                  <a:pt x="121" y="133"/>
                  <a:pt x="122" y="133"/>
                  <a:pt x="123" y="134"/>
                </a:cubicBezTo>
                <a:cubicBezTo>
                  <a:pt x="124" y="134"/>
                  <a:pt x="124" y="135"/>
                  <a:pt x="124" y="135"/>
                </a:cubicBezTo>
                <a:cubicBezTo>
                  <a:pt x="123" y="135"/>
                  <a:pt x="122" y="135"/>
                  <a:pt x="122" y="134"/>
                </a:cubicBezTo>
                <a:cubicBezTo>
                  <a:pt x="119" y="133"/>
                  <a:pt x="117" y="132"/>
                  <a:pt x="114" y="131"/>
                </a:cubicBezTo>
                <a:cubicBezTo>
                  <a:pt x="101" y="126"/>
                  <a:pt x="89" y="123"/>
                  <a:pt x="76" y="120"/>
                </a:cubicBezTo>
                <a:cubicBezTo>
                  <a:pt x="76" y="120"/>
                  <a:pt x="76" y="120"/>
                  <a:pt x="75" y="119"/>
                </a:cubicBezTo>
                <a:cubicBezTo>
                  <a:pt x="70" y="118"/>
                  <a:pt x="65" y="116"/>
                  <a:pt x="59" y="114"/>
                </a:cubicBezTo>
                <a:close/>
                <a:moveTo>
                  <a:pt x="73" y="116"/>
                </a:moveTo>
                <a:cubicBezTo>
                  <a:pt x="74" y="116"/>
                  <a:pt x="75" y="116"/>
                  <a:pt x="76" y="117"/>
                </a:cubicBezTo>
                <a:cubicBezTo>
                  <a:pt x="79" y="118"/>
                  <a:pt x="83" y="119"/>
                  <a:pt x="86" y="120"/>
                </a:cubicBezTo>
                <a:cubicBezTo>
                  <a:pt x="82" y="118"/>
                  <a:pt x="77" y="117"/>
                  <a:pt x="73" y="116"/>
                </a:cubicBezTo>
                <a:close/>
                <a:moveTo>
                  <a:pt x="61" y="111"/>
                </a:moveTo>
                <a:cubicBezTo>
                  <a:pt x="61" y="111"/>
                  <a:pt x="62" y="110"/>
                  <a:pt x="62" y="110"/>
                </a:cubicBezTo>
                <a:cubicBezTo>
                  <a:pt x="66" y="112"/>
                  <a:pt x="70" y="113"/>
                  <a:pt x="75" y="114"/>
                </a:cubicBezTo>
                <a:cubicBezTo>
                  <a:pt x="80" y="115"/>
                  <a:pt x="85" y="117"/>
                  <a:pt x="90" y="119"/>
                </a:cubicBezTo>
                <a:cubicBezTo>
                  <a:pt x="101" y="122"/>
                  <a:pt x="112" y="125"/>
                  <a:pt x="122" y="130"/>
                </a:cubicBezTo>
                <a:cubicBezTo>
                  <a:pt x="120" y="129"/>
                  <a:pt x="117" y="129"/>
                  <a:pt x="115" y="128"/>
                </a:cubicBezTo>
                <a:cubicBezTo>
                  <a:pt x="112" y="127"/>
                  <a:pt x="110" y="126"/>
                  <a:pt x="107" y="125"/>
                </a:cubicBezTo>
                <a:cubicBezTo>
                  <a:pt x="102" y="123"/>
                  <a:pt x="97" y="122"/>
                  <a:pt x="92" y="120"/>
                </a:cubicBezTo>
                <a:cubicBezTo>
                  <a:pt x="81" y="118"/>
                  <a:pt x="71" y="115"/>
                  <a:pt x="61" y="111"/>
                </a:cubicBezTo>
                <a:close/>
                <a:moveTo>
                  <a:pt x="62" y="107"/>
                </a:moveTo>
                <a:cubicBezTo>
                  <a:pt x="62" y="105"/>
                  <a:pt x="62" y="104"/>
                  <a:pt x="62" y="103"/>
                </a:cubicBezTo>
                <a:cubicBezTo>
                  <a:pt x="62" y="103"/>
                  <a:pt x="63" y="103"/>
                  <a:pt x="63" y="103"/>
                </a:cubicBezTo>
                <a:cubicBezTo>
                  <a:pt x="68" y="105"/>
                  <a:pt x="73" y="107"/>
                  <a:pt x="78" y="109"/>
                </a:cubicBezTo>
                <a:cubicBezTo>
                  <a:pt x="83" y="111"/>
                  <a:pt x="89" y="112"/>
                  <a:pt x="94" y="114"/>
                </a:cubicBezTo>
                <a:cubicBezTo>
                  <a:pt x="99" y="116"/>
                  <a:pt x="105" y="118"/>
                  <a:pt x="111" y="120"/>
                </a:cubicBezTo>
                <a:cubicBezTo>
                  <a:pt x="114" y="121"/>
                  <a:pt x="117" y="122"/>
                  <a:pt x="120" y="124"/>
                </a:cubicBezTo>
                <a:cubicBezTo>
                  <a:pt x="121" y="124"/>
                  <a:pt x="123" y="125"/>
                  <a:pt x="123" y="125"/>
                </a:cubicBezTo>
                <a:cubicBezTo>
                  <a:pt x="123" y="125"/>
                  <a:pt x="123" y="125"/>
                  <a:pt x="123" y="125"/>
                </a:cubicBezTo>
                <a:cubicBezTo>
                  <a:pt x="123" y="125"/>
                  <a:pt x="122" y="125"/>
                  <a:pt x="121" y="124"/>
                </a:cubicBezTo>
                <a:cubicBezTo>
                  <a:pt x="111" y="120"/>
                  <a:pt x="100" y="118"/>
                  <a:pt x="90" y="115"/>
                </a:cubicBezTo>
                <a:cubicBezTo>
                  <a:pt x="84" y="113"/>
                  <a:pt x="78" y="112"/>
                  <a:pt x="73" y="110"/>
                </a:cubicBezTo>
                <a:cubicBezTo>
                  <a:pt x="71" y="109"/>
                  <a:pt x="68" y="109"/>
                  <a:pt x="66" y="109"/>
                </a:cubicBezTo>
                <a:cubicBezTo>
                  <a:pt x="66" y="108"/>
                  <a:pt x="65" y="108"/>
                  <a:pt x="63" y="108"/>
                </a:cubicBezTo>
                <a:cubicBezTo>
                  <a:pt x="64" y="108"/>
                  <a:pt x="64" y="107"/>
                  <a:pt x="63" y="107"/>
                </a:cubicBezTo>
                <a:cubicBezTo>
                  <a:pt x="63" y="107"/>
                  <a:pt x="63" y="107"/>
                  <a:pt x="62" y="107"/>
                </a:cubicBezTo>
                <a:close/>
                <a:moveTo>
                  <a:pt x="62" y="102"/>
                </a:moveTo>
                <a:cubicBezTo>
                  <a:pt x="63" y="101"/>
                  <a:pt x="63" y="100"/>
                  <a:pt x="63" y="100"/>
                </a:cubicBezTo>
                <a:cubicBezTo>
                  <a:pt x="63" y="100"/>
                  <a:pt x="63" y="100"/>
                  <a:pt x="63" y="100"/>
                </a:cubicBezTo>
                <a:cubicBezTo>
                  <a:pt x="63" y="100"/>
                  <a:pt x="64" y="100"/>
                  <a:pt x="65" y="100"/>
                </a:cubicBezTo>
                <a:cubicBezTo>
                  <a:pt x="65" y="101"/>
                  <a:pt x="65" y="101"/>
                  <a:pt x="66" y="101"/>
                </a:cubicBezTo>
                <a:cubicBezTo>
                  <a:pt x="76" y="104"/>
                  <a:pt x="86" y="107"/>
                  <a:pt x="95" y="110"/>
                </a:cubicBezTo>
                <a:cubicBezTo>
                  <a:pt x="100" y="112"/>
                  <a:pt x="106" y="113"/>
                  <a:pt x="111" y="115"/>
                </a:cubicBezTo>
                <a:cubicBezTo>
                  <a:pt x="114" y="117"/>
                  <a:pt x="117" y="118"/>
                  <a:pt x="120" y="119"/>
                </a:cubicBezTo>
                <a:cubicBezTo>
                  <a:pt x="121" y="120"/>
                  <a:pt x="126" y="122"/>
                  <a:pt x="122" y="121"/>
                </a:cubicBezTo>
                <a:cubicBezTo>
                  <a:pt x="112" y="118"/>
                  <a:pt x="102" y="114"/>
                  <a:pt x="92" y="111"/>
                </a:cubicBezTo>
                <a:cubicBezTo>
                  <a:pt x="87" y="110"/>
                  <a:pt x="81" y="109"/>
                  <a:pt x="76" y="107"/>
                </a:cubicBezTo>
                <a:cubicBezTo>
                  <a:pt x="72" y="105"/>
                  <a:pt x="67" y="104"/>
                  <a:pt x="63" y="102"/>
                </a:cubicBezTo>
                <a:cubicBezTo>
                  <a:pt x="63" y="102"/>
                  <a:pt x="63" y="102"/>
                  <a:pt x="62" y="102"/>
                </a:cubicBezTo>
                <a:close/>
                <a:moveTo>
                  <a:pt x="64" y="97"/>
                </a:moveTo>
                <a:cubicBezTo>
                  <a:pt x="64" y="96"/>
                  <a:pt x="64" y="95"/>
                  <a:pt x="65" y="95"/>
                </a:cubicBezTo>
                <a:cubicBezTo>
                  <a:pt x="72" y="98"/>
                  <a:pt x="80" y="100"/>
                  <a:pt x="88" y="102"/>
                </a:cubicBezTo>
                <a:cubicBezTo>
                  <a:pt x="92" y="103"/>
                  <a:pt x="95" y="104"/>
                  <a:pt x="99" y="106"/>
                </a:cubicBezTo>
                <a:cubicBezTo>
                  <a:pt x="105" y="108"/>
                  <a:pt x="111" y="110"/>
                  <a:pt x="118" y="112"/>
                </a:cubicBezTo>
                <a:cubicBezTo>
                  <a:pt x="120" y="113"/>
                  <a:pt x="121" y="113"/>
                  <a:pt x="121" y="113"/>
                </a:cubicBezTo>
                <a:cubicBezTo>
                  <a:pt x="121" y="113"/>
                  <a:pt x="121" y="113"/>
                  <a:pt x="121" y="114"/>
                </a:cubicBezTo>
                <a:cubicBezTo>
                  <a:pt x="121" y="114"/>
                  <a:pt x="118" y="113"/>
                  <a:pt x="116" y="112"/>
                </a:cubicBezTo>
                <a:cubicBezTo>
                  <a:pt x="113" y="112"/>
                  <a:pt x="110" y="111"/>
                  <a:pt x="107" y="110"/>
                </a:cubicBezTo>
                <a:cubicBezTo>
                  <a:pt x="92" y="106"/>
                  <a:pt x="78" y="102"/>
                  <a:pt x="64" y="97"/>
                </a:cubicBezTo>
                <a:close/>
                <a:moveTo>
                  <a:pt x="66" y="95"/>
                </a:moveTo>
                <a:cubicBezTo>
                  <a:pt x="67" y="95"/>
                  <a:pt x="68" y="95"/>
                  <a:pt x="69" y="96"/>
                </a:cubicBezTo>
                <a:cubicBezTo>
                  <a:pt x="70" y="96"/>
                  <a:pt x="71" y="96"/>
                  <a:pt x="71" y="96"/>
                </a:cubicBezTo>
                <a:cubicBezTo>
                  <a:pt x="70" y="96"/>
                  <a:pt x="68" y="95"/>
                  <a:pt x="66" y="95"/>
                </a:cubicBezTo>
                <a:close/>
                <a:moveTo>
                  <a:pt x="65" y="94"/>
                </a:moveTo>
                <a:cubicBezTo>
                  <a:pt x="65" y="93"/>
                  <a:pt x="66" y="93"/>
                  <a:pt x="66" y="92"/>
                </a:cubicBezTo>
                <a:cubicBezTo>
                  <a:pt x="68" y="92"/>
                  <a:pt x="70" y="93"/>
                  <a:pt x="72" y="94"/>
                </a:cubicBezTo>
                <a:cubicBezTo>
                  <a:pt x="74" y="94"/>
                  <a:pt x="75" y="95"/>
                  <a:pt x="76" y="96"/>
                </a:cubicBezTo>
                <a:cubicBezTo>
                  <a:pt x="78" y="97"/>
                  <a:pt x="81" y="98"/>
                  <a:pt x="84" y="99"/>
                </a:cubicBezTo>
                <a:cubicBezTo>
                  <a:pt x="91" y="100"/>
                  <a:pt x="99" y="103"/>
                  <a:pt x="106" y="105"/>
                </a:cubicBezTo>
                <a:cubicBezTo>
                  <a:pt x="109" y="106"/>
                  <a:pt x="112" y="107"/>
                  <a:pt x="116" y="108"/>
                </a:cubicBezTo>
                <a:cubicBezTo>
                  <a:pt x="117" y="109"/>
                  <a:pt x="119" y="109"/>
                  <a:pt x="120" y="110"/>
                </a:cubicBezTo>
                <a:cubicBezTo>
                  <a:pt x="120" y="110"/>
                  <a:pt x="120" y="110"/>
                  <a:pt x="120" y="110"/>
                </a:cubicBezTo>
                <a:cubicBezTo>
                  <a:pt x="118" y="110"/>
                  <a:pt x="116" y="109"/>
                  <a:pt x="114" y="109"/>
                </a:cubicBezTo>
                <a:cubicBezTo>
                  <a:pt x="107" y="107"/>
                  <a:pt x="100" y="104"/>
                  <a:pt x="93" y="102"/>
                </a:cubicBezTo>
                <a:cubicBezTo>
                  <a:pt x="92" y="102"/>
                  <a:pt x="92" y="102"/>
                  <a:pt x="91" y="102"/>
                </a:cubicBezTo>
                <a:cubicBezTo>
                  <a:pt x="86" y="100"/>
                  <a:pt x="81" y="99"/>
                  <a:pt x="76" y="98"/>
                </a:cubicBezTo>
                <a:cubicBezTo>
                  <a:pt x="72" y="96"/>
                  <a:pt x="69" y="94"/>
                  <a:pt x="65" y="94"/>
                </a:cubicBezTo>
                <a:close/>
                <a:moveTo>
                  <a:pt x="66" y="80"/>
                </a:moveTo>
                <a:cubicBezTo>
                  <a:pt x="69" y="80"/>
                  <a:pt x="71" y="81"/>
                  <a:pt x="74" y="82"/>
                </a:cubicBezTo>
                <a:cubicBezTo>
                  <a:pt x="90" y="86"/>
                  <a:pt x="106" y="92"/>
                  <a:pt x="122" y="96"/>
                </a:cubicBezTo>
                <a:cubicBezTo>
                  <a:pt x="121" y="97"/>
                  <a:pt x="121" y="97"/>
                  <a:pt x="120" y="98"/>
                </a:cubicBezTo>
                <a:cubicBezTo>
                  <a:pt x="113" y="95"/>
                  <a:pt x="104" y="93"/>
                  <a:pt x="97" y="91"/>
                </a:cubicBezTo>
                <a:cubicBezTo>
                  <a:pt x="87" y="89"/>
                  <a:pt x="77" y="87"/>
                  <a:pt x="68" y="83"/>
                </a:cubicBezTo>
                <a:cubicBezTo>
                  <a:pt x="68" y="83"/>
                  <a:pt x="68" y="84"/>
                  <a:pt x="68" y="84"/>
                </a:cubicBezTo>
                <a:cubicBezTo>
                  <a:pt x="76" y="89"/>
                  <a:pt x="85" y="91"/>
                  <a:pt x="94" y="94"/>
                </a:cubicBezTo>
                <a:cubicBezTo>
                  <a:pt x="101" y="97"/>
                  <a:pt x="110" y="101"/>
                  <a:pt x="118" y="101"/>
                </a:cubicBezTo>
                <a:cubicBezTo>
                  <a:pt x="109" y="101"/>
                  <a:pt x="99" y="98"/>
                  <a:pt x="90" y="95"/>
                </a:cubicBezTo>
                <a:cubicBezTo>
                  <a:pt x="87" y="94"/>
                  <a:pt x="84" y="93"/>
                  <a:pt x="81" y="92"/>
                </a:cubicBezTo>
                <a:cubicBezTo>
                  <a:pt x="76" y="91"/>
                  <a:pt x="72" y="89"/>
                  <a:pt x="67" y="88"/>
                </a:cubicBezTo>
                <a:cubicBezTo>
                  <a:pt x="67" y="88"/>
                  <a:pt x="67" y="88"/>
                  <a:pt x="67" y="88"/>
                </a:cubicBezTo>
                <a:cubicBezTo>
                  <a:pt x="68" y="85"/>
                  <a:pt x="68" y="81"/>
                  <a:pt x="66" y="80"/>
                </a:cubicBezTo>
                <a:close/>
                <a:moveTo>
                  <a:pt x="50" y="75"/>
                </a:moveTo>
                <a:cubicBezTo>
                  <a:pt x="46" y="74"/>
                  <a:pt x="43" y="73"/>
                  <a:pt x="39" y="72"/>
                </a:cubicBezTo>
                <a:cubicBezTo>
                  <a:pt x="38" y="71"/>
                  <a:pt x="29" y="69"/>
                  <a:pt x="34" y="70"/>
                </a:cubicBezTo>
                <a:cubicBezTo>
                  <a:pt x="50" y="71"/>
                  <a:pt x="67" y="78"/>
                  <a:pt x="83" y="83"/>
                </a:cubicBezTo>
                <a:cubicBezTo>
                  <a:pt x="91" y="86"/>
                  <a:pt x="99" y="89"/>
                  <a:pt x="107" y="90"/>
                </a:cubicBezTo>
                <a:cubicBezTo>
                  <a:pt x="112" y="92"/>
                  <a:pt x="117" y="92"/>
                  <a:pt x="121" y="95"/>
                </a:cubicBezTo>
                <a:cubicBezTo>
                  <a:pt x="105" y="91"/>
                  <a:pt x="90" y="86"/>
                  <a:pt x="74" y="81"/>
                </a:cubicBezTo>
                <a:cubicBezTo>
                  <a:pt x="66" y="79"/>
                  <a:pt x="58" y="77"/>
                  <a:pt x="50" y="75"/>
                </a:cubicBezTo>
                <a:close/>
                <a:moveTo>
                  <a:pt x="45" y="78"/>
                </a:moveTo>
                <a:cubicBezTo>
                  <a:pt x="42" y="77"/>
                  <a:pt x="39" y="76"/>
                  <a:pt x="37" y="75"/>
                </a:cubicBezTo>
                <a:cubicBezTo>
                  <a:pt x="35" y="74"/>
                  <a:pt x="34" y="74"/>
                  <a:pt x="32" y="73"/>
                </a:cubicBezTo>
                <a:cubicBezTo>
                  <a:pt x="31" y="72"/>
                  <a:pt x="31" y="72"/>
                  <a:pt x="33" y="73"/>
                </a:cubicBezTo>
                <a:cubicBezTo>
                  <a:pt x="37" y="74"/>
                  <a:pt x="42" y="76"/>
                  <a:pt x="47" y="77"/>
                </a:cubicBezTo>
                <a:cubicBezTo>
                  <a:pt x="52" y="78"/>
                  <a:pt x="56" y="79"/>
                  <a:pt x="61" y="80"/>
                </a:cubicBezTo>
                <a:cubicBezTo>
                  <a:pt x="61" y="80"/>
                  <a:pt x="60" y="81"/>
                  <a:pt x="60" y="81"/>
                </a:cubicBezTo>
                <a:cubicBezTo>
                  <a:pt x="55" y="80"/>
                  <a:pt x="50" y="79"/>
                  <a:pt x="45" y="78"/>
                </a:cubicBezTo>
                <a:close/>
                <a:moveTo>
                  <a:pt x="40" y="83"/>
                </a:moveTo>
                <a:cubicBezTo>
                  <a:pt x="39" y="82"/>
                  <a:pt x="37" y="82"/>
                  <a:pt x="35" y="81"/>
                </a:cubicBezTo>
                <a:cubicBezTo>
                  <a:pt x="34" y="81"/>
                  <a:pt x="26" y="78"/>
                  <a:pt x="31" y="79"/>
                </a:cubicBezTo>
                <a:cubicBezTo>
                  <a:pt x="34" y="80"/>
                  <a:pt x="38" y="81"/>
                  <a:pt x="42" y="82"/>
                </a:cubicBezTo>
                <a:cubicBezTo>
                  <a:pt x="41" y="82"/>
                  <a:pt x="41" y="83"/>
                  <a:pt x="40" y="83"/>
                </a:cubicBezTo>
                <a:close/>
                <a:moveTo>
                  <a:pt x="38" y="87"/>
                </a:moveTo>
                <a:cubicBezTo>
                  <a:pt x="36" y="86"/>
                  <a:pt x="34" y="85"/>
                  <a:pt x="32" y="84"/>
                </a:cubicBezTo>
                <a:cubicBezTo>
                  <a:pt x="31" y="83"/>
                  <a:pt x="26" y="80"/>
                  <a:pt x="29" y="81"/>
                </a:cubicBezTo>
                <a:cubicBezTo>
                  <a:pt x="33" y="82"/>
                  <a:pt x="36" y="84"/>
                  <a:pt x="40" y="84"/>
                </a:cubicBezTo>
                <a:cubicBezTo>
                  <a:pt x="39" y="85"/>
                  <a:pt x="39" y="86"/>
                  <a:pt x="38" y="87"/>
                </a:cubicBezTo>
                <a:close/>
                <a:moveTo>
                  <a:pt x="36" y="90"/>
                </a:moveTo>
                <a:cubicBezTo>
                  <a:pt x="34" y="89"/>
                  <a:pt x="32" y="88"/>
                  <a:pt x="29" y="87"/>
                </a:cubicBezTo>
                <a:cubicBezTo>
                  <a:pt x="28" y="86"/>
                  <a:pt x="23" y="84"/>
                  <a:pt x="27" y="86"/>
                </a:cubicBezTo>
                <a:cubicBezTo>
                  <a:pt x="31" y="86"/>
                  <a:pt x="34" y="87"/>
                  <a:pt x="37" y="88"/>
                </a:cubicBezTo>
                <a:cubicBezTo>
                  <a:pt x="37" y="88"/>
                  <a:pt x="37" y="88"/>
                  <a:pt x="37" y="89"/>
                </a:cubicBezTo>
                <a:cubicBezTo>
                  <a:pt x="37" y="89"/>
                  <a:pt x="36" y="90"/>
                  <a:pt x="36" y="90"/>
                </a:cubicBezTo>
                <a:close/>
                <a:moveTo>
                  <a:pt x="34" y="94"/>
                </a:moveTo>
                <a:cubicBezTo>
                  <a:pt x="31" y="92"/>
                  <a:pt x="28" y="91"/>
                  <a:pt x="25" y="89"/>
                </a:cubicBezTo>
                <a:cubicBezTo>
                  <a:pt x="26" y="90"/>
                  <a:pt x="31" y="90"/>
                  <a:pt x="32" y="91"/>
                </a:cubicBezTo>
                <a:cubicBezTo>
                  <a:pt x="33" y="91"/>
                  <a:pt x="34" y="91"/>
                  <a:pt x="36" y="91"/>
                </a:cubicBezTo>
                <a:cubicBezTo>
                  <a:pt x="35" y="92"/>
                  <a:pt x="34" y="93"/>
                  <a:pt x="34" y="94"/>
                </a:cubicBezTo>
                <a:close/>
                <a:moveTo>
                  <a:pt x="32" y="97"/>
                </a:moveTo>
                <a:cubicBezTo>
                  <a:pt x="30" y="97"/>
                  <a:pt x="29" y="96"/>
                  <a:pt x="27" y="95"/>
                </a:cubicBezTo>
                <a:cubicBezTo>
                  <a:pt x="26" y="94"/>
                  <a:pt x="21" y="92"/>
                  <a:pt x="25" y="93"/>
                </a:cubicBezTo>
                <a:cubicBezTo>
                  <a:pt x="28" y="94"/>
                  <a:pt x="30" y="95"/>
                  <a:pt x="33" y="95"/>
                </a:cubicBezTo>
                <a:cubicBezTo>
                  <a:pt x="33" y="96"/>
                  <a:pt x="32" y="97"/>
                  <a:pt x="32" y="97"/>
                </a:cubicBezTo>
                <a:close/>
                <a:moveTo>
                  <a:pt x="30" y="100"/>
                </a:moveTo>
                <a:cubicBezTo>
                  <a:pt x="29" y="99"/>
                  <a:pt x="28" y="98"/>
                  <a:pt x="27" y="98"/>
                </a:cubicBezTo>
                <a:cubicBezTo>
                  <a:pt x="26" y="98"/>
                  <a:pt x="22" y="96"/>
                  <a:pt x="26" y="97"/>
                </a:cubicBezTo>
                <a:cubicBezTo>
                  <a:pt x="27" y="98"/>
                  <a:pt x="29" y="98"/>
                  <a:pt x="31" y="98"/>
                </a:cubicBezTo>
                <a:cubicBezTo>
                  <a:pt x="31" y="98"/>
                  <a:pt x="31" y="98"/>
                  <a:pt x="31" y="98"/>
                </a:cubicBezTo>
                <a:cubicBezTo>
                  <a:pt x="31" y="99"/>
                  <a:pt x="30" y="99"/>
                  <a:pt x="30" y="100"/>
                </a:cubicBezTo>
                <a:cubicBezTo>
                  <a:pt x="30" y="100"/>
                  <a:pt x="30" y="100"/>
                  <a:pt x="30" y="100"/>
                </a:cubicBezTo>
                <a:close/>
                <a:moveTo>
                  <a:pt x="25" y="101"/>
                </a:moveTo>
                <a:cubicBezTo>
                  <a:pt x="24" y="100"/>
                  <a:pt x="24" y="100"/>
                  <a:pt x="25" y="99"/>
                </a:cubicBezTo>
                <a:cubicBezTo>
                  <a:pt x="27" y="100"/>
                  <a:pt x="28" y="100"/>
                  <a:pt x="30" y="100"/>
                </a:cubicBezTo>
                <a:cubicBezTo>
                  <a:pt x="29" y="101"/>
                  <a:pt x="28" y="101"/>
                  <a:pt x="28" y="102"/>
                </a:cubicBezTo>
                <a:cubicBezTo>
                  <a:pt x="27" y="101"/>
                  <a:pt x="26" y="101"/>
                  <a:pt x="25" y="101"/>
                </a:cubicBezTo>
                <a:close/>
                <a:moveTo>
                  <a:pt x="27" y="103"/>
                </a:moveTo>
                <a:cubicBezTo>
                  <a:pt x="26" y="103"/>
                  <a:pt x="26" y="104"/>
                  <a:pt x="25" y="104"/>
                </a:cubicBezTo>
                <a:cubicBezTo>
                  <a:pt x="25" y="104"/>
                  <a:pt x="24" y="103"/>
                  <a:pt x="23" y="102"/>
                </a:cubicBezTo>
                <a:cubicBezTo>
                  <a:pt x="24" y="102"/>
                  <a:pt x="26" y="102"/>
                  <a:pt x="27" y="103"/>
                </a:cubicBezTo>
                <a:close/>
                <a:moveTo>
                  <a:pt x="23" y="107"/>
                </a:moveTo>
                <a:cubicBezTo>
                  <a:pt x="22" y="105"/>
                  <a:pt x="23" y="105"/>
                  <a:pt x="24" y="105"/>
                </a:cubicBezTo>
                <a:cubicBezTo>
                  <a:pt x="24" y="105"/>
                  <a:pt x="24" y="105"/>
                  <a:pt x="24" y="106"/>
                </a:cubicBezTo>
                <a:cubicBezTo>
                  <a:pt x="24" y="106"/>
                  <a:pt x="23" y="107"/>
                  <a:pt x="23" y="107"/>
                </a:cubicBezTo>
                <a:close/>
                <a:moveTo>
                  <a:pt x="22" y="108"/>
                </a:moveTo>
                <a:cubicBezTo>
                  <a:pt x="22" y="109"/>
                  <a:pt x="22" y="109"/>
                  <a:pt x="21" y="110"/>
                </a:cubicBezTo>
                <a:cubicBezTo>
                  <a:pt x="21" y="109"/>
                  <a:pt x="21" y="108"/>
                  <a:pt x="21" y="108"/>
                </a:cubicBezTo>
                <a:cubicBezTo>
                  <a:pt x="22" y="108"/>
                  <a:pt x="22" y="108"/>
                  <a:pt x="22" y="108"/>
                </a:cubicBezTo>
                <a:close/>
                <a:moveTo>
                  <a:pt x="21" y="111"/>
                </a:moveTo>
                <a:cubicBezTo>
                  <a:pt x="21" y="111"/>
                  <a:pt x="20" y="112"/>
                  <a:pt x="20" y="112"/>
                </a:cubicBezTo>
                <a:cubicBezTo>
                  <a:pt x="20" y="112"/>
                  <a:pt x="20" y="112"/>
                  <a:pt x="20" y="111"/>
                </a:cubicBezTo>
                <a:cubicBezTo>
                  <a:pt x="20" y="111"/>
                  <a:pt x="20" y="110"/>
                  <a:pt x="20" y="109"/>
                </a:cubicBezTo>
                <a:cubicBezTo>
                  <a:pt x="20" y="110"/>
                  <a:pt x="21" y="110"/>
                  <a:pt x="21" y="111"/>
                </a:cubicBezTo>
                <a:close/>
                <a:moveTo>
                  <a:pt x="20" y="107"/>
                </a:moveTo>
                <a:cubicBezTo>
                  <a:pt x="21" y="102"/>
                  <a:pt x="21" y="97"/>
                  <a:pt x="22" y="92"/>
                </a:cubicBezTo>
                <a:cubicBezTo>
                  <a:pt x="22" y="92"/>
                  <a:pt x="22" y="92"/>
                  <a:pt x="22" y="92"/>
                </a:cubicBezTo>
                <a:cubicBezTo>
                  <a:pt x="24" y="94"/>
                  <a:pt x="27" y="96"/>
                  <a:pt x="29" y="97"/>
                </a:cubicBezTo>
                <a:cubicBezTo>
                  <a:pt x="33" y="99"/>
                  <a:pt x="28" y="97"/>
                  <a:pt x="27" y="97"/>
                </a:cubicBezTo>
                <a:cubicBezTo>
                  <a:pt x="26" y="97"/>
                  <a:pt x="25" y="96"/>
                  <a:pt x="23" y="96"/>
                </a:cubicBezTo>
                <a:cubicBezTo>
                  <a:pt x="23" y="96"/>
                  <a:pt x="23" y="96"/>
                  <a:pt x="23" y="97"/>
                </a:cubicBezTo>
                <a:cubicBezTo>
                  <a:pt x="25" y="98"/>
                  <a:pt x="27" y="98"/>
                  <a:pt x="29" y="99"/>
                </a:cubicBezTo>
                <a:cubicBezTo>
                  <a:pt x="27" y="99"/>
                  <a:pt x="24" y="99"/>
                  <a:pt x="23" y="99"/>
                </a:cubicBezTo>
                <a:cubicBezTo>
                  <a:pt x="22" y="99"/>
                  <a:pt x="22" y="99"/>
                  <a:pt x="22" y="99"/>
                </a:cubicBezTo>
                <a:cubicBezTo>
                  <a:pt x="23" y="100"/>
                  <a:pt x="24" y="101"/>
                  <a:pt x="25" y="101"/>
                </a:cubicBezTo>
                <a:cubicBezTo>
                  <a:pt x="25" y="101"/>
                  <a:pt x="25" y="101"/>
                  <a:pt x="25" y="101"/>
                </a:cubicBezTo>
                <a:cubicBezTo>
                  <a:pt x="23" y="101"/>
                  <a:pt x="24" y="101"/>
                  <a:pt x="22" y="101"/>
                </a:cubicBezTo>
                <a:cubicBezTo>
                  <a:pt x="22" y="101"/>
                  <a:pt x="22" y="101"/>
                  <a:pt x="22" y="101"/>
                </a:cubicBezTo>
                <a:cubicBezTo>
                  <a:pt x="22" y="103"/>
                  <a:pt x="23" y="103"/>
                  <a:pt x="24" y="104"/>
                </a:cubicBezTo>
                <a:cubicBezTo>
                  <a:pt x="25" y="105"/>
                  <a:pt x="22" y="104"/>
                  <a:pt x="21" y="104"/>
                </a:cubicBezTo>
                <a:cubicBezTo>
                  <a:pt x="21" y="104"/>
                  <a:pt x="21" y="104"/>
                  <a:pt x="21" y="104"/>
                </a:cubicBezTo>
                <a:cubicBezTo>
                  <a:pt x="21" y="106"/>
                  <a:pt x="23" y="107"/>
                  <a:pt x="20" y="107"/>
                </a:cubicBezTo>
                <a:close/>
                <a:moveTo>
                  <a:pt x="22" y="92"/>
                </a:moveTo>
                <a:cubicBezTo>
                  <a:pt x="23" y="91"/>
                  <a:pt x="23" y="90"/>
                  <a:pt x="23" y="89"/>
                </a:cubicBezTo>
                <a:cubicBezTo>
                  <a:pt x="23" y="89"/>
                  <a:pt x="23" y="89"/>
                  <a:pt x="23" y="89"/>
                </a:cubicBezTo>
                <a:cubicBezTo>
                  <a:pt x="25" y="90"/>
                  <a:pt x="26" y="91"/>
                  <a:pt x="28" y="92"/>
                </a:cubicBezTo>
                <a:cubicBezTo>
                  <a:pt x="29" y="92"/>
                  <a:pt x="32" y="94"/>
                  <a:pt x="33" y="94"/>
                </a:cubicBezTo>
                <a:cubicBezTo>
                  <a:pt x="29" y="94"/>
                  <a:pt x="26" y="92"/>
                  <a:pt x="23" y="91"/>
                </a:cubicBezTo>
                <a:cubicBezTo>
                  <a:pt x="23" y="91"/>
                  <a:pt x="22" y="91"/>
                  <a:pt x="22" y="92"/>
                </a:cubicBezTo>
                <a:close/>
                <a:moveTo>
                  <a:pt x="23" y="88"/>
                </a:moveTo>
                <a:cubicBezTo>
                  <a:pt x="23" y="87"/>
                  <a:pt x="24" y="86"/>
                  <a:pt x="24" y="85"/>
                </a:cubicBezTo>
                <a:cubicBezTo>
                  <a:pt x="26" y="86"/>
                  <a:pt x="28" y="87"/>
                  <a:pt x="30" y="88"/>
                </a:cubicBezTo>
                <a:cubicBezTo>
                  <a:pt x="32" y="89"/>
                  <a:pt x="34" y="90"/>
                  <a:pt x="35" y="90"/>
                </a:cubicBezTo>
                <a:cubicBezTo>
                  <a:pt x="31" y="90"/>
                  <a:pt x="27" y="88"/>
                  <a:pt x="23" y="88"/>
                </a:cubicBezTo>
                <a:cubicBezTo>
                  <a:pt x="23" y="88"/>
                  <a:pt x="23" y="88"/>
                  <a:pt x="23" y="88"/>
                </a:cubicBezTo>
                <a:close/>
                <a:moveTo>
                  <a:pt x="24" y="84"/>
                </a:moveTo>
                <a:cubicBezTo>
                  <a:pt x="25" y="81"/>
                  <a:pt x="26" y="79"/>
                  <a:pt x="27" y="76"/>
                </a:cubicBezTo>
                <a:cubicBezTo>
                  <a:pt x="27" y="76"/>
                  <a:pt x="27" y="76"/>
                  <a:pt x="27" y="76"/>
                </a:cubicBezTo>
                <a:cubicBezTo>
                  <a:pt x="32" y="78"/>
                  <a:pt x="37" y="80"/>
                  <a:pt x="42" y="81"/>
                </a:cubicBezTo>
                <a:cubicBezTo>
                  <a:pt x="37" y="80"/>
                  <a:pt x="32" y="79"/>
                  <a:pt x="28" y="78"/>
                </a:cubicBezTo>
                <a:cubicBezTo>
                  <a:pt x="27" y="78"/>
                  <a:pt x="27" y="78"/>
                  <a:pt x="27" y="79"/>
                </a:cubicBezTo>
                <a:cubicBezTo>
                  <a:pt x="29" y="80"/>
                  <a:pt x="31" y="81"/>
                  <a:pt x="33" y="81"/>
                </a:cubicBezTo>
                <a:cubicBezTo>
                  <a:pt x="34" y="81"/>
                  <a:pt x="41" y="84"/>
                  <a:pt x="38" y="83"/>
                </a:cubicBezTo>
                <a:cubicBezTo>
                  <a:pt x="34" y="82"/>
                  <a:pt x="30" y="80"/>
                  <a:pt x="26" y="80"/>
                </a:cubicBezTo>
                <a:cubicBezTo>
                  <a:pt x="26" y="80"/>
                  <a:pt x="26" y="81"/>
                  <a:pt x="26" y="81"/>
                </a:cubicBezTo>
                <a:cubicBezTo>
                  <a:pt x="30" y="83"/>
                  <a:pt x="34" y="85"/>
                  <a:pt x="38" y="87"/>
                </a:cubicBezTo>
                <a:cubicBezTo>
                  <a:pt x="36" y="86"/>
                  <a:pt x="33" y="86"/>
                  <a:pt x="31" y="86"/>
                </a:cubicBezTo>
                <a:cubicBezTo>
                  <a:pt x="29" y="85"/>
                  <a:pt x="27" y="85"/>
                  <a:pt x="24" y="84"/>
                </a:cubicBezTo>
                <a:close/>
                <a:moveTo>
                  <a:pt x="27" y="76"/>
                </a:moveTo>
                <a:cubicBezTo>
                  <a:pt x="29" y="72"/>
                  <a:pt x="31" y="68"/>
                  <a:pt x="33" y="65"/>
                </a:cubicBezTo>
                <a:cubicBezTo>
                  <a:pt x="40" y="68"/>
                  <a:pt x="48" y="70"/>
                  <a:pt x="55" y="72"/>
                </a:cubicBezTo>
                <a:cubicBezTo>
                  <a:pt x="64" y="75"/>
                  <a:pt x="72" y="78"/>
                  <a:pt x="80" y="80"/>
                </a:cubicBezTo>
                <a:cubicBezTo>
                  <a:pt x="89" y="83"/>
                  <a:pt x="97" y="86"/>
                  <a:pt x="106" y="88"/>
                </a:cubicBezTo>
                <a:cubicBezTo>
                  <a:pt x="110" y="90"/>
                  <a:pt x="115" y="91"/>
                  <a:pt x="119" y="92"/>
                </a:cubicBezTo>
                <a:cubicBezTo>
                  <a:pt x="121" y="93"/>
                  <a:pt x="124" y="93"/>
                  <a:pt x="126" y="94"/>
                </a:cubicBezTo>
                <a:cubicBezTo>
                  <a:pt x="125" y="94"/>
                  <a:pt x="124" y="95"/>
                  <a:pt x="123" y="95"/>
                </a:cubicBezTo>
                <a:cubicBezTo>
                  <a:pt x="119" y="92"/>
                  <a:pt x="113" y="91"/>
                  <a:pt x="108" y="90"/>
                </a:cubicBezTo>
                <a:cubicBezTo>
                  <a:pt x="99" y="88"/>
                  <a:pt x="90" y="85"/>
                  <a:pt x="81" y="82"/>
                </a:cubicBezTo>
                <a:cubicBezTo>
                  <a:pt x="72" y="79"/>
                  <a:pt x="63" y="76"/>
                  <a:pt x="53" y="73"/>
                </a:cubicBezTo>
                <a:cubicBezTo>
                  <a:pt x="46" y="71"/>
                  <a:pt x="38" y="69"/>
                  <a:pt x="31" y="69"/>
                </a:cubicBezTo>
                <a:cubicBezTo>
                  <a:pt x="30" y="69"/>
                  <a:pt x="30" y="69"/>
                  <a:pt x="31" y="70"/>
                </a:cubicBezTo>
                <a:cubicBezTo>
                  <a:pt x="36" y="73"/>
                  <a:pt x="44" y="74"/>
                  <a:pt x="50" y="75"/>
                </a:cubicBezTo>
                <a:cubicBezTo>
                  <a:pt x="54" y="77"/>
                  <a:pt x="59" y="78"/>
                  <a:pt x="63" y="79"/>
                </a:cubicBezTo>
                <a:cubicBezTo>
                  <a:pt x="63" y="79"/>
                  <a:pt x="62" y="79"/>
                  <a:pt x="62" y="79"/>
                </a:cubicBezTo>
                <a:cubicBezTo>
                  <a:pt x="56" y="78"/>
                  <a:pt x="50" y="77"/>
                  <a:pt x="44" y="75"/>
                </a:cubicBezTo>
                <a:cubicBezTo>
                  <a:pt x="39" y="74"/>
                  <a:pt x="34" y="72"/>
                  <a:pt x="29" y="72"/>
                </a:cubicBezTo>
                <a:cubicBezTo>
                  <a:pt x="29" y="72"/>
                  <a:pt x="29" y="72"/>
                  <a:pt x="29" y="72"/>
                </a:cubicBezTo>
                <a:cubicBezTo>
                  <a:pt x="37" y="77"/>
                  <a:pt x="46" y="79"/>
                  <a:pt x="55" y="81"/>
                </a:cubicBezTo>
                <a:cubicBezTo>
                  <a:pt x="54" y="81"/>
                  <a:pt x="53" y="81"/>
                  <a:pt x="52" y="80"/>
                </a:cubicBezTo>
                <a:cubicBezTo>
                  <a:pt x="49" y="80"/>
                  <a:pt x="46" y="79"/>
                  <a:pt x="44" y="78"/>
                </a:cubicBezTo>
                <a:cubicBezTo>
                  <a:pt x="38" y="77"/>
                  <a:pt x="33" y="77"/>
                  <a:pt x="28" y="76"/>
                </a:cubicBezTo>
                <a:cubicBezTo>
                  <a:pt x="28" y="76"/>
                  <a:pt x="27" y="76"/>
                  <a:pt x="27" y="76"/>
                </a:cubicBezTo>
                <a:close/>
                <a:moveTo>
                  <a:pt x="148" y="65"/>
                </a:moveTo>
                <a:cubicBezTo>
                  <a:pt x="147" y="65"/>
                  <a:pt x="147" y="65"/>
                  <a:pt x="147" y="65"/>
                </a:cubicBezTo>
                <a:cubicBezTo>
                  <a:pt x="143" y="64"/>
                  <a:pt x="140" y="62"/>
                  <a:pt x="136" y="62"/>
                </a:cubicBezTo>
                <a:cubicBezTo>
                  <a:pt x="131" y="61"/>
                  <a:pt x="126" y="60"/>
                  <a:pt x="122" y="59"/>
                </a:cubicBezTo>
                <a:cubicBezTo>
                  <a:pt x="113" y="57"/>
                  <a:pt x="105" y="54"/>
                  <a:pt x="96" y="53"/>
                </a:cubicBezTo>
                <a:cubicBezTo>
                  <a:pt x="98" y="51"/>
                  <a:pt x="100" y="50"/>
                  <a:pt x="102" y="48"/>
                </a:cubicBezTo>
                <a:cubicBezTo>
                  <a:pt x="109" y="51"/>
                  <a:pt x="117" y="52"/>
                  <a:pt x="124" y="54"/>
                </a:cubicBezTo>
                <a:cubicBezTo>
                  <a:pt x="128" y="55"/>
                  <a:pt x="132" y="56"/>
                  <a:pt x="136" y="57"/>
                </a:cubicBezTo>
                <a:cubicBezTo>
                  <a:pt x="138" y="58"/>
                  <a:pt x="140" y="59"/>
                  <a:pt x="142" y="60"/>
                </a:cubicBezTo>
                <a:cubicBezTo>
                  <a:pt x="142" y="60"/>
                  <a:pt x="143" y="60"/>
                  <a:pt x="144" y="60"/>
                </a:cubicBezTo>
                <a:cubicBezTo>
                  <a:pt x="144" y="60"/>
                  <a:pt x="144" y="61"/>
                  <a:pt x="144" y="61"/>
                </a:cubicBezTo>
                <a:cubicBezTo>
                  <a:pt x="141" y="60"/>
                  <a:pt x="138" y="59"/>
                  <a:pt x="135" y="58"/>
                </a:cubicBezTo>
                <a:cubicBezTo>
                  <a:pt x="130" y="57"/>
                  <a:pt x="126" y="56"/>
                  <a:pt x="122" y="55"/>
                </a:cubicBezTo>
                <a:cubicBezTo>
                  <a:pt x="115" y="53"/>
                  <a:pt x="107" y="51"/>
                  <a:pt x="100" y="50"/>
                </a:cubicBezTo>
                <a:cubicBezTo>
                  <a:pt x="99" y="50"/>
                  <a:pt x="99" y="51"/>
                  <a:pt x="99" y="51"/>
                </a:cubicBezTo>
                <a:cubicBezTo>
                  <a:pt x="107" y="55"/>
                  <a:pt x="116" y="56"/>
                  <a:pt x="124" y="58"/>
                </a:cubicBezTo>
                <a:cubicBezTo>
                  <a:pt x="129" y="59"/>
                  <a:pt x="134" y="60"/>
                  <a:pt x="138" y="61"/>
                </a:cubicBezTo>
                <a:cubicBezTo>
                  <a:pt x="140" y="62"/>
                  <a:pt x="142" y="62"/>
                  <a:pt x="144" y="63"/>
                </a:cubicBezTo>
                <a:cubicBezTo>
                  <a:pt x="144" y="63"/>
                  <a:pt x="146" y="64"/>
                  <a:pt x="147" y="64"/>
                </a:cubicBezTo>
                <a:cubicBezTo>
                  <a:pt x="147" y="65"/>
                  <a:pt x="148" y="65"/>
                  <a:pt x="148" y="65"/>
                </a:cubicBezTo>
                <a:close/>
                <a:moveTo>
                  <a:pt x="103" y="47"/>
                </a:moveTo>
                <a:cubicBezTo>
                  <a:pt x="104" y="47"/>
                  <a:pt x="105" y="46"/>
                  <a:pt x="106" y="45"/>
                </a:cubicBezTo>
                <a:cubicBezTo>
                  <a:pt x="106" y="46"/>
                  <a:pt x="106" y="46"/>
                  <a:pt x="106" y="46"/>
                </a:cubicBezTo>
                <a:cubicBezTo>
                  <a:pt x="112" y="48"/>
                  <a:pt x="119" y="49"/>
                  <a:pt x="125" y="51"/>
                </a:cubicBezTo>
                <a:cubicBezTo>
                  <a:pt x="128" y="52"/>
                  <a:pt x="130" y="53"/>
                  <a:pt x="133" y="54"/>
                </a:cubicBezTo>
                <a:cubicBezTo>
                  <a:pt x="133" y="54"/>
                  <a:pt x="143" y="57"/>
                  <a:pt x="138" y="56"/>
                </a:cubicBezTo>
                <a:cubicBezTo>
                  <a:pt x="132" y="55"/>
                  <a:pt x="126" y="52"/>
                  <a:pt x="119" y="51"/>
                </a:cubicBezTo>
                <a:cubicBezTo>
                  <a:pt x="114" y="50"/>
                  <a:pt x="108" y="49"/>
                  <a:pt x="103" y="47"/>
                </a:cubicBezTo>
                <a:close/>
                <a:moveTo>
                  <a:pt x="107" y="45"/>
                </a:moveTo>
                <a:cubicBezTo>
                  <a:pt x="109" y="45"/>
                  <a:pt x="111" y="44"/>
                  <a:pt x="114" y="44"/>
                </a:cubicBezTo>
                <a:cubicBezTo>
                  <a:pt x="119" y="45"/>
                  <a:pt x="124" y="47"/>
                  <a:pt x="129" y="49"/>
                </a:cubicBezTo>
                <a:cubicBezTo>
                  <a:pt x="121" y="47"/>
                  <a:pt x="114" y="46"/>
                  <a:pt x="107" y="45"/>
                </a:cubicBezTo>
                <a:cubicBezTo>
                  <a:pt x="107" y="45"/>
                  <a:pt x="107" y="45"/>
                  <a:pt x="107" y="45"/>
                </a:cubicBezTo>
                <a:close/>
                <a:moveTo>
                  <a:pt x="138" y="55"/>
                </a:moveTo>
                <a:cubicBezTo>
                  <a:pt x="135" y="54"/>
                  <a:pt x="132" y="52"/>
                  <a:pt x="128" y="51"/>
                </a:cubicBezTo>
                <a:cubicBezTo>
                  <a:pt x="123" y="50"/>
                  <a:pt x="118" y="49"/>
                  <a:pt x="113" y="48"/>
                </a:cubicBezTo>
                <a:cubicBezTo>
                  <a:pt x="112" y="47"/>
                  <a:pt x="110" y="47"/>
                  <a:pt x="108" y="46"/>
                </a:cubicBezTo>
                <a:cubicBezTo>
                  <a:pt x="109" y="46"/>
                  <a:pt x="110" y="47"/>
                  <a:pt x="111" y="47"/>
                </a:cubicBezTo>
                <a:cubicBezTo>
                  <a:pt x="113" y="47"/>
                  <a:pt x="116" y="48"/>
                  <a:pt x="118" y="48"/>
                </a:cubicBezTo>
                <a:cubicBezTo>
                  <a:pt x="122" y="49"/>
                  <a:pt x="127" y="49"/>
                  <a:pt x="131" y="50"/>
                </a:cubicBezTo>
                <a:cubicBezTo>
                  <a:pt x="134" y="52"/>
                  <a:pt x="136" y="53"/>
                  <a:pt x="138" y="55"/>
                </a:cubicBezTo>
                <a:close/>
                <a:moveTo>
                  <a:pt x="143" y="59"/>
                </a:moveTo>
                <a:cubicBezTo>
                  <a:pt x="137" y="57"/>
                  <a:pt x="131" y="55"/>
                  <a:pt x="126" y="54"/>
                </a:cubicBezTo>
                <a:cubicBezTo>
                  <a:pt x="120" y="52"/>
                  <a:pt x="114" y="51"/>
                  <a:pt x="108" y="49"/>
                </a:cubicBezTo>
                <a:cubicBezTo>
                  <a:pt x="109" y="50"/>
                  <a:pt x="110" y="50"/>
                  <a:pt x="110" y="50"/>
                </a:cubicBezTo>
                <a:cubicBezTo>
                  <a:pt x="114" y="50"/>
                  <a:pt x="117" y="51"/>
                  <a:pt x="121" y="52"/>
                </a:cubicBezTo>
                <a:cubicBezTo>
                  <a:pt x="127" y="54"/>
                  <a:pt x="134" y="56"/>
                  <a:pt x="141" y="57"/>
                </a:cubicBezTo>
                <a:cubicBezTo>
                  <a:pt x="141" y="58"/>
                  <a:pt x="142" y="58"/>
                  <a:pt x="143" y="59"/>
                </a:cubicBezTo>
                <a:close/>
                <a:moveTo>
                  <a:pt x="146" y="63"/>
                </a:moveTo>
                <a:cubicBezTo>
                  <a:pt x="132" y="57"/>
                  <a:pt x="115" y="58"/>
                  <a:pt x="101" y="51"/>
                </a:cubicBezTo>
                <a:cubicBezTo>
                  <a:pt x="104" y="52"/>
                  <a:pt x="109" y="53"/>
                  <a:pt x="113" y="54"/>
                </a:cubicBezTo>
                <a:cubicBezTo>
                  <a:pt x="118" y="55"/>
                  <a:pt x="123" y="56"/>
                  <a:pt x="127" y="57"/>
                </a:cubicBezTo>
                <a:cubicBezTo>
                  <a:pt x="131" y="58"/>
                  <a:pt x="136" y="59"/>
                  <a:pt x="140" y="60"/>
                </a:cubicBezTo>
                <a:cubicBezTo>
                  <a:pt x="141" y="61"/>
                  <a:pt x="143" y="62"/>
                  <a:pt x="145" y="62"/>
                </a:cubicBezTo>
                <a:cubicBezTo>
                  <a:pt x="145" y="62"/>
                  <a:pt x="145" y="62"/>
                  <a:pt x="146" y="63"/>
                </a:cubicBezTo>
                <a:cubicBezTo>
                  <a:pt x="146" y="63"/>
                  <a:pt x="146" y="63"/>
                  <a:pt x="146" y="63"/>
                </a:cubicBezTo>
                <a:close/>
                <a:moveTo>
                  <a:pt x="150" y="69"/>
                </a:moveTo>
                <a:cubicBezTo>
                  <a:pt x="140" y="67"/>
                  <a:pt x="131" y="64"/>
                  <a:pt x="122" y="62"/>
                </a:cubicBezTo>
                <a:cubicBezTo>
                  <a:pt x="113" y="60"/>
                  <a:pt x="104" y="58"/>
                  <a:pt x="94" y="56"/>
                </a:cubicBezTo>
                <a:cubicBezTo>
                  <a:pt x="94" y="56"/>
                  <a:pt x="94" y="56"/>
                  <a:pt x="94" y="56"/>
                </a:cubicBezTo>
                <a:cubicBezTo>
                  <a:pt x="95" y="55"/>
                  <a:pt x="95" y="54"/>
                  <a:pt x="96" y="54"/>
                </a:cubicBezTo>
                <a:cubicBezTo>
                  <a:pt x="107" y="55"/>
                  <a:pt x="118" y="59"/>
                  <a:pt x="128" y="61"/>
                </a:cubicBezTo>
                <a:cubicBezTo>
                  <a:pt x="133" y="62"/>
                  <a:pt x="137" y="63"/>
                  <a:pt x="141" y="64"/>
                </a:cubicBezTo>
                <a:cubicBezTo>
                  <a:pt x="144" y="65"/>
                  <a:pt x="146" y="66"/>
                  <a:pt x="148" y="66"/>
                </a:cubicBezTo>
                <a:cubicBezTo>
                  <a:pt x="149" y="67"/>
                  <a:pt x="149" y="68"/>
                  <a:pt x="150" y="69"/>
                </a:cubicBezTo>
                <a:close/>
                <a:moveTo>
                  <a:pt x="81" y="41"/>
                </a:moveTo>
                <a:cubicBezTo>
                  <a:pt x="79" y="39"/>
                  <a:pt x="76" y="37"/>
                  <a:pt x="74" y="35"/>
                </a:cubicBezTo>
                <a:cubicBezTo>
                  <a:pt x="73" y="35"/>
                  <a:pt x="73" y="35"/>
                  <a:pt x="72" y="34"/>
                </a:cubicBezTo>
                <a:cubicBezTo>
                  <a:pt x="76" y="36"/>
                  <a:pt x="79" y="38"/>
                  <a:pt x="82" y="40"/>
                </a:cubicBezTo>
                <a:cubicBezTo>
                  <a:pt x="82" y="40"/>
                  <a:pt x="82" y="40"/>
                  <a:pt x="82" y="40"/>
                </a:cubicBezTo>
                <a:cubicBezTo>
                  <a:pt x="81" y="40"/>
                  <a:pt x="81" y="41"/>
                  <a:pt x="81" y="41"/>
                </a:cubicBezTo>
                <a:cubicBezTo>
                  <a:pt x="81" y="41"/>
                  <a:pt x="81" y="41"/>
                  <a:pt x="81" y="41"/>
                </a:cubicBezTo>
                <a:close/>
                <a:moveTo>
                  <a:pt x="81" y="41"/>
                </a:moveTo>
                <a:cubicBezTo>
                  <a:pt x="80" y="42"/>
                  <a:pt x="80" y="42"/>
                  <a:pt x="80" y="43"/>
                </a:cubicBezTo>
                <a:cubicBezTo>
                  <a:pt x="78" y="41"/>
                  <a:pt x="75" y="39"/>
                  <a:pt x="72" y="37"/>
                </a:cubicBezTo>
                <a:cubicBezTo>
                  <a:pt x="75" y="39"/>
                  <a:pt x="78" y="40"/>
                  <a:pt x="81" y="41"/>
                </a:cubicBezTo>
                <a:cubicBezTo>
                  <a:pt x="81" y="41"/>
                  <a:pt x="81" y="41"/>
                  <a:pt x="81" y="41"/>
                </a:cubicBezTo>
                <a:close/>
                <a:moveTo>
                  <a:pt x="80" y="44"/>
                </a:moveTo>
                <a:cubicBezTo>
                  <a:pt x="79" y="45"/>
                  <a:pt x="79" y="45"/>
                  <a:pt x="78" y="46"/>
                </a:cubicBezTo>
                <a:cubicBezTo>
                  <a:pt x="76" y="44"/>
                  <a:pt x="73" y="42"/>
                  <a:pt x="71" y="40"/>
                </a:cubicBezTo>
                <a:cubicBezTo>
                  <a:pt x="68" y="38"/>
                  <a:pt x="65" y="37"/>
                  <a:pt x="63" y="35"/>
                </a:cubicBezTo>
                <a:cubicBezTo>
                  <a:pt x="61" y="33"/>
                  <a:pt x="66" y="36"/>
                  <a:pt x="67" y="37"/>
                </a:cubicBezTo>
                <a:cubicBezTo>
                  <a:pt x="68" y="37"/>
                  <a:pt x="70" y="38"/>
                  <a:pt x="71" y="39"/>
                </a:cubicBezTo>
                <a:cubicBezTo>
                  <a:pt x="74" y="40"/>
                  <a:pt x="77" y="42"/>
                  <a:pt x="80" y="44"/>
                </a:cubicBezTo>
                <a:close/>
                <a:moveTo>
                  <a:pt x="78" y="47"/>
                </a:moveTo>
                <a:cubicBezTo>
                  <a:pt x="78" y="47"/>
                  <a:pt x="78" y="48"/>
                  <a:pt x="77" y="48"/>
                </a:cubicBezTo>
                <a:cubicBezTo>
                  <a:pt x="77" y="49"/>
                  <a:pt x="77" y="49"/>
                  <a:pt x="77" y="49"/>
                </a:cubicBezTo>
                <a:cubicBezTo>
                  <a:pt x="75" y="48"/>
                  <a:pt x="74" y="47"/>
                  <a:pt x="72" y="46"/>
                </a:cubicBezTo>
                <a:cubicBezTo>
                  <a:pt x="70" y="45"/>
                  <a:pt x="67" y="43"/>
                  <a:pt x="65" y="41"/>
                </a:cubicBezTo>
                <a:cubicBezTo>
                  <a:pt x="63" y="40"/>
                  <a:pt x="61" y="38"/>
                  <a:pt x="59" y="37"/>
                </a:cubicBezTo>
                <a:cubicBezTo>
                  <a:pt x="61" y="38"/>
                  <a:pt x="64" y="39"/>
                  <a:pt x="66" y="40"/>
                </a:cubicBezTo>
                <a:cubicBezTo>
                  <a:pt x="70" y="42"/>
                  <a:pt x="74" y="45"/>
                  <a:pt x="78" y="47"/>
                </a:cubicBezTo>
                <a:cubicBezTo>
                  <a:pt x="78" y="47"/>
                  <a:pt x="78" y="47"/>
                  <a:pt x="78" y="47"/>
                </a:cubicBezTo>
                <a:close/>
                <a:moveTo>
                  <a:pt x="76" y="50"/>
                </a:moveTo>
                <a:cubicBezTo>
                  <a:pt x="74" y="52"/>
                  <a:pt x="73" y="50"/>
                  <a:pt x="70" y="48"/>
                </a:cubicBezTo>
                <a:cubicBezTo>
                  <a:pt x="70" y="48"/>
                  <a:pt x="69" y="48"/>
                  <a:pt x="69" y="48"/>
                </a:cubicBezTo>
                <a:cubicBezTo>
                  <a:pt x="68" y="47"/>
                  <a:pt x="67" y="47"/>
                  <a:pt x="66" y="47"/>
                </a:cubicBezTo>
                <a:cubicBezTo>
                  <a:pt x="65" y="46"/>
                  <a:pt x="64" y="45"/>
                  <a:pt x="63" y="44"/>
                </a:cubicBezTo>
                <a:cubicBezTo>
                  <a:pt x="61" y="43"/>
                  <a:pt x="60" y="42"/>
                  <a:pt x="59" y="41"/>
                </a:cubicBezTo>
                <a:cubicBezTo>
                  <a:pt x="57" y="40"/>
                  <a:pt x="57" y="39"/>
                  <a:pt x="59" y="40"/>
                </a:cubicBezTo>
                <a:cubicBezTo>
                  <a:pt x="61" y="41"/>
                  <a:pt x="63" y="42"/>
                  <a:pt x="65" y="43"/>
                </a:cubicBezTo>
                <a:cubicBezTo>
                  <a:pt x="67" y="44"/>
                  <a:pt x="69" y="45"/>
                  <a:pt x="72" y="47"/>
                </a:cubicBezTo>
                <a:cubicBezTo>
                  <a:pt x="73" y="47"/>
                  <a:pt x="74" y="48"/>
                  <a:pt x="75" y="49"/>
                </a:cubicBezTo>
                <a:cubicBezTo>
                  <a:pt x="75" y="49"/>
                  <a:pt x="76" y="50"/>
                  <a:pt x="76" y="49"/>
                </a:cubicBezTo>
                <a:cubicBezTo>
                  <a:pt x="76" y="49"/>
                  <a:pt x="76" y="50"/>
                  <a:pt x="76" y="50"/>
                </a:cubicBezTo>
                <a:close/>
                <a:moveTo>
                  <a:pt x="67" y="48"/>
                </a:moveTo>
                <a:cubicBezTo>
                  <a:pt x="66" y="48"/>
                  <a:pt x="64" y="49"/>
                  <a:pt x="63" y="49"/>
                </a:cubicBezTo>
                <a:cubicBezTo>
                  <a:pt x="60" y="47"/>
                  <a:pt x="57" y="46"/>
                  <a:pt x="54" y="43"/>
                </a:cubicBezTo>
                <a:cubicBezTo>
                  <a:pt x="51" y="39"/>
                  <a:pt x="58" y="43"/>
                  <a:pt x="59" y="44"/>
                </a:cubicBezTo>
                <a:cubicBezTo>
                  <a:pt x="60" y="45"/>
                  <a:pt x="62" y="45"/>
                  <a:pt x="64" y="46"/>
                </a:cubicBezTo>
                <a:cubicBezTo>
                  <a:pt x="65" y="47"/>
                  <a:pt x="66" y="47"/>
                  <a:pt x="67" y="48"/>
                </a:cubicBezTo>
                <a:cubicBezTo>
                  <a:pt x="67" y="48"/>
                  <a:pt x="67" y="48"/>
                  <a:pt x="67" y="48"/>
                </a:cubicBezTo>
                <a:cubicBezTo>
                  <a:pt x="67" y="48"/>
                  <a:pt x="67" y="48"/>
                  <a:pt x="67" y="48"/>
                </a:cubicBezTo>
                <a:close/>
                <a:moveTo>
                  <a:pt x="61" y="50"/>
                </a:moveTo>
                <a:cubicBezTo>
                  <a:pt x="61" y="50"/>
                  <a:pt x="60" y="51"/>
                  <a:pt x="59" y="51"/>
                </a:cubicBezTo>
                <a:cubicBezTo>
                  <a:pt x="57" y="50"/>
                  <a:pt x="56" y="49"/>
                  <a:pt x="54" y="48"/>
                </a:cubicBezTo>
                <a:cubicBezTo>
                  <a:pt x="52" y="47"/>
                  <a:pt x="49" y="44"/>
                  <a:pt x="53" y="46"/>
                </a:cubicBezTo>
                <a:cubicBezTo>
                  <a:pt x="56" y="47"/>
                  <a:pt x="59" y="49"/>
                  <a:pt x="61" y="50"/>
                </a:cubicBezTo>
                <a:close/>
                <a:moveTo>
                  <a:pt x="56" y="54"/>
                </a:moveTo>
                <a:cubicBezTo>
                  <a:pt x="53" y="52"/>
                  <a:pt x="50" y="50"/>
                  <a:pt x="48" y="48"/>
                </a:cubicBezTo>
                <a:cubicBezTo>
                  <a:pt x="50" y="50"/>
                  <a:pt x="55" y="51"/>
                  <a:pt x="58" y="52"/>
                </a:cubicBezTo>
                <a:cubicBezTo>
                  <a:pt x="57" y="52"/>
                  <a:pt x="57" y="53"/>
                  <a:pt x="56" y="54"/>
                </a:cubicBezTo>
                <a:close/>
                <a:moveTo>
                  <a:pt x="48" y="55"/>
                </a:moveTo>
                <a:cubicBezTo>
                  <a:pt x="50" y="55"/>
                  <a:pt x="52" y="56"/>
                  <a:pt x="54" y="57"/>
                </a:cubicBezTo>
                <a:cubicBezTo>
                  <a:pt x="54" y="57"/>
                  <a:pt x="54" y="57"/>
                  <a:pt x="54" y="58"/>
                </a:cubicBezTo>
                <a:cubicBezTo>
                  <a:pt x="52" y="57"/>
                  <a:pt x="50" y="56"/>
                  <a:pt x="48" y="55"/>
                </a:cubicBezTo>
                <a:close/>
                <a:moveTo>
                  <a:pt x="61" y="63"/>
                </a:moveTo>
                <a:cubicBezTo>
                  <a:pt x="61" y="63"/>
                  <a:pt x="60" y="63"/>
                  <a:pt x="60" y="63"/>
                </a:cubicBezTo>
                <a:cubicBezTo>
                  <a:pt x="60" y="63"/>
                  <a:pt x="60" y="62"/>
                  <a:pt x="61" y="62"/>
                </a:cubicBezTo>
                <a:cubicBezTo>
                  <a:pt x="61" y="62"/>
                  <a:pt x="61" y="62"/>
                  <a:pt x="61" y="63"/>
                </a:cubicBezTo>
                <a:close/>
                <a:moveTo>
                  <a:pt x="62" y="61"/>
                </a:moveTo>
                <a:cubicBezTo>
                  <a:pt x="62" y="61"/>
                  <a:pt x="63" y="61"/>
                  <a:pt x="63" y="61"/>
                </a:cubicBezTo>
                <a:cubicBezTo>
                  <a:pt x="63" y="61"/>
                  <a:pt x="63" y="61"/>
                  <a:pt x="62" y="61"/>
                </a:cubicBezTo>
                <a:close/>
                <a:moveTo>
                  <a:pt x="65" y="59"/>
                </a:moveTo>
                <a:cubicBezTo>
                  <a:pt x="67" y="61"/>
                  <a:pt x="65" y="60"/>
                  <a:pt x="64" y="60"/>
                </a:cubicBezTo>
                <a:cubicBezTo>
                  <a:pt x="64" y="59"/>
                  <a:pt x="65" y="59"/>
                  <a:pt x="65" y="59"/>
                </a:cubicBezTo>
                <a:cubicBezTo>
                  <a:pt x="65" y="59"/>
                  <a:pt x="65" y="59"/>
                  <a:pt x="65" y="59"/>
                </a:cubicBezTo>
                <a:close/>
                <a:moveTo>
                  <a:pt x="65" y="59"/>
                </a:moveTo>
                <a:cubicBezTo>
                  <a:pt x="65" y="59"/>
                  <a:pt x="65" y="58"/>
                  <a:pt x="65" y="58"/>
                </a:cubicBezTo>
                <a:cubicBezTo>
                  <a:pt x="66" y="58"/>
                  <a:pt x="67" y="58"/>
                  <a:pt x="67" y="57"/>
                </a:cubicBezTo>
                <a:cubicBezTo>
                  <a:pt x="67" y="58"/>
                  <a:pt x="68" y="59"/>
                  <a:pt x="68" y="59"/>
                </a:cubicBezTo>
                <a:cubicBezTo>
                  <a:pt x="67" y="59"/>
                  <a:pt x="66" y="59"/>
                  <a:pt x="65" y="59"/>
                </a:cubicBezTo>
                <a:cubicBezTo>
                  <a:pt x="65" y="59"/>
                  <a:pt x="65" y="59"/>
                  <a:pt x="65" y="59"/>
                </a:cubicBezTo>
                <a:close/>
                <a:moveTo>
                  <a:pt x="68" y="60"/>
                </a:moveTo>
                <a:cubicBezTo>
                  <a:pt x="68" y="60"/>
                  <a:pt x="68" y="60"/>
                  <a:pt x="67" y="60"/>
                </a:cubicBezTo>
                <a:cubicBezTo>
                  <a:pt x="67" y="60"/>
                  <a:pt x="67" y="60"/>
                  <a:pt x="67" y="60"/>
                </a:cubicBezTo>
                <a:cubicBezTo>
                  <a:pt x="66" y="59"/>
                  <a:pt x="67" y="59"/>
                  <a:pt x="68" y="60"/>
                </a:cubicBezTo>
                <a:cubicBezTo>
                  <a:pt x="68" y="60"/>
                  <a:pt x="68" y="60"/>
                  <a:pt x="68" y="60"/>
                </a:cubicBezTo>
                <a:close/>
                <a:moveTo>
                  <a:pt x="67" y="61"/>
                </a:moveTo>
                <a:cubicBezTo>
                  <a:pt x="66" y="61"/>
                  <a:pt x="65" y="61"/>
                  <a:pt x="65" y="62"/>
                </a:cubicBezTo>
                <a:cubicBezTo>
                  <a:pt x="65" y="62"/>
                  <a:pt x="65" y="62"/>
                  <a:pt x="65" y="62"/>
                </a:cubicBezTo>
                <a:cubicBezTo>
                  <a:pt x="65" y="62"/>
                  <a:pt x="65" y="62"/>
                  <a:pt x="65" y="62"/>
                </a:cubicBezTo>
                <a:cubicBezTo>
                  <a:pt x="64" y="61"/>
                  <a:pt x="65" y="61"/>
                  <a:pt x="67" y="61"/>
                </a:cubicBezTo>
                <a:close/>
                <a:moveTo>
                  <a:pt x="64" y="62"/>
                </a:moveTo>
                <a:cubicBezTo>
                  <a:pt x="63" y="62"/>
                  <a:pt x="63" y="63"/>
                  <a:pt x="62" y="63"/>
                </a:cubicBezTo>
                <a:cubicBezTo>
                  <a:pt x="61" y="61"/>
                  <a:pt x="62" y="62"/>
                  <a:pt x="64" y="62"/>
                </a:cubicBezTo>
                <a:close/>
                <a:moveTo>
                  <a:pt x="61" y="64"/>
                </a:moveTo>
                <a:cubicBezTo>
                  <a:pt x="60" y="64"/>
                  <a:pt x="59" y="65"/>
                  <a:pt x="59" y="66"/>
                </a:cubicBezTo>
                <a:cubicBezTo>
                  <a:pt x="56" y="64"/>
                  <a:pt x="53" y="63"/>
                  <a:pt x="49" y="61"/>
                </a:cubicBezTo>
                <a:cubicBezTo>
                  <a:pt x="46" y="60"/>
                  <a:pt x="43" y="57"/>
                  <a:pt x="40" y="57"/>
                </a:cubicBezTo>
                <a:cubicBezTo>
                  <a:pt x="47" y="59"/>
                  <a:pt x="54" y="63"/>
                  <a:pt x="61" y="64"/>
                </a:cubicBezTo>
                <a:close/>
                <a:moveTo>
                  <a:pt x="58" y="69"/>
                </a:moveTo>
                <a:cubicBezTo>
                  <a:pt x="58" y="69"/>
                  <a:pt x="58" y="69"/>
                  <a:pt x="58" y="69"/>
                </a:cubicBezTo>
                <a:cubicBezTo>
                  <a:pt x="58" y="69"/>
                  <a:pt x="57" y="68"/>
                  <a:pt x="57" y="68"/>
                </a:cubicBezTo>
                <a:cubicBezTo>
                  <a:pt x="53" y="67"/>
                  <a:pt x="49" y="65"/>
                  <a:pt x="45" y="63"/>
                </a:cubicBezTo>
                <a:cubicBezTo>
                  <a:pt x="43" y="62"/>
                  <a:pt x="41" y="60"/>
                  <a:pt x="39" y="60"/>
                </a:cubicBezTo>
                <a:cubicBezTo>
                  <a:pt x="42" y="60"/>
                  <a:pt x="44" y="61"/>
                  <a:pt x="46" y="62"/>
                </a:cubicBezTo>
                <a:cubicBezTo>
                  <a:pt x="50" y="64"/>
                  <a:pt x="54" y="66"/>
                  <a:pt x="59" y="67"/>
                </a:cubicBezTo>
                <a:cubicBezTo>
                  <a:pt x="59" y="68"/>
                  <a:pt x="58" y="68"/>
                  <a:pt x="58" y="69"/>
                </a:cubicBezTo>
                <a:close/>
                <a:moveTo>
                  <a:pt x="68" y="72"/>
                </a:moveTo>
                <a:cubicBezTo>
                  <a:pt x="69" y="73"/>
                  <a:pt x="71" y="73"/>
                  <a:pt x="72" y="74"/>
                </a:cubicBezTo>
                <a:cubicBezTo>
                  <a:pt x="74" y="75"/>
                  <a:pt x="77" y="76"/>
                  <a:pt x="79" y="76"/>
                </a:cubicBezTo>
                <a:cubicBezTo>
                  <a:pt x="83" y="78"/>
                  <a:pt x="87" y="79"/>
                  <a:pt x="90" y="80"/>
                </a:cubicBezTo>
                <a:cubicBezTo>
                  <a:pt x="82" y="78"/>
                  <a:pt x="74" y="76"/>
                  <a:pt x="66" y="72"/>
                </a:cubicBezTo>
                <a:cubicBezTo>
                  <a:pt x="67" y="72"/>
                  <a:pt x="67" y="72"/>
                  <a:pt x="67" y="72"/>
                </a:cubicBezTo>
                <a:cubicBezTo>
                  <a:pt x="67" y="72"/>
                  <a:pt x="67" y="72"/>
                  <a:pt x="68" y="72"/>
                </a:cubicBezTo>
                <a:close/>
                <a:moveTo>
                  <a:pt x="68" y="72"/>
                </a:moveTo>
                <a:cubicBezTo>
                  <a:pt x="69" y="71"/>
                  <a:pt x="69" y="71"/>
                  <a:pt x="70" y="71"/>
                </a:cubicBezTo>
                <a:cubicBezTo>
                  <a:pt x="70" y="71"/>
                  <a:pt x="70" y="71"/>
                  <a:pt x="70" y="71"/>
                </a:cubicBezTo>
                <a:cubicBezTo>
                  <a:pt x="82" y="75"/>
                  <a:pt x="93" y="79"/>
                  <a:pt x="105" y="82"/>
                </a:cubicBezTo>
                <a:cubicBezTo>
                  <a:pt x="110" y="84"/>
                  <a:pt x="115" y="86"/>
                  <a:pt x="120" y="88"/>
                </a:cubicBezTo>
                <a:cubicBezTo>
                  <a:pt x="123" y="89"/>
                  <a:pt x="127" y="90"/>
                  <a:pt x="130" y="91"/>
                </a:cubicBezTo>
                <a:cubicBezTo>
                  <a:pt x="128" y="90"/>
                  <a:pt x="124" y="90"/>
                  <a:pt x="122" y="89"/>
                </a:cubicBezTo>
                <a:cubicBezTo>
                  <a:pt x="114" y="87"/>
                  <a:pt x="107" y="85"/>
                  <a:pt x="100" y="83"/>
                </a:cubicBezTo>
                <a:cubicBezTo>
                  <a:pt x="93" y="80"/>
                  <a:pt x="86" y="78"/>
                  <a:pt x="79" y="76"/>
                </a:cubicBezTo>
                <a:cubicBezTo>
                  <a:pt x="76" y="74"/>
                  <a:pt x="72" y="73"/>
                  <a:pt x="68" y="72"/>
                </a:cubicBezTo>
                <a:close/>
                <a:moveTo>
                  <a:pt x="82" y="74"/>
                </a:moveTo>
                <a:cubicBezTo>
                  <a:pt x="79" y="73"/>
                  <a:pt x="75" y="72"/>
                  <a:pt x="72" y="70"/>
                </a:cubicBezTo>
                <a:cubicBezTo>
                  <a:pt x="75" y="72"/>
                  <a:pt x="78" y="72"/>
                  <a:pt x="82" y="74"/>
                </a:cubicBezTo>
                <a:cubicBezTo>
                  <a:pt x="86" y="75"/>
                  <a:pt x="90" y="77"/>
                  <a:pt x="94" y="78"/>
                </a:cubicBezTo>
                <a:cubicBezTo>
                  <a:pt x="90" y="77"/>
                  <a:pt x="86" y="76"/>
                  <a:pt x="82" y="74"/>
                </a:cubicBezTo>
                <a:close/>
                <a:moveTo>
                  <a:pt x="71" y="70"/>
                </a:moveTo>
                <a:cubicBezTo>
                  <a:pt x="73" y="70"/>
                  <a:pt x="74" y="69"/>
                  <a:pt x="75" y="69"/>
                </a:cubicBezTo>
                <a:cubicBezTo>
                  <a:pt x="75" y="69"/>
                  <a:pt x="76" y="69"/>
                  <a:pt x="77" y="69"/>
                </a:cubicBezTo>
                <a:cubicBezTo>
                  <a:pt x="78" y="69"/>
                  <a:pt x="78" y="69"/>
                  <a:pt x="78" y="69"/>
                </a:cubicBezTo>
                <a:cubicBezTo>
                  <a:pt x="78" y="69"/>
                  <a:pt x="79" y="69"/>
                  <a:pt x="79" y="69"/>
                </a:cubicBezTo>
                <a:cubicBezTo>
                  <a:pt x="79" y="69"/>
                  <a:pt x="79" y="69"/>
                  <a:pt x="80" y="70"/>
                </a:cubicBezTo>
                <a:cubicBezTo>
                  <a:pt x="83" y="70"/>
                  <a:pt x="85" y="72"/>
                  <a:pt x="88" y="73"/>
                </a:cubicBezTo>
                <a:cubicBezTo>
                  <a:pt x="102" y="78"/>
                  <a:pt x="115" y="83"/>
                  <a:pt x="129" y="88"/>
                </a:cubicBezTo>
                <a:cubicBezTo>
                  <a:pt x="130" y="88"/>
                  <a:pt x="132" y="89"/>
                  <a:pt x="133" y="89"/>
                </a:cubicBezTo>
                <a:cubicBezTo>
                  <a:pt x="133" y="89"/>
                  <a:pt x="137" y="91"/>
                  <a:pt x="136" y="90"/>
                </a:cubicBezTo>
                <a:cubicBezTo>
                  <a:pt x="132" y="89"/>
                  <a:pt x="129" y="88"/>
                  <a:pt x="125" y="87"/>
                </a:cubicBezTo>
                <a:cubicBezTo>
                  <a:pt x="119" y="85"/>
                  <a:pt x="113" y="83"/>
                  <a:pt x="106" y="81"/>
                </a:cubicBezTo>
                <a:cubicBezTo>
                  <a:pt x="105" y="81"/>
                  <a:pt x="105" y="81"/>
                  <a:pt x="104" y="81"/>
                </a:cubicBezTo>
                <a:cubicBezTo>
                  <a:pt x="98" y="79"/>
                  <a:pt x="92" y="77"/>
                  <a:pt x="86" y="75"/>
                </a:cubicBezTo>
                <a:cubicBezTo>
                  <a:pt x="82" y="73"/>
                  <a:pt x="77" y="71"/>
                  <a:pt x="71" y="70"/>
                </a:cubicBezTo>
                <a:close/>
                <a:moveTo>
                  <a:pt x="76" y="68"/>
                </a:moveTo>
                <a:cubicBezTo>
                  <a:pt x="77" y="67"/>
                  <a:pt x="79" y="67"/>
                  <a:pt x="80" y="66"/>
                </a:cubicBezTo>
                <a:cubicBezTo>
                  <a:pt x="89" y="71"/>
                  <a:pt x="100" y="75"/>
                  <a:pt x="110" y="78"/>
                </a:cubicBezTo>
                <a:cubicBezTo>
                  <a:pt x="112" y="79"/>
                  <a:pt x="115" y="80"/>
                  <a:pt x="117" y="80"/>
                </a:cubicBezTo>
                <a:cubicBezTo>
                  <a:pt x="112" y="79"/>
                  <a:pt x="106" y="77"/>
                  <a:pt x="100" y="75"/>
                </a:cubicBezTo>
                <a:cubicBezTo>
                  <a:pt x="94" y="73"/>
                  <a:pt x="87" y="70"/>
                  <a:pt x="80" y="69"/>
                </a:cubicBezTo>
                <a:cubicBezTo>
                  <a:pt x="79" y="69"/>
                  <a:pt x="78" y="68"/>
                  <a:pt x="77" y="68"/>
                </a:cubicBezTo>
                <a:cubicBezTo>
                  <a:pt x="77" y="68"/>
                  <a:pt x="76" y="68"/>
                  <a:pt x="76" y="68"/>
                </a:cubicBezTo>
                <a:close/>
                <a:moveTo>
                  <a:pt x="81" y="66"/>
                </a:moveTo>
                <a:cubicBezTo>
                  <a:pt x="83" y="65"/>
                  <a:pt x="84" y="64"/>
                  <a:pt x="85" y="63"/>
                </a:cubicBezTo>
                <a:cubicBezTo>
                  <a:pt x="97" y="67"/>
                  <a:pt x="108" y="72"/>
                  <a:pt x="119" y="76"/>
                </a:cubicBezTo>
                <a:cubicBezTo>
                  <a:pt x="125" y="78"/>
                  <a:pt x="131" y="80"/>
                  <a:pt x="136" y="82"/>
                </a:cubicBezTo>
                <a:cubicBezTo>
                  <a:pt x="139" y="83"/>
                  <a:pt x="141" y="84"/>
                  <a:pt x="144" y="85"/>
                </a:cubicBezTo>
                <a:cubicBezTo>
                  <a:pt x="150" y="87"/>
                  <a:pt x="147" y="86"/>
                  <a:pt x="144" y="85"/>
                </a:cubicBezTo>
                <a:cubicBezTo>
                  <a:pt x="139" y="84"/>
                  <a:pt x="134" y="81"/>
                  <a:pt x="129" y="80"/>
                </a:cubicBezTo>
                <a:cubicBezTo>
                  <a:pt x="123" y="78"/>
                  <a:pt x="117" y="77"/>
                  <a:pt x="112" y="75"/>
                </a:cubicBezTo>
                <a:cubicBezTo>
                  <a:pt x="101" y="72"/>
                  <a:pt x="91" y="69"/>
                  <a:pt x="81" y="66"/>
                </a:cubicBezTo>
                <a:close/>
                <a:moveTo>
                  <a:pt x="86" y="63"/>
                </a:moveTo>
                <a:cubicBezTo>
                  <a:pt x="87" y="62"/>
                  <a:pt x="87" y="62"/>
                  <a:pt x="87" y="62"/>
                </a:cubicBezTo>
                <a:cubicBezTo>
                  <a:pt x="88" y="62"/>
                  <a:pt x="88" y="61"/>
                  <a:pt x="89" y="61"/>
                </a:cubicBezTo>
                <a:cubicBezTo>
                  <a:pt x="89" y="61"/>
                  <a:pt x="89" y="61"/>
                  <a:pt x="89" y="61"/>
                </a:cubicBezTo>
                <a:cubicBezTo>
                  <a:pt x="99" y="66"/>
                  <a:pt x="109" y="69"/>
                  <a:pt x="120" y="72"/>
                </a:cubicBezTo>
                <a:cubicBezTo>
                  <a:pt x="125" y="74"/>
                  <a:pt x="131" y="76"/>
                  <a:pt x="136" y="78"/>
                </a:cubicBezTo>
                <a:cubicBezTo>
                  <a:pt x="139" y="79"/>
                  <a:pt x="141" y="79"/>
                  <a:pt x="144" y="80"/>
                </a:cubicBezTo>
                <a:cubicBezTo>
                  <a:pt x="145" y="80"/>
                  <a:pt x="154" y="83"/>
                  <a:pt x="148" y="82"/>
                </a:cubicBezTo>
                <a:cubicBezTo>
                  <a:pt x="138" y="79"/>
                  <a:pt x="128" y="75"/>
                  <a:pt x="117" y="72"/>
                </a:cubicBezTo>
                <a:cubicBezTo>
                  <a:pt x="107" y="69"/>
                  <a:pt x="97" y="66"/>
                  <a:pt x="86" y="63"/>
                </a:cubicBezTo>
                <a:close/>
                <a:moveTo>
                  <a:pt x="89" y="60"/>
                </a:moveTo>
                <a:cubicBezTo>
                  <a:pt x="91" y="59"/>
                  <a:pt x="92" y="58"/>
                  <a:pt x="94" y="56"/>
                </a:cubicBezTo>
                <a:cubicBezTo>
                  <a:pt x="94" y="56"/>
                  <a:pt x="94" y="56"/>
                  <a:pt x="94" y="56"/>
                </a:cubicBezTo>
                <a:cubicBezTo>
                  <a:pt x="98" y="58"/>
                  <a:pt x="103" y="59"/>
                  <a:pt x="108" y="60"/>
                </a:cubicBezTo>
                <a:cubicBezTo>
                  <a:pt x="113" y="62"/>
                  <a:pt x="118" y="64"/>
                  <a:pt x="123" y="65"/>
                </a:cubicBezTo>
                <a:cubicBezTo>
                  <a:pt x="132" y="69"/>
                  <a:pt x="143" y="70"/>
                  <a:pt x="152" y="75"/>
                </a:cubicBezTo>
                <a:cubicBezTo>
                  <a:pt x="152" y="75"/>
                  <a:pt x="152" y="75"/>
                  <a:pt x="152" y="75"/>
                </a:cubicBezTo>
                <a:cubicBezTo>
                  <a:pt x="148" y="72"/>
                  <a:pt x="142" y="72"/>
                  <a:pt x="137" y="71"/>
                </a:cubicBezTo>
                <a:cubicBezTo>
                  <a:pt x="132" y="69"/>
                  <a:pt x="126" y="68"/>
                  <a:pt x="121" y="66"/>
                </a:cubicBezTo>
                <a:cubicBezTo>
                  <a:pt x="111" y="63"/>
                  <a:pt x="102" y="60"/>
                  <a:pt x="92" y="58"/>
                </a:cubicBezTo>
                <a:cubicBezTo>
                  <a:pt x="91" y="58"/>
                  <a:pt x="91" y="59"/>
                  <a:pt x="92" y="59"/>
                </a:cubicBezTo>
                <a:cubicBezTo>
                  <a:pt x="101" y="63"/>
                  <a:pt x="111" y="66"/>
                  <a:pt x="121" y="69"/>
                </a:cubicBezTo>
                <a:cubicBezTo>
                  <a:pt x="123" y="70"/>
                  <a:pt x="124" y="70"/>
                  <a:pt x="125" y="71"/>
                </a:cubicBezTo>
                <a:cubicBezTo>
                  <a:pt x="124" y="70"/>
                  <a:pt x="122" y="70"/>
                  <a:pt x="120" y="69"/>
                </a:cubicBezTo>
                <a:cubicBezTo>
                  <a:pt x="110" y="66"/>
                  <a:pt x="100" y="62"/>
                  <a:pt x="89" y="60"/>
                </a:cubicBezTo>
                <a:cubicBezTo>
                  <a:pt x="89" y="60"/>
                  <a:pt x="89" y="60"/>
                  <a:pt x="89" y="60"/>
                </a:cubicBezTo>
                <a:close/>
                <a:moveTo>
                  <a:pt x="152" y="78"/>
                </a:moveTo>
                <a:cubicBezTo>
                  <a:pt x="152" y="78"/>
                  <a:pt x="152" y="78"/>
                  <a:pt x="152" y="78"/>
                </a:cubicBezTo>
                <a:cubicBezTo>
                  <a:pt x="152" y="78"/>
                  <a:pt x="151" y="78"/>
                  <a:pt x="151" y="78"/>
                </a:cubicBezTo>
                <a:cubicBezTo>
                  <a:pt x="141" y="75"/>
                  <a:pt x="132" y="72"/>
                  <a:pt x="123" y="69"/>
                </a:cubicBezTo>
                <a:cubicBezTo>
                  <a:pt x="113" y="66"/>
                  <a:pt x="103" y="63"/>
                  <a:pt x="93" y="59"/>
                </a:cubicBezTo>
                <a:cubicBezTo>
                  <a:pt x="97" y="60"/>
                  <a:pt x="103" y="61"/>
                  <a:pt x="107" y="62"/>
                </a:cubicBezTo>
                <a:cubicBezTo>
                  <a:pt x="112" y="64"/>
                  <a:pt x="117" y="66"/>
                  <a:pt x="122" y="67"/>
                </a:cubicBezTo>
                <a:cubicBezTo>
                  <a:pt x="132" y="70"/>
                  <a:pt x="142" y="73"/>
                  <a:pt x="152" y="75"/>
                </a:cubicBezTo>
                <a:cubicBezTo>
                  <a:pt x="152" y="76"/>
                  <a:pt x="152" y="77"/>
                  <a:pt x="152" y="78"/>
                </a:cubicBezTo>
                <a:close/>
                <a:moveTo>
                  <a:pt x="152" y="74"/>
                </a:moveTo>
                <a:cubicBezTo>
                  <a:pt x="145" y="70"/>
                  <a:pt x="136" y="69"/>
                  <a:pt x="129" y="66"/>
                </a:cubicBezTo>
                <a:cubicBezTo>
                  <a:pt x="124" y="65"/>
                  <a:pt x="118" y="63"/>
                  <a:pt x="113" y="61"/>
                </a:cubicBezTo>
                <a:cubicBezTo>
                  <a:pt x="109" y="60"/>
                  <a:pt x="105" y="59"/>
                  <a:pt x="101" y="58"/>
                </a:cubicBezTo>
                <a:cubicBezTo>
                  <a:pt x="103" y="58"/>
                  <a:pt x="105" y="59"/>
                  <a:pt x="106" y="59"/>
                </a:cubicBezTo>
                <a:cubicBezTo>
                  <a:pt x="112" y="60"/>
                  <a:pt x="117" y="61"/>
                  <a:pt x="122" y="63"/>
                </a:cubicBezTo>
                <a:cubicBezTo>
                  <a:pt x="131" y="65"/>
                  <a:pt x="141" y="68"/>
                  <a:pt x="150" y="69"/>
                </a:cubicBezTo>
                <a:cubicBezTo>
                  <a:pt x="151" y="71"/>
                  <a:pt x="151" y="72"/>
                  <a:pt x="152" y="74"/>
                </a:cubicBezTo>
                <a:close/>
                <a:moveTo>
                  <a:pt x="152" y="79"/>
                </a:moveTo>
                <a:cubicBezTo>
                  <a:pt x="152" y="80"/>
                  <a:pt x="152" y="81"/>
                  <a:pt x="151" y="81"/>
                </a:cubicBezTo>
                <a:cubicBezTo>
                  <a:pt x="151" y="82"/>
                  <a:pt x="151" y="82"/>
                  <a:pt x="151" y="82"/>
                </a:cubicBezTo>
                <a:cubicBezTo>
                  <a:pt x="147" y="80"/>
                  <a:pt x="142" y="79"/>
                  <a:pt x="138" y="78"/>
                </a:cubicBezTo>
                <a:cubicBezTo>
                  <a:pt x="133" y="76"/>
                  <a:pt x="128" y="74"/>
                  <a:pt x="123" y="73"/>
                </a:cubicBezTo>
                <a:cubicBezTo>
                  <a:pt x="113" y="69"/>
                  <a:pt x="101" y="66"/>
                  <a:pt x="91" y="61"/>
                </a:cubicBezTo>
                <a:cubicBezTo>
                  <a:pt x="95" y="63"/>
                  <a:pt x="101" y="64"/>
                  <a:pt x="106" y="66"/>
                </a:cubicBezTo>
                <a:cubicBezTo>
                  <a:pt x="111" y="67"/>
                  <a:pt x="117" y="69"/>
                  <a:pt x="122" y="70"/>
                </a:cubicBezTo>
                <a:cubicBezTo>
                  <a:pt x="132" y="73"/>
                  <a:pt x="142" y="77"/>
                  <a:pt x="152" y="79"/>
                </a:cubicBezTo>
                <a:close/>
                <a:moveTo>
                  <a:pt x="151" y="83"/>
                </a:moveTo>
                <a:cubicBezTo>
                  <a:pt x="150" y="84"/>
                  <a:pt x="149" y="85"/>
                  <a:pt x="148" y="86"/>
                </a:cubicBezTo>
                <a:cubicBezTo>
                  <a:pt x="138" y="81"/>
                  <a:pt x="127" y="78"/>
                  <a:pt x="116" y="74"/>
                </a:cubicBezTo>
                <a:cubicBezTo>
                  <a:pt x="110" y="72"/>
                  <a:pt x="105" y="70"/>
                  <a:pt x="99" y="67"/>
                </a:cubicBezTo>
                <a:cubicBezTo>
                  <a:pt x="98" y="67"/>
                  <a:pt x="98" y="67"/>
                  <a:pt x="97" y="67"/>
                </a:cubicBezTo>
                <a:cubicBezTo>
                  <a:pt x="106" y="69"/>
                  <a:pt x="115" y="72"/>
                  <a:pt x="124" y="75"/>
                </a:cubicBezTo>
                <a:cubicBezTo>
                  <a:pt x="129" y="76"/>
                  <a:pt x="135" y="78"/>
                  <a:pt x="140" y="80"/>
                </a:cubicBezTo>
                <a:cubicBezTo>
                  <a:pt x="143" y="81"/>
                  <a:pt x="147" y="83"/>
                  <a:pt x="151" y="83"/>
                </a:cubicBezTo>
                <a:close/>
                <a:moveTo>
                  <a:pt x="147" y="87"/>
                </a:moveTo>
                <a:cubicBezTo>
                  <a:pt x="146" y="88"/>
                  <a:pt x="145" y="88"/>
                  <a:pt x="143" y="89"/>
                </a:cubicBezTo>
                <a:cubicBezTo>
                  <a:pt x="143" y="89"/>
                  <a:pt x="142" y="88"/>
                  <a:pt x="142" y="88"/>
                </a:cubicBezTo>
                <a:cubicBezTo>
                  <a:pt x="142" y="88"/>
                  <a:pt x="141" y="88"/>
                  <a:pt x="140" y="88"/>
                </a:cubicBezTo>
                <a:cubicBezTo>
                  <a:pt x="140" y="88"/>
                  <a:pt x="139" y="87"/>
                  <a:pt x="139" y="87"/>
                </a:cubicBezTo>
                <a:cubicBezTo>
                  <a:pt x="138" y="87"/>
                  <a:pt x="138" y="87"/>
                  <a:pt x="137" y="86"/>
                </a:cubicBezTo>
                <a:cubicBezTo>
                  <a:pt x="135" y="86"/>
                  <a:pt x="133" y="85"/>
                  <a:pt x="132" y="85"/>
                </a:cubicBezTo>
                <a:cubicBezTo>
                  <a:pt x="124" y="82"/>
                  <a:pt x="116" y="79"/>
                  <a:pt x="108" y="76"/>
                </a:cubicBezTo>
                <a:cubicBezTo>
                  <a:pt x="101" y="74"/>
                  <a:pt x="93" y="71"/>
                  <a:pt x="86" y="68"/>
                </a:cubicBezTo>
                <a:cubicBezTo>
                  <a:pt x="88" y="69"/>
                  <a:pt x="89" y="69"/>
                  <a:pt x="90" y="69"/>
                </a:cubicBezTo>
                <a:cubicBezTo>
                  <a:pt x="94" y="70"/>
                  <a:pt x="97" y="71"/>
                  <a:pt x="101" y="72"/>
                </a:cubicBezTo>
                <a:cubicBezTo>
                  <a:pt x="110" y="75"/>
                  <a:pt x="118" y="78"/>
                  <a:pt x="127" y="80"/>
                </a:cubicBezTo>
                <a:cubicBezTo>
                  <a:pt x="134" y="82"/>
                  <a:pt x="140" y="85"/>
                  <a:pt x="147" y="87"/>
                </a:cubicBezTo>
                <a:close/>
                <a:moveTo>
                  <a:pt x="142" y="89"/>
                </a:moveTo>
                <a:cubicBezTo>
                  <a:pt x="141" y="90"/>
                  <a:pt x="139" y="90"/>
                  <a:pt x="138" y="90"/>
                </a:cubicBezTo>
                <a:cubicBezTo>
                  <a:pt x="134" y="88"/>
                  <a:pt x="129" y="87"/>
                  <a:pt x="125" y="85"/>
                </a:cubicBezTo>
                <a:cubicBezTo>
                  <a:pt x="119" y="83"/>
                  <a:pt x="112" y="81"/>
                  <a:pt x="106" y="79"/>
                </a:cubicBezTo>
                <a:cubicBezTo>
                  <a:pt x="100" y="77"/>
                  <a:pt x="94" y="74"/>
                  <a:pt x="88" y="72"/>
                </a:cubicBezTo>
                <a:cubicBezTo>
                  <a:pt x="87" y="72"/>
                  <a:pt x="87" y="71"/>
                  <a:pt x="86" y="71"/>
                </a:cubicBezTo>
                <a:cubicBezTo>
                  <a:pt x="91" y="72"/>
                  <a:pt x="96" y="74"/>
                  <a:pt x="102" y="76"/>
                </a:cubicBezTo>
                <a:cubicBezTo>
                  <a:pt x="110" y="79"/>
                  <a:pt x="119" y="82"/>
                  <a:pt x="128" y="84"/>
                </a:cubicBezTo>
                <a:cubicBezTo>
                  <a:pt x="130" y="85"/>
                  <a:pt x="133" y="86"/>
                  <a:pt x="135" y="87"/>
                </a:cubicBezTo>
                <a:cubicBezTo>
                  <a:pt x="137" y="88"/>
                  <a:pt x="140" y="88"/>
                  <a:pt x="142" y="89"/>
                </a:cubicBezTo>
                <a:close/>
                <a:moveTo>
                  <a:pt x="135" y="91"/>
                </a:moveTo>
                <a:cubicBezTo>
                  <a:pt x="134" y="91"/>
                  <a:pt x="133" y="91"/>
                  <a:pt x="132" y="92"/>
                </a:cubicBezTo>
                <a:cubicBezTo>
                  <a:pt x="129" y="89"/>
                  <a:pt x="125" y="89"/>
                  <a:pt x="122" y="87"/>
                </a:cubicBezTo>
                <a:cubicBezTo>
                  <a:pt x="119" y="86"/>
                  <a:pt x="116" y="85"/>
                  <a:pt x="114" y="84"/>
                </a:cubicBezTo>
                <a:cubicBezTo>
                  <a:pt x="117" y="85"/>
                  <a:pt x="120" y="86"/>
                  <a:pt x="124" y="87"/>
                </a:cubicBezTo>
                <a:cubicBezTo>
                  <a:pt x="127" y="88"/>
                  <a:pt x="131" y="90"/>
                  <a:pt x="135" y="91"/>
                </a:cubicBezTo>
                <a:close/>
                <a:moveTo>
                  <a:pt x="130" y="92"/>
                </a:moveTo>
                <a:cubicBezTo>
                  <a:pt x="129" y="92"/>
                  <a:pt x="129" y="92"/>
                  <a:pt x="128" y="93"/>
                </a:cubicBezTo>
                <a:cubicBezTo>
                  <a:pt x="126" y="91"/>
                  <a:pt x="123" y="90"/>
                  <a:pt x="120" y="90"/>
                </a:cubicBezTo>
                <a:cubicBezTo>
                  <a:pt x="115" y="88"/>
                  <a:pt x="111" y="87"/>
                  <a:pt x="106" y="85"/>
                </a:cubicBezTo>
                <a:cubicBezTo>
                  <a:pt x="114" y="88"/>
                  <a:pt x="122" y="90"/>
                  <a:pt x="130" y="92"/>
                </a:cubicBezTo>
                <a:close/>
                <a:moveTo>
                  <a:pt x="33" y="64"/>
                </a:moveTo>
                <a:cubicBezTo>
                  <a:pt x="33" y="64"/>
                  <a:pt x="34" y="63"/>
                  <a:pt x="34" y="62"/>
                </a:cubicBezTo>
                <a:cubicBezTo>
                  <a:pt x="43" y="65"/>
                  <a:pt x="52" y="70"/>
                  <a:pt x="61" y="72"/>
                </a:cubicBezTo>
                <a:cubicBezTo>
                  <a:pt x="61" y="73"/>
                  <a:pt x="62" y="73"/>
                  <a:pt x="63" y="73"/>
                </a:cubicBezTo>
                <a:cubicBezTo>
                  <a:pt x="64" y="73"/>
                  <a:pt x="64" y="73"/>
                  <a:pt x="65" y="73"/>
                </a:cubicBezTo>
                <a:cubicBezTo>
                  <a:pt x="65" y="73"/>
                  <a:pt x="65" y="73"/>
                  <a:pt x="66" y="73"/>
                </a:cubicBezTo>
                <a:cubicBezTo>
                  <a:pt x="71" y="75"/>
                  <a:pt x="77" y="78"/>
                  <a:pt x="83" y="79"/>
                </a:cubicBezTo>
                <a:cubicBezTo>
                  <a:pt x="89" y="81"/>
                  <a:pt x="96" y="82"/>
                  <a:pt x="102" y="85"/>
                </a:cubicBezTo>
                <a:cubicBezTo>
                  <a:pt x="109" y="87"/>
                  <a:pt x="115" y="89"/>
                  <a:pt x="122" y="91"/>
                </a:cubicBezTo>
                <a:cubicBezTo>
                  <a:pt x="123" y="91"/>
                  <a:pt x="127" y="93"/>
                  <a:pt x="127" y="93"/>
                </a:cubicBezTo>
                <a:cubicBezTo>
                  <a:pt x="127" y="93"/>
                  <a:pt x="127" y="93"/>
                  <a:pt x="127" y="93"/>
                </a:cubicBezTo>
                <a:cubicBezTo>
                  <a:pt x="126" y="93"/>
                  <a:pt x="126" y="93"/>
                  <a:pt x="124" y="93"/>
                </a:cubicBezTo>
                <a:cubicBezTo>
                  <a:pt x="121" y="92"/>
                  <a:pt x="118" y="91"/>
                  <a:pt x="115" y="90"/>
                </a:cubicBezTo>
                <a:cubicBezTo>
                  <a:pt x="101" y="87"/>
                  <a:pt x="87" y="82"/>
                  <a:pt x="74" y="77"/>
                </a:cubicBezTo>
                <a:cubicBezTo>
                  <a:pt x="60" y="73"/>
                  <a:pt x="46" y="70"/>
                  <a:pt x="33" y="64"/>
                </a:cubicBezTo>
                <a:close/>
                <a:moveTo>
                  <a:pt x="35" y="61"/>
                </a:moveTo>
                <a:cubicBezTo>
                  <a:pt x="36" y="60"/>
                  <a:pt x="37" y="58"/>
                  <a:pt x="38" y="56"/>
                </a:cubicBezTo>
                <a:cubicBezTo>
                  <a:pt x="38" y="56"/>
                  <a:pt x="38" y="56"/>
                  <a:pt x="38" y="56"/>
                </a:cubicBezTo>
                <a:cubicBezTo>
                  <a:pt x="44" y="61"/>
                  <a:pt x="51" y="62"/>
                  <a:pt x="58" y="66"/>
                </a:cubicBezTo>
                <a:cubicBezTo>
                  <a:pt x="52" y="63"/>
                  <a:pt x="44" y="60"/>
                  <a:pt x="38" y="59"/>
                </a:cubicBezTo>
                <a:cubicBezTo>
                  <a:pt x="38" y="58"/>
                  <a:pt x="37" y="59"/>
                  <a:pt x="38" y="59"/>
                </a:cubicBezTo>
                <a:cubicBezTo>
                  <a:pt x="43" y="64"/>
                  <a:pt x="51" y="66"/>
                  <a:pt x="58" y="69"/>
                </a:cubicBezTo>
                <a:cubicBezTo>
                  <a:pt x="59" y="70"/>
                  <a:pt x="59" y="70"/>
                  <a:pt x="59" y="71"/>
                </a:cubicBezTo>
                <a:cubicBezTo>
                  <a:pt x="58" y="71"/>
                  <a:pt x="58" y="70"/>
                  <a:pt x="57" y="70"/>
                </a:cubicBezTo>
                <a:cubicBezTo>
                  <a:pt x="55" y="69"/>
                  <a:pt x="52" y="68"/>
                  <a:pt x="50" y="67"/>
                </a:cubicBezTo>
                <a:cubicBezTo>
                  <a:pt x="45" y="65"/>
                  <a:pt x="40" y="63"/>
                  <a:pt x="35" y="61"/>
                </a:cubicBezTo>
                <a:close/>
                <a:moveTo>
                  <a:pt x="39" y="56"/>
                </a:moveTo>
                <a:cubicBezTo>
                  <a:pt x="39" y="55"/>
                  <a:pt x="40" y="54"/>
                  <a:pt x="40" y="54"/>
                </a:cubicBezTo>
                <a:cubicBezTo>
                  <a:pt x="40" y="54"/>
                  <a:pt x="40" y="54"/>
                  <a:pt x="40" y="54"/>
                </a:cubicBezTo>
                <a:cubicBezTo>
                  <a:pt x="45" y="56"/>
                  <a:pt x="49" y="58"/>
                  <a:pt x="54" y="59"/>
                </a:cubicBezTo>
                <a:cubicBezTo>
                  <a:pt x="54" y="59"/>
                  <a:pt x="54" y="60"/>
                  <a:pt x="54" y="60"/>
                </a:cubicBezTo>
                <a:cubicBezTo>
                  <a:pt x="55" y="60"/>
                  <a:pt x="55" y="61"/>
                  <a:pt x="55" y="61"/>
                </a:cubicBezTo>
                <a:cubicBezTo>
                  <a:pt x="54" y="61"/>
                  <a:pt x="53" y="60"/>
                  <a:pt x="52" y="60"/>
                </a:cubicBezTo>
                <a:cubicBezTo>
                  <a:pt x="48" y="58"/>
                  <a:pt x="43" y="57"/>
                  <a:pt x="39" y="56"/>
                </a:cubicBezTo>
                <a:close/>
                <a:moveTo>
                  <a:pt x="40" y="53"/>
                </a:moveTo>
                <a:cubicBezTo>
                  <a:pt x="41" y="53"/>
                  <a:pt x="41" y="53"/>
                  <a:pt x="41" y="52"/>
                </a:cubicBezTo>
                <a:cubicBezTo>
                  <a:pt x="45" y="54"/>
                  <a:pt x="50" y="56"/>
                  <a:pt x="54" y="58"/>
                </a:cubicBezTo>
                <a:cubicBezTo>
                  <a:pt x="54" y="58"/>
                  <a:pt x="54" y="58"/>
                  <a:pt x="54" y="58"/>
                </a:cubicBezTo>
                <a:cubicBezTo>
                  <a:pt x="49" y="57"/>
                  <a:pt x="45" y="55"/>
                  <a:pt x="40" y="53"/>
                </a:cubicBezTo>
                <a:cubicBezTo>
                  <a:pt x="40" y="53"/>
                  <a:pt x="40" y="53"/>
                  <a:pt x="40" y="53"/>
                </a:cubicBezTo>
                <a:close/>
                <a:moveTo>
                  <a:pt x="42" y="52"/>
                </a:moveTo>
                <a:cubicBezTo>
                  <a:pt x="42" y="51"/>
                  <a:pt x="43" y="50"/>
                  <a:pt x="43" y="50"/>
                </a:cubicBezTo>
                <a:cubicBezTo>
                  <a:pt x="43" y="50"/>
                  <a:pt x="43" y="50"/>
                  <a:pt x="44" y="50"/>
                </a:cubicBezTo>
                <a:cubicBezTo>
                  <a:pt x="47" y="51"/>
                  <a:pt x="51" y="53"/>
                  <a:pt x="55" y="55"/>
                </a:cubicBezTo>
                <a:cubicBezTo>
                  <a:pt x="55" y="55"/>
                  <a:pt x="55" y="55"/>
                  <a:pt x="54" y="56"/>
                </a:cubicBezTo>
                <a:cubicBezTo>
                  <a:pt x="50" y="55"/>
                  <a:pt x="46" y="53"/>
                  <a:pt x="42" y="52"/>
                </a:cubicBezTo>
                <a:close/>
                <a:moveTo>
                  <a:pt x="44" y="49"/>
                </a:moveTo>
                <a:cubicBezTo>
                  <a:pt x="45" y="47"/>
                  <a:pt x="47" y="46"/>
                  <a:pt x="49" y="44"/>
                </a:cubicBezTo>
                <a:cubicBezTo>
                  <a:pt x="51" y="47"/>
                  <a:pt x="54" y="49"/>
                  <a:pt x="57" y="51"/>
                </a:cubicBezTo>
                <a:cubicBezTo>
                  <a:pt x="59" y="52"/>
                  <a:pt x="57" y="51"/>
                  <a:pt x="56" y="51"/>
                </a:cubicBezTo>
                <a:cubicBezTo>
                  <a:pt x="55" y="50"/>
                  <a:pt x="53" y="49"/>
                  <a:pt x="52" y="49"/>
                </a:cubicBezTo>
                <a:cubicBezTo>
                  <a:pt x="50" y="48"/>
                  <a:pt x="49" y="47"/>
                  <a:pt x="47" y="47"/>
                </a:cubicBezTo>
                <a:cubicBezTo>
                  <a:pt x="47" y="46"/>
                  <a:pt x="46" y="47"/>
                  <a:pt x="47" y="47"/>
                </a:cubicBezTo>
                <a:cubicBezTo>
                  <a:pt x="49" y="49"/>
                  <a:pt x="53" y="53"/>
                  <a:pt x="56" y="54"/>
                </a:cubicBezTo>
                <a:cubicBezTo>
                  <a:pt x="52" y="53"/>
                  <a:pt x="48" y="51"/>
                  <a:pt x="44" y="49"/>
                </a:cubicBezTo>
                <a:close/>
                <a:moveTo>
                  <a:pt x="49" y="43"/>
                </a:moveTo>
                <a:cubicBezTo>
                  <a:pt x="50" y="43"/>
                  <a:pt x="51" y="42"/>
                  <a:pt x="52" y="41"/>
                </a:cubicBezTo>
                <a:cubicBezTo>
                  <a:pt x="54" y="44"/>
                  <a:pt x="57" y="47"/>
                  <a:pt x="61" y="49"/>
                </a:cubicBezTo>
                <a:cubicBezTo>
                  <a:pt x="59" y="48"/>
                  <a:pt x="58" y="48"/>
                  <a:pt x="56" y="47"/>
                </a:cubicBezTo>
                <a:cubicBezTo>
                  <a:pt x="54" y="46"/>
                  <a:pt x="52" y="44"/>
                  <a:pt x="49" y="43"/>
                </a:cubicBezTo>
                <a:close/>
                <a:moveTo>
                  <a:pt x="52" y="41"/>
                </a:moveTo>
                <a:cubicBezTo>
                  <a:pt x="53" y="40"/>
                  <a:pt x="55" y="39"/>
                  <a:pt x="56" y="38"/>
                </a:cubicBezTo>
                <a:cubicBezTo>
                  <a:pt x="56" y="37"/>
                  <a:pt x="57" y="37"/>
                  <a:pt x="57" y="36"/>
                </a:cubicBezTo>
                <a:cubicBezTo>
                  <a:pt x="57" y="36"/>
                  <a:pt x="57" y="36"/>
                  <a:pt x="58" y="37"/>
                </a:cubicBezTo>
                <a:cubicBezTo>
                  <a:pt x="60" y="39"/>
                  <a:pt x="63" y="41"/>
                  <a:pt x="66" y="43"/>
                </a:cubicBezTo>
                <a:cubicBezTo>
                  <a:pt x="63" y="41"/>
                  <a:pt x="59" y="40"/>
                  <a:pt x="56" y="39"/>
                </a:cubicBezTo>
                <a:cubicBezTo>
                  <a:pt x="56" y="38"/>
                  <a:pt x="55" y="39"/>
                  <a:pt x="56" y="39"/>
                </a:cubicBezTo>
                <a:cubicBezTo>
                  <a:pt x="58" y="41"/>
                  <a:pt x="60" y="43"/>
                  <a:pt x="62" y="44"/>
                </a:cubicBezTo>
                <a:cubicBezTo>
                  <a:pt x="59" y="43"/>
                  <a:pt x="55" y="42"/>
                  <a:pt x="52" y="41"/>
                </a:cubicBezTo>
                <a:close/>
                <a:moveTo>
                  <a:pt x="58" y="36"/>
                </a:moveTo>
                <a:cubicBezTo>
                  <a:pt x="59" y="35"/>
                  <a:pt x="60" y="34"/>
                  <a:pt x="61" y="34"/>
                </a:cubicBezTo>
                <a:cubicBezTo>
                  <a:pt x="61" y="34"/>
                  <a:pt x="61" y="34"/>
                  <a:pt x="61" y="34"/>
                </a:cubicBezTo>
                <a:cubicBezTo>
                  <a:pt x="64" y="39"/>
                  <a:pt x="71" y="41"/>
                  <a:pt x="75" y="45"/>
                </a:cubicBezTo>
                <a:cubicBezTo>
                  <a:pt x="79" y="47"/>
                  <a:pt x="75" y="44"/>
                  <a:pt x="74" y="44"/>
                </a:cubicBezTo>
                <a:cubicBezTo>
                  <a:pt x="72" y="43"/>
                  <a:pt x="71" y="42"/>
                  <a:pt x="69" y="41"/>
                </a:cubicBezTo>
                <a:cubicBezTo>
                  <a:pt x="65" y="39"/>
                  <a:pt x="62" y="38"/>
                  <a:pt x="58" y="36"/>
                </a:cubicBezTo>
                <a:cubicBezTo>
                  <a:pt x="58" y="36"/>
                  <a:pt x="58" y="36"/>
                  <a:pt x="58" y="36"/>
                </a:cubicBezTo>
                <a:close/>
                <a:moveTo>
                  <a:pt x="61" y="33"/>
                </a:moveTo>
                <a:cubicBezTo>
                  <a:pt x="62" y="33"/>
                  <a:pt x="63" y="32"/>
                  <a:pt x="63" y="32"/>
                </a:cubicBezTo>
                <a:cubicBezTo>
                  <a:pt x="63" y="32"/>
                  <a:pt x="63" y="32"/>
                  <a:pt x="63" y="32"/>
                </a:cubicBezTo>
                <a:cubicBezTo>
                  <a:pt x="66" y="34"/>
                  <a:pt x="68" y="36"/>
                  <a:pt x="70" y="37"/>
                </a:cubicBezTo>
                <a:cubicBezTo>
                  <a:pt x="67" y="36"/>
                  <a:pt x="64" y="35"/>
                  <a:pt x="61" y="33"/>
                </a:cubicBezTo>
                <a:cubicBezTo>
                  <a:pt x="61" y="33"/>
                  <a:pt x="61" y="33"/>
                  <a:pt x="61" y="33"/>
                </a:cubicBezTo>
                <a:close/>
                <a:moveTo>
                  <a:pt x="64" y="32"/>
                </a:moveTo>
                <a:cubicBezTo>
                  <a:pt x="68" y="29"/>
                  <a:pt x="72" y="26"/>
                  <a:pt x="77" y="24"/>
                </a:cubicBezTo>
                <a:cubicBezTo>
                  <a:pt x="77" y="24"/>
                  <a:pt x="77" y="24"/>
                  <a:pt x="77" y="24"/>
                </a:cubicBezTo>
                <a:cubicBezTo>
                  <a:pt x="77" y="24"/>
                  <a:pt x="77" y="25"/>
                  <a:pt x="77" y="25"/>
                </a:cubicBezTo>
                <a:cubicBezTo>
                  <a:pt x="78" y="25"/>
                  <a:pt x="79" y="26"/>
                  <a:pt x="80" y="26"/>
                </a:cubicBezTo>
                <a:cubicBezTo>
                  <a:pt x="79" y="26"/>
                  <a:pt x="78" y="25"/>
                  <a:pt x="77" y="25"/>
                </a:cubicBezTo>
                <a:cubicBezTo>
                  <a:pt x="76" y="25"/>
                  <a:pt x="76" y="26"/>
                  <a:pt x="76" y="26"/>
                </a:cubicBezTo>
                <a:cubicBezTo>
                  <a:pt x="77" y="26"/>
                  <a:pt x="77" y="27"/>
                  <a:pt x="77" y="27"/>
                </a:cubicBezTo>
                <a:cubicBezTo>
                  <a:pt x="77" y="27"/>
                  <a:pt x="77" y="27"/>
                  <a:pt x="77" y="27"/>
                </a:cubicBezTo>
                <a:cubicBezTo>
                  <a:pt x="75" y="27"/>
                  <a:pt x="74" y="26"/>
                  <a:pt x="73" y="27"/>
                </a:cubicBezTo>
                <a:cubicBezTo>
                  <a:pt x="72" y="27"/>
                  <a:pt x="72" y="27"/>
                  <a:pt x="72" y="27"/>
                </a:cubicBezTo>
                <a:cubicBezTo>
                  <a:pt x="73" y="28"/>
                  <a:pt x="74" y="28"/>
                  <a:pt x="75" y="29"/>
                </a:cubicBezTo>
                <a:cubicBezTo>
                  <a:pt x="74" y="28"/>
                  <a:pt x="72" y="28"/>
                  <a:pt x="71" y="28"/>
                </a:cubicBezTo>
                <a:cubicBezTo>
                  <a:pt x="71" y="28"/>
                  <a:pt x="71" y="28"/>
                  <a:pt x="71" y="29"/>
                </a:cubicBezTo>
                <a:cubicBezTo>
                  <a:pt x="72" y="29"/>
                  <a:pt x="74" y="30"/>
                  <a:pt x="75" y="30"/>
                </a:cubicBezTo>
                <a:cubicBezTo>
                  <a:pt x="74" y="32"/>
                  <a:pt x="76" y="34"/>
                  <a:pt x="78" y="34"/>
                </a:cubicBezTo>
                <a:cubicBezTo>
                  <a:pt x="78" y="34"/>
                  <a:pt x="79" y="34"/>
                  <a:pt x="79" y="34"/>
                </a:cubicBezTo>
                <a:cubicBezTo>
                  <a:pt x="80" y="35"/>
                  <a:pt x="81" y="36"/>
                  <a:pt x="83" y="37"/>
                </a:cubicBezTo>
                <a:cubicBezTo>
                  <a:pt x="83" y="37"/>
                  <a:pt x="83" y="38"/>
                  <a:pt x="84" y="38"/>
                </a:cubicBezTo>
                <a:cubicBezTo>
                  <a:pt x="84" y="38"/>
                  <a:pt x="84" y="38"/>
                  <a:pt x="84" y="38"/>
                </a:cubicBezTo>
                <a:cubicBezTo>
                  <a:pt x="83" y="38"/>
                  <a:pt x="83" y="38"/>
                  <a:pt x="83" y="37"/>
                </a:cubicBezTo>
                <a:cubicBezTo>
                  <a:pt x="82" y="37"/>
                  <a:pt x="80" y="36"/>
                  <a:pt x="79" y="36"/>
                </a:cubicBezTo>
                <a:cubicBezTo>
                  <a:pt x="76" y="34"/>
                  <a:pt x="72" y="31"/>
                  <a:pt x="68" y="29"/>
                </a:cubicBezTo>
                <a:cubicBezTo>
                  <a:pt x="68" y="29"/>
                  <a:pt x="68" y="30"/>
                  <a:pt x="68" y="30"/>
                </a:cubicBezTo>
                <a:cubicBezTo>
                  <a:pt x="73" y="32"/>
                  <a:pt x="78" y="36"/>
                  <a:pt x="83" y="38"/>
                </a:cubicBezTo>
                <a:cubicBezTo>
                  <a:pt x="83" y="39"/>
                  <a:pt x="82" y="39"/>
                  <a:pt x="82" y="39"/>
                </a:cubicBezTo>
                <a:cubicBezTo>
                  <a:pt x="82" y="39"/>
                  <a:pt x="82" y="39"/>
                  <a:pt x="82" y="39"/>
                </a:cubicBezTo>
                <a:cubicBezTo>
                  <a:pt x="79" y="37"/>
                  <a:pt x="76" y="36"/>
                  <a:pt x="73" y="34"/>
                </a:cubicBezTo>
                <a:cubicBezTo>
                  <a:pt x="72" y="33"/>
                  <a:pt x="71" y="32"/>
                  <a:pt x="69" y="32"/>
                </a:cubicBezTo>
                <a:cubicBezTo>
                  <a:pt x="69" y="31"/>
                  <a:pt x="69" y="31"/>
                  <a:pt x="69" y="31"/>
                </a:cubicBezTo>
                <a:cubicBezTo>
                  <a:pt x="68" y="31"/>
                  <a:pt x="67" y="30"/>
                  <a:pt x="67" y="30"/>
                </a:cubicBezTo>
                <a:cubicBezTo>
                  <a:pt x="66" y="30"/>
                  <a:pt x="66" y="31"/>
                  <a:pt x="66" y="31"/>
                </a:cubicBezTo>
                <a:cubicBezTo>
                  <a:pt x="71" y="34"/>
                  <a:pt x="75" y="38"/>
                  <a:pt x="79" y="40"/>
                </a:cubicBezTo>
                <a:cubicBezTo>
                  <a:pt x="74" y="38"/>
                  <a:pt x="69" y="35"/>
                  <a:pt x="64" y="32"/>
                </a:cubicBezTo>
                <a:cubicBezTo>
                  <a:pt x="64" y="32"/>
                  <a:pt x="64" y="32"/>
                  <a:pt x="64" y="32"/>
                </a:cubicBezTo>
                <a:close/>
                <a:moveTo>
                  <a:pt x="93" y="36"/>
                </a:moveTo>
                <a:cubicBezTo>
                  <a:pt x="92" y="35"/>
                  <a:pt x="91" y="35"/>
                  <a:pt x="90" y="34"/>
                </a:cubicBezTo>
                <a:cubicBezTo>
                  <a:pt x="86" y="31"/>
                  <a:pt x="91" y="33"/>
                  <a:pt x="92" y="34"/>
                </a:cubicBezTo>
                <a:cubicBezTo>
                  <a:pt x="92" y="34"/>
                  <a:pt x="92" y="34"/>
                  <a:pt x="92" y="34"/>
                </a:cubicBezTo>
                <a:cubicBezTo>
                  <a:pt x="94" y="35"/>
                  <a:pt x="96" y="37"/>
                  <a:pt x="97" y="38"/>
                </a:cubicBezTo>
                <a:cubicBezTo>
                  <a:pt x="97" y="38"/>
                  <a:pt x="97" y="38"/>
                  <a:pt x="97" y="38"/>
                </a:cubicBezTo>
                <a:cubicBezTo>
                  <a:pt x="97" y="38"/>
                  <a:pt x="97" y="38"/>
                  <a:pt x="97" y="37"/>
                </a:cubicBezTo>
                <a:cubicBezTo>
                  <a:pt x="96" y="37"/>
                  <a:pt x="94" y="36"/>
                  <a:pt x="93" y="36"/>
                </a:cubicBezTo>
                <a:close/>
                <a:moveTo>
                  <a:pt x="93" y="33"/>
                </a:moveTo>
                <a:cubicBezTo>
                  <a:pt x="93" y="33"/>
                  <a:pt x="93" y="33"/>
                  <a:pt x="93" y="33"/>
                </a:cubicBezTo>
                <a:cubicBezTo>
                  <a:pt x="93" y="33"/>
                  <a:pt x="93" y="33"/>
                  <a:pt x="93" y="33"/>
                </a:cubicBezTo>
                <a:close/>
                <a:moveTo>
                  <a:pt x="89" y="31"/>
                </a:moveTo>
                <a:cubicBezTo>
                  <a:pt x="90" y="31"/>
                  <a:pt x="91" y="30"/>
                  <a:pt x="92" y="29"/>
                </a:cubicBezTo>
                <a:cubicBezTo>
                  <a:pt x="92" y="29"/>
                  <a:pt x="92" y="30"/>
                  <a:pt x="92" y="30"/>
                </a:cubicBezTo>
                <a:cubicBezTo>
                  <a:pt x="92" y="31"/>
                  <a:pt x="93" y="32"/>
                  <a:pt x="94" y="33"/>
                </a:cubicBezTo>
                <a:cubicBezTo>
                  <a:pt x="94" y="33"/>
                  <a:pt x="94" y="33"/>
                  <a:pt x="94" y="33"/>
                </a:cubicBezTo>
                <a:cubicBezTo>
                  <a:pt x="93" y="33"/>
                  <a:pt x="93" y="32"/>
                  <a:pt x="92" y="32"/>
                </a:cubicBezTo>
                <a:cubicBezTo>
                  <a:pt x="92" y="32"/>
                  <a:pt x="91" y="32"/>
                  <a:pt x="91" y="32"/>
                </a:cubicBezTo>
                <a:cubicBezTo>
                  <a:pt x="91" y="32"/>
                  <a:pt x="91" y="32"/>
                  <a:pt x="91" y="32"/>
                </a:cubicBezTo>
                <a:cubicBezTo>
                  <a:pt x="91" y="32"/>
                  <a:pt x="91" y="32"/>
                  <a:pt x="91" y="32"/>
                </a:cubicBezTo>
                <a:cubicBezTo>
                  <a:pt x="90" y="32"/>
                  <a:pt x="89" y="31"/>
                  <a:pt x="89" y="31"/>
                </a:cubicBezTo>
                <a:close/>
                <a:moveTo>
                  <a:pt x="92" y="29"/>
                </a:moveTo>
                <a:cubicBezTo>
                  <a:pt x="92" y="29"/>
                  <a:pt x="92" y="29"/>
                  <a:pt x="92" y="29"/>
                </a:cubicBezTo>
                <a:cubicBezTo>
                  <a:pt x="93" y="29"/>
                  <a:pt x="93" y="28"/>
                  <a:pt x="94" y="28"/>
                </a:cubicBezTo>
                <a:cubicBezTo>
                  <a:pt x="94" y="28"/>
                  <a:pt x="94" y="28"/>
                  <a:pt x="94" y="28"/>
                </a:cubicBezTo>
                <a:cubicBezTo>
                  <a:pt x="95" y="30"/>
                  <a:pt x="98" y="32"/>
                  <a:pt x="92" y="29"/>
                </a:cubicBezTo>
                <a:cubicBezTo>
                  <a:pt x="92" y="29"/>
                  <a:pt x="92" y="29"/>
                  <a:pt x="92" y="29"/>
                </a:cubicBezTo>
                <a:close/>
                <a:moveTo>
                  <a:pt x="94" y="28"/>
                </a:moveTo>
                <a:cubicBezTo>
                  <a:pt x="94" y="27"/>
                  <a:pt x="95" y="27"/>
                  <a:pt x="95" y="27"/>
                </a:cubicBezTo>
                <a:cubicBezTo>
                  <a:pt x="96" y="26"/>
                  <a:pt x="97" y="27"/>
                  <a:pt x="97" y="28"/>
                </a:cubicBezTo>
                <a:cubicBezTo>
                  <a:pt x="96" y="28"/>
                  <a:pt x="95" y="28"/>
                  <a:pt x="94" y="28"/>
                </a:cubicBezTo>
                <a:cubicBezTo>
                  <a:pt x="94" y="28"/>
                  <a:pt x="94" y="28"/>
                  <a:pt x="94" y="28"/>
                </a:cubicBezTo>
                <a:close/>
                <a:moveTo>
                  <a:pt x="97" y="29"/>
                </a:moveTo>
                <a:cubicBezTo>
                  <a:pt x="97" y="29"/>
                  <a:pt x="97" y="29"/>
                  <a:pt x="97" y="30"/>
                </a:cubicBezTo>
                <a:cubicBezTo>
                  <a:pt x="96" y="29"/>
                  <a:pt x="95" y="28"/>
                  <a:pt x="97" y="29"/>
                </a:cubicBezTo>
                <a:close/>
                <a:moveTo>
                  <a:pt x="102" y="36"/>
                </a:moveTo>
                <a:cubicBezTo>
                  <a:pt x="102" y="36"/>
                  <a:pt x="102" y="36"/>
                  <a:pt x="102" y="37"/>
                </a:cubicBezTo>
                <a:cubicBezTo>
                  <a:pt x="103" y="37"/>
                  <a:pt x="105" y="38"/>
                  <a:pt x="105" y="39"/>
                </a:cubicBezTo>
                <a:cubicBezTo>
                  <a:pt x="105" y="39"/>
                  <a:pt x="105" y="39"/>
                  <a:pt x="104" y="39"/>
                </a:cubicBezTo>
                <a:cubicBezTo>
                  <a:pt x="104" y="39"/>
                  <a:pt x="104" y="39"/>
                  <a:pt x="104" y="39"/>
                </a:cubicBezTo>
                <a:cubicBezTo>
                  <a:pt x="101" y="38"/>
                  <a:pt x="99" y="36"/>
                  <a:pt x="96" y="35"/>
                </a:cubicBezTo>
                <a:cubicBezTo>
                  <a:pt x="97" y="35"/>
                  <a:pt x="97" y="34"/>
                  <a:pt x="97" y="34"/>
                </a:cubicBezTo>
                <a:cubicBezTo>
                  <a:pt x="96" y="33"/>
                  <a:pt x="95" y="32"/>
                  <a:pt x="94" y="31"/>
                </a:cubicBezTo>
                <a:cubicBezTo>
                  <a:pt x="93" y="30"/>
                  <a:pt x="95" y="31"/>
                  <a:pt x="96" y="31"/>
                </a:cubicBezTo>
                <a:cubicBezTo>
                  <a:pt x="96" y="32"/>
                  <a:pt x="96" y="33"/>
                  <a:pt x="96" y="33"/>
                </a:cubicBezTo>
                <a:cubicBezTo>
                  <a:pt x="97" y="35"/>
                  <a:pt x="100" y="36"/>
                  <a:pt x="102" y="36"/>
                </a:cubicBezTo>
                <a:close/>
                <a:moveTo>
                  <a:pt x="106" y="35"/>
                </a:moveTo>
                <a:cubicBezTo>
                  <a:pt x="106" y="36"/>
                  <a:pt x="107" y="37"/>
                  <a:pt x="108" y="37"/>
                </a:cubicBezTo>
                <a:cubicBezTo>
                  <a:pt x="106" y="37"/>
                  <a:pt x="105" y="36"/>
                  <a:pt x="103" y="35"/>
                </a:cubicBezTo>
                <a:cubicBezTo>
                  <a:pt x="104" y="35"/>
                  <a:pt x="105" y="35"/>
                  <a:pt x="106" y="35"/>
                </a:cubicBezTo>
                <a:cubicBezTo>
                  <a:pt x="106" y="35"/>
                  <a:pt x="106" y="35"/>
                  <a:pt x="106" y="35"/>
                </a:cubicBezTo>
                <a:close/>
                <a:moveTo>
                  <a:pt x="106" y="35"/>
                </a:moveTo>
                <a:cubicBezTo>
                  <a:pt x="107" y="35"/>
                  <a:pt x="108" y="34"/>
                  <a:pt x="109" y="34"/>
                </a:cubicBezTo>
                <a:cubicBezTo>
                  <a:pt x="109" y="34"/>
                  <a:pt x="109" y="34"/>
                  <a:pt x="109" y="35"/>
                </a:cubicBezTo>
                <a:cubicBezTo>
                  <a:pt x="109" y="36"/>
                  <a:pt x="111" y="37"/>
                  <a:pt x="109" y="36"/>
                </a:cubicBezTo>
                <a:cubicBezTo>
                  <a:pt x="107" y="35"/>
                  <a:pt x="107" y="35"/>
                  <a:pt x="106" y="35"/>
                </a:cubicBezTo>
                <a:close/>
                <a:moveTo>
                  <a:pt x="110" y="34"/>
                </a:moveTo>
                <a:cubicBezTo>
                  <a:pt x="111" y="34"/>
                  <a:pt x="113" y="34"/>
                  <a:pt x="112" y="35"/>
                </a:cubicBezTo>
                <a:cubicBezTo>
                  <a:pt x="112" y="35"/>
                  <a:pt x="112" y="35"/>
                  <a:pt x="112" y="36"/>
                </a:cubicBezTo>
                <a:cubicBezTo>
                  <a:pt x="111" y="35"/>
                  <a:pt x="110" y="35"/>
                  <a:pt x="110" y="34"/>
                </a:cubicBezTo>
                <a:close/>
                <a:moveTo>
                  <a:pt x="112" y="36"/>
                </a:moveTo>
                <a:cubicBezTo>
                  <a:pt x="111" y="36"/>
                  <a:pt x="111" y="36"/>
                  <a:pt x="111" y="37"/>
                </a:cubicBezTo>
                <a:cubicBezTo>
                  <a:pt x="110" y="35"/>
                  <a:pt x="110" y="35"/>
                  <a:pt x="112" y="36"/>
                </a:cubicBezTo>
                <a:close/>
                <a:moveTo>
                  <a:pt x="110" y="37"/>
                </a:moveTo>
                <a:cubicBezTo>
                  <a:pt x="110" y="37"/>
                  <a:pt x="109" y="37"/>
                  <a:pt x="109" y="38"/>
                </a:cubicBezTo>
                <a:cubicBezTo>
                  <a:pt x="107" y="36"/>
                  <a:pt x="109" y="37"/>
                  <a:pt x="110" y="37"/>
                </a:cubicBezTo>
                <a:close/>
                <a:moveTo>
                  <a:pt x="108" y="38"/>
                </a:moveTo>
                <a:cubicBezTo>
                  <a:pt x="107" y="38"/>
                  <a:pt x="106" y="38"/>
                  <a:pt x="105" y="38"/>
                </a:cubicBezTo>
                <a:cubicBezTo>
                  <a:pt x="105" y="38"/>
                  <a:pt x="103" y="36"/>
                  <a:pt x="103" y="36"/>
                </a:cubicBezTo>
                <a:cubicBezTo>
                  <a:pt x="105" y="37"/>
                  <a:pt x="106" y="37"/>
                  <a:pt x="108" y="38"/>
                </a:cubicBezTo>
                <a:close/>
                <a:moveTo>
                  <a:pt x="103" y="39"/>
                </a:moveTo>
                <a:cubicBezTo>
                  <a:pt x="102" y="39"/>
                  <a:pt x="101" y="39"/>
                  <a:pt x="101" y="39"/>
                </a:cubicBezTo>
                <a:cubicBezTo>
                  <a:pt x="99" y="38"/>
                  <a:pt x="98" y="37"/>
                  <a:pt x="97" y="37"/>
                </a:cubicBezTo>
                <a:cubicBezTo>
                  <a:pt x="96" y="36"/>
                  <a:pt x="95" y="35"/>
                  <a:pt x="95" y="35"/>
                </a:cubicBezTo>
                <a:cubicBezTo>
                  <a:pt x="95" y="35"/>
                  <a:pt x="95" y="35"/>
                  <a:pt x="95" y="35"/>
                </a:cubicBezTo>
                <a:cubicBezTo>
                  <a:pt x="98" y="36"/>
                  <a:pt x="100" y="38"/>
                  <a:pt x="103" y="39"/>
                </a:cubicBezTo>
                <a:close/>
                <a:moveTo>
                  <a:pt x="91" y="35"/>
                </a:moveTo>
                <a:cubicBezTo>
                  <a:pt x="90" y="35"/>
                  <a:pt x="90" y="35"/>
                  <a:pt x="90" y="35"/>
                </a:cubicBezTo>
                <a:cubicBezTo>
                  <a:pt x="90" y="35"/>
                  <a:pt x="90" y="35"/>
                  <a:pt x="90" y="35"/>
                </a:cubicBezTo>
                <a:cubicBezTo>
                  <a:pt x="88" y="34"/>
                  <a:pt x="87" y="33"/>
                  <a:pt x="85" y="33"/>
                </a:cubicBezTo>
                <a:cubicBezTo>
                  <a:pt x="86" y="33"/>
                  <a:pt x="86" y="32"/>
                  <a:pt x="87" y="32"/>
                </a:cubicBezTo>
                <a:cubicBezTo>
                  <a:pt x="88" y="33"/>
                  <a:pt x="89" y="34"/>
                  <a:pt x="91" y="35"/>
                </a:cubicBezTo>
                <a:close/>
                <a:moveTo>
                  <a:pt x="81" y="26"/>
                </a:moveTo>
                <a:cubicBezTo>
                  <a:pt x="80" y="26"/>
                  <a:pt x="79" y="25"/>
                  <a:pt x="78" y="25"/>
                </a:cubicBezTo>
                <a:cubicBezTo>
                  <a:pt x="80" y="25"/>
                  <a:pt x="82" y="25"/>
                  <a:pt x="83" y="26"/>
                </a:cubicBezTo>
                <a:cubicBezTo>
                  <a:pt x="83" y="26"/>
                  <a:pt x="82" y="26"/>
                  <a:pt x="81" y="26"/>
                </a:cubicBezTo>
                <a:close/>
                <a:moveTo>
                  <a:pt x="76" y="28"/>
                </a:moveTo>
                <a:cubicBezTo>
                  <a:pt x="75" y="28"/>
                  <a:pt x="74" y="28"/>
                  <a:pt x="74" y="27"/>
                </a:cubicBezTo>
                <a:cubicBezTo>
                  <a:pt x="75" y="27"/>
                  <a:pt x="75" y="28"/>
                  <a:pt x="76" y="28"/>
                </a:cubicBezTo>
                <a:cubicBezTo>
                  <a:pt x="76" y="28"/>
                  <a:pt x="76" y="28"/>
                  <a:pt x="76" y="28"/>
                </a:cubicBezTo>
                <a:close/>
                <a:moveTo>
                  <a:pt x="78" y="26"/>
                </a:moveTo>
                <a:cubicBezTo>
                  <a:pt x="78" y="26"/>
                  <a:pt x="78" y="26"/>
                  <a:pt x="79" y="26"/>
                </a:cubicBezTo>
                <a:cubicBezTo>
                  <a:pt x="78" y="27"/>
                  <a:pt x="78" y="27"/>
                  <a:pt x="78" y="27"/>
                </a:cubicBezTo>
                <a:cubicBezTo>
                  <a:pt x="78" y="26"/>
                  <a:pt x="78" y="26"/>
                  <a:pt x="78" y="26"/>
                </a:cubicBezTo>
                <a:close/>
                <a:moveTo>
                  <a:pt x="83" y="34"/>
                </a:moveTo>
                <a:cubicBezTo>
                  <a:pt x="83" y="34"/>
                  <a:pt x="82" y="34"/>
                  <a:pt x="82" y="34"/>
                </a:cubicBezTo>
                <a:cubicBezTo>
                  <a:pt x="83" y="33"/>
                  <a:pt x="83" y="33"/>
                  <a:pt x="84" y="33"/>
                </a:cubicBezTo>
                <a:cubicBezTo>
                  <a:pt x="85" y="34"/>
                  <a:pt x="86" y="34"/>
                  <a:pt x="86" y="35"/>
                </a:cubicBezTo>
                <a:cubicBezTo>
                  <a:pt x="86" y="35"/>
                  <a:pt x="87" y="36"/>
                  <a:pt x="87" y="36"/>
                </a:cubicBezTo>
                <a:cubicBezTo>
                  <a:pt x="87" y="36"/>
                  <a:pt x="86" y="36"/>
                  <a:pt x="86" y="36"/>
                </a:cubicBezTo>
                <a:cubicBezTo>
                  <a:pt x="85" y="36"/>
                  <a:pt x="84" y="35"/>
                  <a:pt x="83" y="34"/>
                </a:cubicBezTo>
                <a:close/>
                <a:moveTo>
                  <a:pt x="89" y="35"/>
                </a:moveTo>
                <a:cubicBezTo>
                  <a:pt x="88" y="35"/>
                  <a:pt x="88" y="35"/>
                  <a:pt x="87" y="36"/>
                </a:cubicBezTo>
                <a:cubicBezTo>
                  <a:pt x="87" y="35"/>
                  <a:pt x="86" y="34"/>
                  <a:pt x="85" y="33"/>
                </a:cubicBezTo>
                <a:cubicBezTo>
                  <a:pt x="86" y="34"/>
                  <a:pt x="87" y="35"/>
                  <a:pt x="89" y="35"/>
                </a:cubicBezTo>
                <a:close/>
                <a:moveTo>
                  <a:pt x="86" y="36"/>
                </a:moveTo>
                <a:cubicBezTo>
                  <a:pt x="85" y="37"/>
                  <a:pt x="85" y="37"/>
                  <a:pt x="84" y="37"/>
                </a:cubicBezTo>
                <a:cubicBezTo>
                  <a:pt x="83" y="36"/>
                  <a:pt x="81" y="35"/>
                  <a:pt x="80" y="34"/>
                </a:cubicBezTo>
                <a:cubicBezTo>
                  <a:pt x="80" y="34"/>
                  <a:pt x="80" y="34"/>
                  <a:pt x="80" y="34"/>
                </a:cubicBezTo>
                <a:cubicBezTo>
                  <a:pt x="80" y="34"/>
                  <a:pt x="81" y="34"/>
                  <a:pt x="81" y="34"/>
                </a:cubicBezTo>
                <a:cubicBezTo>
                  <a:pt x="81" y="34"/>
                  <a:pt x="82" y="34"/>
                  <a:pt x="82" y="34"/>
                </a:cubicBezTo>
                <a:cubicBezTo>
                  <a:pt x="83" y="35"/>
                  <a:pt x="84" y="36"/>
                  <a:pt x="86" y="36"/>
                </a:cubicBezTo>
                <a:close/>
                <a:moveTo>
                  <a:pt x="221" y="133"/>
                </a:moveTo>
                <a:cubicBezTo>
                  <a:pt x="220" y="132"/>
                  <a:pt x="219" y="132"/>
                  <a:pt x="219" y="131"/>
                </a:cubicBezTo>
                <a:cubicBezTo>
                  <a:pt x="217" y="128"/>
                  <a:pt x="220" y="130"/>
                  <a:pt x="221" y="130"/>
                </a:cubicBezTo>
                <a:cubicBezTo>
                  <a:pt x="222" y="130"/>
                  <a:pt x="222" y="130"/>
                  <a:pt x="222" y="130"/>
                </a:cubicBezTo>
                <a:cubicBezTo>
                  <a:pt x="222" y="131"/>
                  <a:pt x="221" y="132"/>
                  <a:pt x="221" y="133"/>
                </a:cubicBezTo>
                <a:close/>
                <a:moveTo>
                  <a:pt x="222" y="126"/>
                </a:moveTo>
                <a:cubicBezTo>
                  <a:pt x="221" y="125"/>
                  <a:pt x="220" y="124"/>
                  <a:pt x="218" y="123"/>
                </a:cubicBezTo>
                <a:cubicBezTo>
                  <a:pt x="218" y="123"/>
                  <a:pt x="217" y="122"/>
                  <a:pt x="217" y="122"/>
                </a:cubicBezTo>
                <a:cubicBezTo>
                  <a:pt x="217" y="122"/>
                  <a:pt x="217" y="121"/>
                  <a:pt x="217" y="121"/>
                </a:cubicBezTo>
                <a:cubicBezTo>
                  <a:pt x="217" y="121"/>
                  <a:pt x="218" y="122"/>
                  <a:pt x="218" y="122"/>
                </a:cubicBezTo>
                <a:cubicBezTo>
                  <a:pt x="220" y="122"/>
                  <a:pt x="221" y="123"/>
                  <a:pt x="223" y="124"/>
                </a:cubicBezTo>
                <a:cubicBezTo>
                  <a:pt x="223" y="125"/>
                  <a:pt x="223" y="125"/>
                  <a:pt x="222" y="126"/>
                </a:cubicBezTo>
                <a:close/>
                <a:moveTo>
                  <a:pt x="222" y="127"/>
                </a:moveTo>
                <a:cubicBezTo>
                  <a:pt x="222" y="128"/>
                  <a:pt x="222" y="129"/>
                  <a:pt x="222" y="130"/>
                </a:cubicBezTo>
                <a:cubicBezTo>
                  <a:pt x="222" y="130"/>
                  <a:pt x="222" y="130"/>
                  <a:pt x="222" y="130"/>
                </a:cubicBezTo>
                <a:cubicBezTo>
                  <a:pt x="221" y="128"/>
                  <a:pt x="219" y="127"/>
                  <a:pt x="218" y="126"/>
                </a:cubicBezTo>
                <a:cubicBezTo>
                  <a:pt x="219" y="126"/>
                  <a:pt x="220" y="126"/>
                  <a:pt x="220" y="126"/>
                </a:cubicBezTo>
                <a:cubicBezTo>
                  <a:pt x="221" y="127"/>
                  <a:pt x="222" y="127"/>
                  <a:pt x="222" y="127"/>
                </a:cubicBezTo>
                <a:cubicBezTo>
                  <a:pt x="222" y="127"/>
                  <a:pt x="222" y="127"/>
                  <a:pt x="222" y="127"/>
                </a:cubicBezTo>
                <a:close/>
                <a:moveTo>
                  <a:pt x="217" y="129"/>
                </a:moveTo>
                <a:cubicBezTo>
                  <a:pt x="217" y="130"/>
                  <a:pt x="218" y="131"/>
                  <a:pt x="219" y="132"/>
                </a:cubicBezTo>
                <a:cubicBezTo>
                  <a:pt x="220" y="133"/>
                  <a:pt x="218" y="132"/>
                  <a:pt x="217" y="132"/>
                </a:cubicBezTo>
                <a:cubicBezTo>
                  <a:pt x="217" y="132"/>
                  <a:pt x="217" y="132"/>
                  <a:pt x="217" y="132"/>
                </a:cubicBezTo>
                <a:cubicBezTo>
                  <a:pt x="217" y="131"/>
                  <a:pt x="217" y="130"/>
                  <a:pt x="217" y="129"/>
                </a:cubicBezTo>
                <a:close/>
                <a:moveTo>
                  <a:pt x="221" y="134"/>
                </a:moveTo>
                <a:cubicBezTo>
                  <a:pt x="221" y="135"/>
                  <a:pt x="220" y="137"/>
                  <a:pt x="220" y="138"/>
                </a:cubicBezTo>
                <a:cubicBezTo>
                  <a:pt x="220" y="137"/>
                  <a:pt x="220" y="137"/>
                  <a:pt x="219" y="136"/>
                </a:cubicBezTo>
                <a:cubicBezTo>
                  <a:pt x="219" y="135"/>
                  <a:pt x="218" y="135"/>
                  <a:pt x="218" y="134"/>
                </a:cubicBezTo>
                <a:cubicBezTo>
                  <a:pt x="217" y="132"/>
                  <a:pt x="220" y="134"/>
                  <a:pt x="221" y="134"/>
                </a:cubicBezTo>
                <a:cubicBezTo>
                  <a:pt x="221" y="134"/>
                  <a:pt x="221" y="134"/>
                  <a:pt x="221" y="134"/>
                </a:cubicBezTo>
                <a:close/>
                <a:moveTo>
                  <a:pt x="220" y="139"/>
                </a:moveTo>
                <a:cubicBezTo>
                  <a:pt x="219" y="139"/>
                  <a:pt x="219" y="139"/>
                  <a:pt x="219" y="140"/>
                </a:cubicBezTo>
                <a:cubicBezTo>
                  <a:pt x="219" y="140"/>
                  <a:pt x="219" y="140"/>
                  <a:pt x="219" y="139"/>
                </a:cubicBezTo>
                <a:cubicBezTo>
                  <a:pt x="219" y="139"/>
                  <a:pt x="219" y="139"/>
                  <a:pt x="219" y="139"/>
                </a:cubicBezTo>
                <a:cubicBezTo>
                  <a:pt x="219" y="139"/>
                  <a:pt x="219" y="139"/>
                  <a:pt x="220" y="139"/>
                </a:cubicBezTo>
                <a:close/>
                <a:moveTo>
                  <a:pt x="218" y="136"/>
                </a:moveTo>
                <a:cubicBezTo>
                  <a:pt x="218" y="136"/>
                  <a:pt x="218" y="135"/>
                  <a:pt x="218" y="135"/>
                </a:cubicBezTo>
                <a:cubicBezTo>
                  <a:pt x="218" y="136"/>
                  <a:pt x="219" y="137"/>
                  <a:pt x="219" y="139"/>
                </a:cubicBezTo>
                <a:cubicBezTo>
                  <a:pt x="219" y="138"/>
                  <a:pt x="218" y="137"/>
                  <a:pt x="218" y="136"/>
                </a:cubicBezTo>
                <a:close/>
                <a:moveTo>
                  <a:pt x="217" y="126"/>
                </a:moveTo>
                <a:cubicBezTo>
                  <a:pt x="218" y="127"/>
                  <a:pt x="218" y="127"/>
                  <a:pt x="219" y="128"/>
                </a:cubicBezTo>
                <a:cubicBezTo>
                  <a:pt x="220" y="128"/>
                  <a:pt x="222" y="130"/>
                  <a:pt x="219" y="129"/>
                </a:cubicBezTo>
                <a:cubicBezTo>
                  <a:pt x="219" y="129"/>
                  <a:pt x="218" y="128"/>
                  <a:pt x="217" y="128"/>
                </a:cubicBezTo>
                <a:cubicBezTo>
                  <a:pt x="217" y="128"/>
                  <a:pt x="217" y="128"/>
                  <a:pt x="217" y="128"/>
                </a:cubicBezTo>
                <a:cubicBezTo>
                  <a:pt x="217" y="128"/>
                  <a:pt x="217" y="127"/>
                  <a:pt x="217" y="127"/>
                </a:cubicBezTo>
                <a:cubicBezTo>
                  <a:pt x="217" y="126"/>
                  <a:pt x="217" y="126"/>
                  <a:pt x="217" y="126"/>
                </a:cubicBezTo>
                <a:close/>
                <a:moveTo>
                  <a:pt x="217" y="123"/>
                </a:moveTo>
                <a:cubicBezTo>
                  <a:pt x="218" y="124"/>
                  <a:pt x="220" y="125"/>
                  <a:pt x="221" y="126"/>
                </a:cubicBezTo>
                <a:cubicBezTo>
                  <a:pt x="222" y="126"/>
                  <a:pt x="222" y="126"/>
                  <a:pt x="221" y="126"/>
                </a:cubicBezTo>
                <a:cubicBezTo>
                  <a:pt x="220" y="125"/>
                  <a:pt x="219" y="125"/>
                  <a:pt x="219" y="125"/>
                </a:cubicBezTo>
                <a:cubicBezTo>
                  <a:pt x="218" y="124"/>
                  <a:pt x="218" y="124"/>
                  <a:pt x="217" y="124"/>
                </a:cubicBezTo>
                <a:cubicBezTo>
                  <a:pt x="217" y="124"/>
                  <a:pt x="217" y="123"/>
                  <a:pt x="217" y="123"/>
                </a:cubicBezTo>
                <a:close/>
                <a:moveTo>
                  <a:pt x="214" y="117"/>
                </a:moveTo>
                <a:cubicBezTo>
                  <a:pt x="213" y="117"/>
                  <a:pt x="212" y="117"/>
                  <a:pt x="212" y="117"/>
                </a:cubicBezTo>
                <a:cubicBezTo>
                  <a:pt x="210" y="116"/>
                  <a:pt x="209" y="115"/>
                  <a:pt x="207" y="114"/>
                </a:cubicBezTo>
                <a:cubicBezTo>
                  <a:pt x="206" y="113"/>
                  <a:pt x="206" y="113"/>
                  <a:pt x="208" y="114"/>
                </a:cubicBezTo>
                <a:cubicBezTo>
                  <a:pt x="209" y="114"/>
                  <a:pt x="211" y="115"/>
                  <a:pt x="212" y="116"/>
                </a:cubicBezTo>
                <a:cubicBezTo>
                  <a:pt x="216" y="118"/>
                  <a:pt x="219" y="120"/>
                  <a:pt x="223" y="121"/>
                </a:cubicBezTo>
                <a:cubicBezTo>
                  <a:pt x="223" y="121"/>
                  <a:pt x="223" y="122"/>
                  <a:pt x="223" y="123"/>
                </a:cubicBezTo>
                <a:cubicBezTo>
                  <a:pt x="221" y="122"/>
                  <a:pt x="219" y="121"/>
                  <a:pt x="217" y="120"/>
                </a:cubicBezTo>
                <a:cubicBezTo>
                  <a:pt x="216" y="119"/>
                  <a:pt x="215" y="118"/>
                  <a:pt x="214" y="117"/>
                </a:cubicBezTo>
                <a:close/>
                <a:moveTo>
                  <a:pt x="217" y="77"/>
                </a:moveTo>
                <a:cubicBezTo>
                  <a:pt x="215" y="76"/>
                  <a:pt x="213" y="76"/>
                  <a:pt x="211" y="74"/>
                </a:cubicBezTo>
                <a:cubicBezTo>
                  <a:pt x="208" y="72"/>
                  <a:pt x="212" y="75"/>
                  <a:pt x="213" y="75"/>
                </a:cubicBezTo>
                <a:cubicBezTo>
                  <a:pt x="214" y="76"/>
                  <a:pt x="215" y="76"/>
                  <a:pt x="216" y="76"/>
                </a:cubicBezTo>
                <a:cubicBezTo>
                  <a:pt x="217" y="77"/>
                  <a:pt x="217" y="77"/>
                  <a:pt x="217" y="77"/>
                </a:cubicBezTo>
                <a:close/>
                <a:moveTo>
                  <a:pt x="208" y="61"/>
                </a:moveTo>
                <a:cubicBezTo>
                  <a:pt x="206" y="59"/>
                  <a:pt x="206" y="60"/>
                  <a:pt x="208" y="60"/>
                </a:cubicBezTo>
                <a:cubicBezTo>
                  <a:pt x="208" y="60"/>
                  <a:pt x="208" y="60"/>
                  <a:pt x="208" y="61"/>
                </a:cubicBezTo>
                <a:close/>
                <a:moveTo>
                  <a:pt x="210" y="64"/>
                </a:moveTo>
                <a:cubicBezTo>
                  <a:pt x="210" y="63"/>
                  <a:pt x="209" y="63"/>
                  <a:pt x="209" y="63"/>
                </a:cubicBezTo>
                <a:cubicBezTo>
                  <a:pt x="208" y="62"/>
                  <a:pt x="207" y="61"/>
                  <a:pt x="206" y="61"/>
                </a:cubicBezTo>
                <a:cubicBezTo>
                  <a:pt x="207" y="61"/>
                  <a:pt x="208" y="62"/>
                  <a:pt x="209" y="62"/>
                </a:cubicBezTo>
                <a:cubicBezTo>
                  <a:pt x="210" y="63"/>
                  <a:pt x="210" y="63"/>
                  <a:pt x="210" y="64"/>
                </a:cubicBezTo>
                <a:close/>
                <a:moveTo>
                  <a:pt x="213" y="70"/>
                </a:moveTo>
                <a:cubicBezTo>
                  <a:pt x="211" y="68"/>
                  <a:pt x="209" y="67"/>
                  <a:pt x="207" y="66"/>
                </a:cubicBezTo>
                <a:cubicBezTo>
                  <a:pt x="203" y="63"/>
                  <a:pt x="208" y="65"/>
                  <a:pt x="210" y="66"/>
                </a:cubicBezTo>
                <a:cubicBezTo>
                  <a:pt x="211" y="66"/>
                  <a:pt x="211" y="67"/>
                  <a:pt x="212" y="67"/>
                </a:cubicBezTo>
                <a:cubicBezTo>
                  <a:pt x="212" y="68"/>
                  <a:pt x="213" y="69"/>
                  <a:pt x="213" y="70"/>
                </a:cubicBezTo>
                <a:close/>
                <a:moveTo>
                  <a:pt x="215" y="73"/>
                </a:moveTo>
                <a:cubicBezTo>
                  <a:pt x="213" y="72"/>
                  <a:pt x="211" y="71"/>
                  <a:pt x="209" y="70"/>
                </a:cubicBezTo>
                <a:cubicBezTo>
                  <a:pt x="208" y="69"/>
                  <a:pt x="207" y="69"/>
                  <a:pt x="206" y="68"/>
                </a:cubicBezTo>
                <a:cubicBezTo>
                  <a:pt x="208" y="69"/>
                  <a:pt x="209" y="70"/>
                  <a:pt x="211" y="71"/>
                </a:cubicBezTo>
                <a:cubicBezTo>
                  <a:pt x="212" y="71"/>
                  <a:pt x="213" y="71"/>
                  <a:pt x="214" y="71"/>
                </a:cubicBezTo>
                <a:cubicBezTo>
                  <a:pt x="215" y="72"/>
                  <a:pt x="215" y="73"/>
                  <a:pt x="215" y="73"/>
                </a:cubicBezTo>
                <a:close/>
                <a:moveTo>
                  <a:pt x="219" y="83"/>
                </a:moveTo>
                <a:cubicBezTo>
                  <a:pt x="216" y="81"/>
                  <a:pt x="214" y="80"/>
                  <a:pt x="211" y="79"/>
                </a:cubicBezTo>
                <a:cubicBezTo>
                  <a:pt x="207" y="76"/>
                  <a:pt x="213" y="78"/>
                  <a:pt x="214" y="79"/>
                </a:cubicBezTo>
                <a:cubicBezTo>
                  <a:pt x="215" y="79"/>
                  <a:pt x="217" y="80"/>
                  <a:pt x="218" y="80"/>
                </a:cubicBezTo>
                <a:cubicBezTo>
                  <a:pt x="218" y="81"/>
                  <a:pt x="219" y="82"/>
                  <a:pt x="219" y="83"/>
                </a:cubicBezTo>
                <a:close/>
                <a:moveTo>
                  <a:pt x="208" y="77"/>
                </a:moveTo>
                <a:cubicBezTo>
                  <a:pt x="211" y="80"/>
                  <a:pt x="215" y="81"/>
                  <a:pt x="218" y="83"/>
                </a:cubicBezTo>
                <a:cubicBezTo>
                  <a:pt x="221" y="85"/>
                  <a:pt x="214" y="82"/>
                  <a:pt x="215" y="82"/>
                </a:cubicBezTo>
                <a:cubicBezTo>
                  <a:pt x="214" y="82"/>
                  <a:pt x="213" y="81"/>
                  <a:pt x="212" y="81"/>
                </a:cubicBezTo>
                <a:cubicBezTo>
                  <a:pt x="211" y="80"/>
                  <a:pt x="209" y="80"/>
                  <a:pt x="208" y="79"/>
                </a:cubicBezTo>
                <a:cubicBezTo>
                  <a:pt x="208" y="79"/>
                  <a:pt x="208" y="78"/>
                  <a:pt x="208" y="77"/>
                </a:cubicBezTo>
                <a:close/>
                <a:moveTo>
                  <a:pt x="220" y="87"/>
                </a:moveTo>
                <a:cubicBezTo>
                  <a:pt x="217" y="85"/>
                  <a:pt x="213" y="83"/>
                  <a:pt x="209" y="81"/>
                </a:cubicBezTo>
                <a:cubicBezTo>
                  <a:pt x="208" y="80"/>
                  <a:pt x="207" y="80"/>
                  <a:pt x="209" y="81"/>
                </a:cubicBezTo>
                <a:cubicBezTo>
                  <a:pt x="211" y="81"/>
                  <a:pt x="213" y="82"/>
                  <a:pt x="215" y="83"/>
                </a:cubicBezTo>
                <a:cubicBezTo>
                  <a:pt x="216" y="84"/>
                  <a:pt x="218" y="84"/>
                  <a:pt x="219" y="85"/>
                </a:cubicBezTo>
                <a:cubicBezTo>
                  <a:pt x="220" y="86"/>
                  <a:pt x="220" y="87"/>
                  <a:pt x="220" y="87"/>
                </a:cubicBezTo>
                <a:close/>
                <a:moveTo>
                  <a:pt x="221" y="92"/>
                </a:moveTo>
                <a:cubicBezTo>
                  <a:pt x="217" y="89"/>
                  <a:pt x="211" y="87"/>
                  <a:pt x="207" y="85"/>
                </a:cubicBezTo>
                <a:cubicBezTo>
                  <a:pt x="204" y="83"/>
                  <a:pt x="208" y="84"/>
                  <a:pt x="209" y="84"/>
                </a:cubicBezTo>
                <a:cubicBezTo>
                  <a:pt x="211" y="85"/>
                  <a:pt x="212" y="86"/>
                  <a:pt x="214" y="86"/>
                </a:cubicBezTo>
                <a:cubicBezTo>
                  <a:pt x="216" y="87"/>
                  <a:pt x="218" y="88"/>
                  <a:pt x="221" y="89"/>
                </a:cubicBezTo>
                <a:cubicBezTo>
                  <a:pt x="221" y="90"/>
                  <a:pt x="221" y="91"/>
                  <a:pt x="221" y="92"/>
                </a:cubicBezTo>
                <a:close/>
                <a:moveTo>
                  <a:pt x="222" y="97"/>
                </a:moveTo>
                <a:cubicBezTo>
                  <a:pt x="217" y="93"/>
                  <a:pt x="211" y="91"/>
                  <a:pt x="206" y="88"/>
                </a:cubicBezTo>
                <a:cubicBezTo>
                  <a:pt x="205" y="87"/>
                  <a:pt x="200" y="85"/>
                  <a:pt x="204" y="87"/>
                </a:cubicBezTo>
                <a:cubicBezTo>
                  <a:pt x="207" y="88"/>
                  <a:pt x="210" y="89"/>
                  <a:pt x="212" y="90"/>
                </a:cubicBezTo>
                <a:cubicBezTo>
                  <a:pt x="215" y="91"/>
                  <a:pt x="218" y="93"/>
                  <a:pt x="222" y="94"/>
                </a:cubicBezTo>
                <a:cubicBezTo>
                  <a:pt x="222" y="95"/>
                  <a:pt x="222" y="96"/>
                  <a:pt x="222" y="97"/>
                </a:cubicBezTo>
                <a:close/>
                <a:moveTo>
                  <a:pt x="223" y="102"/>
                </a:moveTo>
                <a:cubicBezTo>
                  <a:pt x="220" y="100"/>
                  <a:pt x="217" y="99"/>
                  <a:pt x="215" y="97"/>
                </a:cubicBezTo>
                <a:cubicBezTo>
                  <a:pt x="212" y="95"/>
                  <a:pt x="209" y="94"/>
                  <a:pt x="206" y="92"/>
                </a:cubicBezTo>
                <a:cubicBezTo>
                  <a:pt x="205" y="91"/>
                  <a:pt x="204" y="91"/>
                  <a:pt x="203" y="90"/>
                </a:cubicBezTo>
                <a:cubicBezTo>
                  <a:pt x="204" y="91"/>
                  <a:pt x="205" y="91"/>
                  <a:pt x="207" y="92"/>
                </a:cubicBezTo>
                <a:cubicBezTo>
                  <a:pt x="209" y="92"/>
                  <a:pt x="212" y="93"/>
                  <a:pt x="214" y="94"/>
                </a:cubicBezTo>
                <a:cubicBezTo>
                  <a:pt x="217" y="96"/>
                  <a:pt x="220" y="97"/>
                  <a:pt x="223" y="98"/>
                </a:cubicBezTo>
                <a:cubicBezTo>
                  <a:pt x="223" y="99"/>
                  <a:pt x="223" y="100"/>
                  <a:pt x="223" y="102"/>
                </a:cubicBezTo>
                <a:close/>
                <a:moveTo>
                  <a:pt x="223" y="106"/>
                </a:moveTo>
                <a:cubicBezTo>
                  <a:pt x="217" y="101"/>
                  <a:pt x="210" y="98"/>
                  <a:pt x="203" y="94"/>
                </a:cubicBezTo>
                <a:cubicBezTo>
                  <a:pt x="199" y="92"/>
                  <a:pt x="205" y="95"/>
                  <a:pt x="205" y="95"/>
                </a:cubicBezTo>
                <a:cubicBezTo>
                  <a:pt x="207" y="96"/>
                  <a:pt x="209" y="97"/>
                  <a:pt x="211" y="98"/>
                </a:cubicBezTo>
                <a:cubicBezTo>
                  <a:pt x="215" y="99"/>
                  <a:pt x="219" y="101"/>
                  <a:pt x="223" y="102"/>
                </a:cubicBezTo>
                <a:cubicBezTo>
                  <a:pt x="223" y="102"/>
                  <a:pt x="223" y="103"/>
                  <a:pt x="223" y="103"/>
                </a:cubicBezTo>
                <a:cubicBezTo>
                  <a:pt x="223" y="104"/>
                  <a:pt x="223" y="105"/>
                  <a:pt x="223" y="106"/>
                </a:cubicBezTo>
                <a:close/>
                <a:moveTo>
                  <a:pt x="203" y="103"/>
                </a:moveTo>
                <a:cubicBezTo>
                  <a:pt x="209" y="107"/>
                  <a:pt x="216" y="110"/>
                  <a:pt x="223" y="112"/>
                </a:cubicBezTo>
                <a:cubicBezTo>
                  <a:pt x="223" y="112"/>
                  <a:pt x="224" y="112"/>
                  <a:pt x="224" y="112"/>
                </a:cubicBezTo>
                <a:cubicBezTo>
                  <a:pt x="224" y="113"/>
                  <a:pt x="224" y="114"/>
                  <a:pt x="224" y="115"/>
                </a:cubicBezTo>
                <a:cubicBezTo>
                  <a:pt x="221" y="113"/>
                  <a:pt x="218" y="111"/>
                  <a:pt x="215" y="110"/>
                </a:cubicBezTo>
                <a:cubicBezTo>
                  <a:pt x="211" y="108"/>
                  <a:pt x="207" y="105"/>
                  <a:pt x="203" y="103"/>
                </a:cubicBezTo>
                <a:close/>
                <a:moveTo>
                  <a:pt x="213" y="104"/>
                </a:moveTo>
                <a:cubicBezTo>
                  <a:pt x="209" y="102"/>
                  <a:pt x="205" y="100"/>
                  <a:pt x="201" y="98"/>
                </a:cubicBezTo>
                <a:cubicBezTo>
                  <a:pt x="201" y="98"/>
                  <a:pt x="200" y="98"/>
                  <a:pt x="200" y="98"/>
                </a:cubicBezTo>
                <a:cubicBezTo>
                  <a:pt x="201" y="98"/>
                  <a:pt x="201" y="98"/>
                  <a:pt x="201" y="98"/>
                </a:cubicBezTo>
                <a:cubicBezTo>
                  <a:pt x="203" y="99"/>
                  <a:pt x="204" y="99"/>
                  <a:pt x="205" y="100"/>
                </a:cubicBezTo>
                <a:cubicBezTo>
                  <a:pt x="207" y="100"/>
                  <a:pt x="208" y="101"/>
                  <a:pt x="210" y="101"/>
                </a:cubicBezTo>
                <a:cubicBezTo>
                  <a:pt x="214" y="103"/>
                  <a:pt x="219" y="106"/>
                  <a:pt x="223" y="107"/>
                </a:cubicBezTo>
                <a:cubicBezTo>
                  <a:pt x="224" y="108"/>
                  <a:pt x="224" y="110"/>
                  <a:pt x="224" y="111"/>
                </a:cubicBezTo>
                <a:cubicBezTo>
                  <a:pt x="220" y="109"/>
                  <a:pt x="217" y="106"/>
                  <a:pt x="213" y="104"/>
                </a:cubicBezTo>
                <a:close/>
                <a:moveTo>
                  <a:pt x="223" y="120"/>
                </a:moveTo>
                <a:cubicBezTo>
                  <a:pt x="217" y="116"/>
                  <a:pt x="211" y="112"/>
                  <a:pt x="205" y="109"/>
                </a:cubicBezTo>
                <a:cubicBezTo>
                  <a:pt x="205" y="109"/>
                  <a:pt x="205" y="109"/>
                  <a:pt x="205" y="109"/>
                </a:cubicBezTo>
                <a:cubicBezTo>
                  <a:pt x="209" y="110"/>
                  <a:pt x="212" y="112"/>
                  <a:pt x="216" y="113"/>
                </a:cubicBezTo>
                <a:cubicBezTo>
                  <a:pt x="218" y="115"/>
                  <a:pt x="221" y="116"/>
                  <a:pt x="223" y="116"/>
                </a:cubicBezTo>
                <a:cubicBezTo>
                  <a:pt x="223" y="116"/>
                  <a:pt x="223" y="116"/>
                  <a:pt x="224" y="116"/>
                </a:cubicBezTo>
                <a:cubicBezTo>
                  <a:pt x="223" y="117"/>
                  <a:pt x="223" y="119"/>
                  <a:pt x="223" y="120"/>
                </a:cubicBezTo>
                <a:close/>
                <a:moveTo>
                  <a:pt x="209" y="119"/>
                </a:moveTo>
                <a:cubicBezTo>
                  <a:pt x="208" y="118"/>
                  <a:pt x="209" y="118"/>
                  <a:pt x="210" y="118"/>
                </a:cubicBezTo>
                <a:cubicBezTo>
                  <a:pt x="210" y="118"/>
                  <a:pt x="209" y="119"/>
                  <a:pt x="209" y="119"/>
                </a:cubicBezTo>
                <a:cubicBezTo>
                  <a:pt x="208" y="120"/>
                  <a:pt x="207" y="120"/>
                  <a:pt x="206" y="119"/>
                </a:cubicBezTo>
                <a:cubicBezTo>
                  <a:pt x="207" y="119"/>
                  <a:pt x="208" y="119"/>
                  <a:pt x="208" y="119"/>
                </a:cubicBezTo>
                <a:cubicBezTo>
                  <a:pt x="209" y="119"/>
                  <a:pt x="209" y="119"/>
                  <a:pt x="209" y="119"/>
                </a:cubicBezTo>
                <a:close/>
                <a:moveTo>
                  <a:pt x="205" y="114"/>
                </a:moveTo>
                <a:cubicBezTo>
                  <a:pt x="207" y="115"/>
                  <a:pt x="208" y="116"/>
                  <a:pt x="210" y="117"/>
                </a:cubicBezTo>
                <a:cubicBezTo>
                  <a:pt x="212" y="118"/>
                  <a:pt x="208" y="116"/>
                  <a:pt x="207" y="117"/>
                </a:cubicBezTo>
                <a:cubicBezTo>
                  <a:pt x="206" y="117"/>
                  <a:pt x="206" y="117"/>
                  <a:pt x="206" y="117"/>
                </a:cubicBezTo>
                <a:cubicBezTo>
                  <a:pt x="207" y="118"/>
                  <a:pt x="207" y="119"/>
                  <a:pt x="206" y="118"/>
                </a:cubicBezTo>
                <a:cubicBezTo>
                  <a:pt x="206" y="117"/>
                  <a:pt x="205" y="115"/>
                  <a:pt x="205" y="114"/>
                </a:cubicBezTo>
                <a:close/>
                <a:moveTo>
                  <a:pt x="205" y="109"/>
                </a:moveTo>
                <a:cubicBezTo>
                  <a:pt x="210" y="113"/>
                  <a:pt x="216" y="116"/>
                  <a:pt x="221" y="119"/>
                </a:cubicBezTo>
                <a:cubicBezTo>
                  <a:pt x="225" y="122"/>
                  <a:pt x="218" y="118"/>
                  <a:pt x="218" y="118"/>
                </a:cubicBezTo>
                <a:cubicBezTo>
                  <a:pt x="217" y="117"/>
                  <a:pt x="215" y="117"/>
                  <a:pt x="214" y="116"/>
                </a:cubicBezTo>
                <a:cubicBezTo>
                  <a:pt x="211" y="114"/>
                  <a:pt x="208" y="113"/>
                  <a:pt x="205" y="112"/>
                </a:cubicBezTo>
                <a:cubicBezTo>
                  <a:pt x="205" y="111"/>
                  <a:pt x="205" y="110"/>
                  <a:pt x="205" y="109"/>
                </a:cubicBezTo>
                <a:close/>
                <a:moveTo>
                  <a:pt x="203" y="104"/>
                </a:moveTo>
                <a:cubicBezTo>
                  <a:pt x="206" y="106"/>
                  <a:pt x="209" y="107"/>
                  <a:pt x="212" y="109"/>
                </a:cubicBezTo>
                <a:cubicBezTo>
                  <a:pt x="215" y="111"/>
                  <a:pt x="220" y="112"/>
                  <a:pt x="222" y="115"/>
                </a:cubicBezTo>
                <a:cubicBezTo>
                  <a:pt x="223" y="115"/>
                  <a:pt x="217" y="113"/>
                  <a:pt x="218" y="113"/>
                </a:cubicBezTo>
                <a:cubicBezTo>
                  <a:pt x="216" y="113"/>
                  <a:pt x="215" y="112"/>
                  <a:pt x="214" y="112"/>
                </a:cubicBezTo>
                <a:cubicBezTo>
                  <a:pt x="211" y="110"/>
                  <a:pt x="208" y="109"/>
                  <a:pt x="205" y="108"/>
                </a:cubicBezTo>
                <a:cubicBezTo>
                  <a:pt x="205" y="107"/>
                  <a:pt x="205" y="107"/>
                  <a:pt x="205" y="106"/>
                </a:cubicBezTo>
                <a:cubicBezTo>
                  <a:pt x="204" y="105"/>
                  <a:pt x="204" y="105"/>
                  <a:pt x="203" y="104"/>
                </a:cubicBezTo>
                <a:close/>
                <a:moveTo>
                  <a:pt x="198" y="97"/>
                </a:moveTo>
                <a:cubicBezTo>
                  <a:pt x="205" y="102"/>
                  <a:pt x="213" y="104"/>
                  <a:pt x="219" y="109"/>
                </a:cubicBezTo>
                <a:cubicBezTo>
                  <a:pt x="224" y="113"/>
                  <a:pt x="221" y="111"/>
                  <a:pt x="219" y="110"/>
                </a:cubicBezTo>
                <a:cubicBezTo>
                  <a:pt x="216" y="109"/>
                  <a:pt x="214" y="108"/>
                  <a:pt x="211" y="107"/>
                </a:cubicBezTo>
                <a:cubicBezTo>
                  <a:pt x="208" y="105"/>
                  <a:pt x="205" y="103"/>
                  <a:pt x="201" y="102"/>
                </a:cubicBezTo>
                <a:cubicBezTo>
                  <a:pt x="201" y="102"/>
                  <a:pt x="201" y="102"/>
                  <a:pt x="201" y="102"/>
                </a:cubicBezTo>
                <a:cubicBezTo>
                  <a:pt x="200" y="101"/>
                  <a:pt x="198" y="99"/>
                  <a:pt x="198" y="97"/>
                </a:cubicBezTo>
                <a:close/>
                <a:moveTo>
                  <a:pt x="199" y="96"/>
                </a:moveTo>
                <a:cubicBezTo>
                  <a:pt x="199" y="96"/>
                  <a:pt x="199" y="96"/>
                  <a:pt x="199" y="95"/>
                </a:cubicBezTo>
                <a:cubicBezTo>
                  <a:pt x="200" y="95"/>
                  <a:pt x="200" y="94"/>
                  <a:pt x="200" y="94"/>
                </a:cubicBezTo>
                <a:cubicBezTo>
                  <a:pt x="204" y="96"/>
                  <a:pt x="208" y="98"/>
                  <a:pt x="211" y="100"/>
                </a:cubicBezTo>
                <a:cubicBezTo>
                  <a:pt x="213" y="101"/>
                  <a:pt x="215" y="102"/>
                  <a:pt x="217" y="103"/>
                </a:cubicBezTo>
                <a:cubicBezTo>
                  <a:pt x="219" y="104"/>
                  <a:pt x="221" y="105"/>
                  <a:pt x="222" y="106"/>
                </a:cubicBezTo>
                <a:cubicBezTo>
                  <a:pt x="214" y="103"/>
                  <a:pt x="207" y="99"/>
                  <a:pt x="199" y="96"/>
                </a:cubicBezTo>
                <a:close/>
                <a:moveTo>
                  <a:pt x="201" y="93"/>
                </a:moveTo>
                <a:cubicBezTo>
                  <a:pt x="201" y="92"/>
                  <a:pt x="202" y="91"/>
                  <a:pt x="201" y="90"/>
                </a:cubicBezTo>
                <a:cubicBezTo>
                  <a:pt x="201" y="88"/>
                  <a:pt x="201" y="87"/>
                  <a:pt x="201" y="86"/>
                </a:cubicBezTo>
                <a:cubicBezTo>
                  <a:pt x="207" y="90"/>
                  <a:pt x="214" y="91"/>
                  <a:pt x="220" y="96"/>
                </a:cubicBezTo>
                <a:cubicBezTo>
                  <a:pt x="225" y="99"/>
                  <a:pt x="219" y="96"/>
                  <a:pt x="217" y="95"/>
                </a:cubicBezTo>
                <a:cubicBezTo>
                  <a:pt x="215" y="94"/>
                  <a:pt x="214" y="93"/>
                  <a:pt x="212" y="92"/>
                </a:cubicBezTo>
                <a:cubicBezTo>
                  <a:pt x="208" y="91"/>
                  <a:pt x="205" y="90"/>
                  <a:pt x="202" y="89"/>
                </a:cubicBezTo>
                <a:cubicBezTo>
                  <a:pt x="202" y="89"/>
                  <a:pt x="201" y="90"/>
                  <a:pt x="202" y="90"/>
                </a:cubicBezTo>
                <a:cubicBezTo>
                  <a:pt x="207" y="95"/>
                  <a:pt x="215" y="97"/>
                  <a:pt x="221" y="101"/>
                </a:cubicBezTo>
                <a:cubicBezTo>
                  <a:pt x="223" y="102"/>
                  <a:pt x="219" y="100"/>
                  <a:pt x="218" y="100"/>
                </a:cubicBezTo>
                <a:cubicBezTo>
                  <a:pt x="216" y="99"/>
                  <a:pt x="213" y="98"/>
                  <a:pt x="210" y="96"/>
                </a:cubicBezTo>
                <a:cubicBezTo>
                  <a:pt x="207" y="95"/>
                  <a:pt x="204" y="94"/>
                  <a:pt x="201" y="93"/>
                </a:cubicBezTo>
                <a:close/>
                <a:moveTo>
                  <a:pt x="201" y="85"/>
                </a:moveTo>
                <a:cubicBezTo>
                  <a:pt x="202" y="84"/>
                  <a:pt x="202" y="83"/>
                  <a:pt x="203" y="83"/>
                </a:cubicBezTo>
                <a:cubicBezTo>
                  <a:pt x="208" y="87"/>
                  <a:pt x="214" y="88"/>
                  <a:pt x="219" y="91"/>
                </a:cubicBezTo>
                <a:cubicBezTo>
                  <a:pt x="224" y="94"/>
                  <a:pt x="219" y="92"/>
                  <a:pt x="217" y="91"/>
                </a:cubicBezTo>
                <a:cubicBezTo>
                  <a:pt x="215" y="90"/>
                  <a:pt x="213" y="89"/>
                  <a:pt x="211" y="89"/>
                </a:cubicBezTo>
                <a:cubicBezTo>
                  <a:pt x="208" y="87"/>
                  <a:pt x="205" y="86"/>
                  <a:pt x="201" y="85"/>
                </a:cubicBezTo>
                <a:close/>
                <a:moveTo>
                  <a:pt x="204" y="82"/>
                </a:moveTo>
                <a:cubicBezTo>
                  <a:pt x="204" y="82"/>
                  <a:pt x="205" y="82"/>
                  <a:pt x="205" y="82"/>
                </a:cubicBezTo>
                <a:cubicBezTo>
                  <a:pt x="206" y="82"/>
                  <a:pt x="207" y="81"/>
                  <a:pt x="207" y="81"/>
                </a:cubicBezTo>
                <a:cubicBezTo>
                  <a:pt x="209" y="82"/>
                  <a:pt x="211" y="83"/>
                  <a:pt x="214" y="84"/>
                </a:cubicBezTo>
                <a:cubicBezTo>
                  <a:pt x="215" y="85"/>
                  <a:pt x="216" y="86"/>
                  <a:pt x="218" y="87"/>
                </a:cubicBezTo>
                <a:cubicBezTo>
                  <a:pt x="218" y="87"/>
                  <a:pt x="222" y="89"/>
                  <a:pt x="219" y="88"/>
                </a:cubicBezTo>
                <a:cubicBezTo>
                  <a:pt x="214" y="86"/>
                  <a:pt x="209" y="83"/>
                  <a:pt x="204" y="82"/>
                </a:cubicBezTo>
                <a:close/>
                <a:moveTo>
                  <a:pt x="206" y="69"/>
                </a:moveTo>
                <a:cubicBezTo>
                  <a:pt x="208" y="70"/>
                  <a:pt x="211" y="71"/>
                  <a:pt x="213" y="72"/>
                </a:cubicBezTo>
                <a:cubicBezTo>
                  <a:pt x="214" y="73"/>
                  <a:pt x="215" y="74"/>
                  <a:pt x="215" y="74"/>
                </a:cubicBezTo>
                <a:cubicBezTo>
                  <a:pt x="216" y="75"/>
                  <a:pt x="216" y="75"/>
                  <a:pt x="216" y="75"/>
                </a:cubicBezTo>
                <a:cubicBezTo>
                  <a:pt x="215" y="75"/>
                  <a:pt x="213" y="74"/>
                  <a:pt x="212" y="74"/>
                </a:cubicBezTo>
                <a:cubicBezTo>
                  <a:pt x="211" y="73"/>
                  <a:pt x="210" y="73"/>
                  <a:pt x="208" y="72"/>
                </a:cubicBezTo>
                <a:cubicBezTo>
                  <a:pt x="208" y="72"/>
                  <a:pt x="208" y="73"/>
                  <a:pt x="208" y="73"/>
                </a:cubicBezTo>
                <a:cubicBezTo>
                  <a:pt x="211" y="75"/>
                  <a:pt x="214" y="78"/>
                  <a:pt x="218" y="79"/>
                </a:cubicBezTo>
                <a:cubicBezTo>
                  <a:pt x="218" y="79"/>
                  <a:pt x="218" y="79"/>
                  <a:pt x="218" y="79"/>
                </a:cubicBezTo>
                <a:cubicBezTo>
                  <a:pt x="215" y="78"/>
                  <a:pt x="212" y="77"/>
                  <a:pt x="208" y="76"/>
                </a:cubicBezTo>
                <a:cubicBezTo>
                  <a:pt x="208" y="75"/>
                  <a:pt x="208" y="74"/>
                  <a:pt x="208" y="73"/>
                </a:cubicBezTo>
                <a:cubicBezTo>
                  <a:pt x="207" y="72"/>
                  <a:pt x="207" y="70"/>
                  <a:pt x="206" y="69"/>
                </a:cubicBezTo>
                <a:close/>
                <a:moveTo>
                  <a:pt x="204" y="64"/>
                </a:moveTo>
                <a:cubicBezTo>
                  <a:pt x="206" y="66"/>
                  <a:pt x="209" y="68"/>
                  <a:pt x="211" y="69"/>
                </a:cubicBezTo>
                <a:cubicBezTo>
                  <a:pt x="215" y="71"/>
                  <a:pt x="211" y="70"/>
                  <a:pt x="209" y="69"/>
                </a:cubicBezTo>
                <a:cubicBezTo>
                  <a:pt x="208" y="68"/>
                  <a:pt x="207" y="68"/>
                  <a:pt x="205" y="67"/>
                </a:cubicBezTo>
                <a:cubicBezTo>
                  <a:pt x="205" y="66"/>
                  <a:pt x="205" y="65"/>
                  <a:pt x="204" y="64"/>
                </a:cubicBezTo>
                <a:close/>
                <a:moveTo>
                  <a:pt x="204" y="61"/>
                </a:moveTo>
                <a:cubicBezTo>
                  <a:pt x="206" y="62"/>
                  <a:pt x="209" y="63"/>
                  <a:pt x="211" y="65"/>
                </a:cubicBezTo>
                <a:cubicBezTo>
                  <a:pt x="211" y="65"/>
                  <a:pt x="211" y="65"/>
                  <a:pt x="211" y="66"/>
                </a:cubicBezTo>
                <a:cubicBezTo>
                  <a:pt x="210" y="65"/>
                  <a:pt x="209" y="65"/>
                  <a:pt x="207" y="64"/>
                </a:cubicBezTo>
                <a:cubicBezTo>
                  <a:pt x="206" y="64"/>
                  <a:pt x="206" y="63"/>
                  <a:pt x="204" y="63"/>
                </a:cubicBezTo>
                <a:cubicBezTo>
                  <a:pt x="204" y="63"/>
                  <a:pt x="204" y="63"/>
                  <a:pt x="204" y="63"/>
                </a:cubicBezTo>
                <a:cubicBezTo>
                  <a:pt x="204" y="63"/>
                  <a:pt x="204" y="62"/>
                  <a:pt x="204" y="62"/>
                </a:cubicBezTo>
                <a:cubicBezTo>
                  <a:pt x="204" y="62"/>
                  <a:pt x="204" y="61"/>
                  <a:pt x="204" y="61"/>
                </a:cubicBezTo>
                <a:close/>
                <a:moveTo>
                  <a:pt x="205" y="56"/>
                </a:moveTo>
                <a:cubicBezTo>
                  <a:pt x="206" y="57"/>
                  <a:pt x="207" y="58"/>
                  <a:pt x="207" y="59"/>
                </a:cubicBezTo>
                <a:cubicBezTo>
                  <a:pt x="207" y="59"/>
                  <a:pt x="206" y="59"/>
                  <a:pt x="205" y="59"/>
                </a:cubicBezTo>
                <a:cubicBezTo>
                  <a:pt x="205" y="58"/>
                  <a:pt x="204" y="59"/>
                  <a:pt x="205" y="59"/>
                </a:cubicBezTo>
                <a:cubicBezTo>
                  <a:pt x="206" y="60"/>
                  <a:pt x="206" y="60"/>
                  <a:pt x="207" y="61"/>
                </a:cubicBezTo>
                <a:cubicBezTo>
                  <a:pt x="206" y="60"/>
                  <a:pt x="205" y="60"/>
                  <a:pt x="205" y="60"/>
                </a:cubicBezTo>
                <a:cubicBezTo>
                  <a:pt x="205" y="59"/>
                  <a:pt x="205" y="57"/>
                  <a:pt x="205" y="56"/>
                </a:cubicBezTo>
                <a:close/>
                <a:moveTo>
                  <a:pt x="99" y="206"/>
                </a:moveTo>
                <a:cubicBezTo>
                  <a:pt x="58" y="196"/>
                  <a:pt x="26" y="163"/>
                  <a:pt x="21" y="121"/>
                </a:cubicBezTo>
                <a:cubicBezTo>
                  <a:pt x="21" y="121"/>
                  <a:pt x="21" y="121"/>
                  <a:pt x="21" y="121"/>
                </a:cubicBezTo>
                <a:cubicBezTo>
                  <a:pt x="22" y="115"/>
                  <a:pt x="24" y="110"/>
                  <a:pt x="28" y="105"/>
                </a:cubicBezTo>
                <a:cubicBezTo>
                  <a:pt x="32" y="103"/>
                  <a:pt x="34" y="100"/>
                  <a:pt x="36" y="96"/>
                </a:cubicBezTo>
                <a:cubicBezTo>
                  <a:pt x="38" y="92"/>
                  <a:pt x="41" y="86"/>
                  <a:pt x="45" y="83"/>
                </a:cubicBezTo>
                <a:cubicBezTo>
                  <a:pt x="48" y="82"/>
                  <a:pt x="45" y="89"/>
                  <a:pt x="45" y="88"/>
                </a:cubicBezTo>
                <a:cubicBezTo>
                  <a:pt x="45" y="89"/>
                  <a:pt x="45" y="89"/>
                  <a:pt x="44" y="90"/>
                </a:cubicBezTo>
                <a:cubicBezTo>
                  <a:pt x="43" y="91"/>
                  <a:pt x="42" y="93"/>
                  <a:pt x="42" y="94"/>
                </a:cubicBezTo>
                <a:cubicBezTo>
                  <a:pt x="39" y="97"/>
                  <a:pt x="36" y="101"/>
                  <a:pt x="37" y="106"/>
                </a:cubicBezTo>
                <a:cubicBezTo>
                  <a:pt x="38" y="109"/>
                  <a:pt x="43" y="111"/>
                  <a:pt x="46" y="111"/>
                </a:cubicBezTo>
                <a:cubicBezTo>
                  <a:pt x="49" y="112"/>
                  <a:pt x="54" y="113"/>
                  <a:pt x="57" y="110"/>
                </a:cubicBezTo>
                <a:cubicBezTo>
                  <a:pt x="59" y="107"/>
                  <a:pt x="59" y="104"/>
                  <a:pt x="59" y="101"/>
                </a:cubicBezTo>
                <a:cubicBezTo>
                  <a:pt x="59" y="95"/>
                  <a:pt x="59" y="88"/>
                  <a:pt x="62" y="83"/>
                </a:cubicBezTo>
                <a:cubicBezTo>
                  <a:pt x="64" y="83"/>
                  <a:pt x="65" y="85"/>
                  <a:pt x="65" y="87"/>
                </a:cubicBezTo>
                <a:cubicBezTo>
                  <a:pt x="64" y="87"/>
                  <a:pt x="64" y="88"/>
                  <a:pt x="64" y="88"/>
                </a:cubicBezTo>
                <a:cubicBezTo>
                  <a:pt x="64" y="89"/>
                  <a:pt x="63" y="91"/>
                  <a:pt x="62" y="92"/>
                </a:cubicBezTo>
                <a:cubicBezTo>
                  <a:pt x="61" y="95"/>
                  <a:pt x="60" y="97"/>
                  <a:pt x="60" y="99"/>
                </a:cubicBezTo>
                <a:cubicBezTo>
                  <a:pt x="59" y="102"/>
                  <a:pt x="60" y="106"/>
                  <a:pt x="59" y="109"/>
                </a:cubicBezTo>
                <a:cubicBezTo>
                  <a:pt x="58" y="112"/>
                  <a:pt x="55" y="114"/>
                  <a:pt x="54" y="117"/>
                </a:cubicBezTo>
                <a:cubicBezTo>
                  <a:pt x="52" y="120"/>
                  <a:pt x="52" y="123"/>
                  <a:pt x="53" y="126"/>
                </a:cubicBezTo>
                <a:cubicBezTo>
                  <a:pt x="57" y="133"/>
                  <a:pt x="66" y="134"/>
                  <a:pt x="72" y="138"/>
                </a:cubicBezTo>
                <a:cubicBezTo>
                  <a:pt x="77" y="142"/>
                  <a:pt x="74" y="148"/>
                  <a:pt x="77" y="153"/>
                </a:cubicBezTo>
                <a:cubicBezTo>
                  <a:pt x="80" y="157"/>
                  <a:pt x="84" y="159"/>
                  <a:pt x="88" y="161"/>
                </a:cubicBezTo>
                <a:cubicBezTo>
                  <a:pt x="95" y="164"/>
                  <a:pt x="101" y="167"/>
                  <a:pt x="106" y="172"/>
                </a:cubicBezTo>
                <a:cubicBezTo>
                  <a:pt x="111" y="175"/>
                  <a:pt x="115" y="178"/>
                  <a:pt x="120" y="178"/>
                </a:cubicBezTo>
                <a:cubicBezTo>
                  <a:pt x="126" y="179"/>
                  <a:pt x="131" y="178"/>
                  <a:pt x="134" y="173"/>
                </a:cubicBezTo>
                <a:cubicBezTo>
                  <a:pt x="136" y="167"/>
                  <a:pt x="135" y="159"/>
                  <a:pt x="134" y="153"/>
                </a:cubicBezTo>
                <a:cubicBezTo>
                  <a:pt x="133" y="150"/>
                  <a:pt x="132" y="146"/>
                  <a:pt x="131" y="143"/>
                </a:cubicBezTo>
                <a:cubicBezTo>
                  <a:pt x="129" y="139"/>
                  <a:pt x="125" y="134"/>
                  <a:pt x="126" y="130"/>
                </a:cubicBezTo>
                <a:cubicBezTo>
                  <a:pt x="126" y="126"/>
                  <a:pt x="127" y="123"/>
                  <a:pt x="126" y="120"/>
                </a:cubicBezTo>
                <a:cubicBezTo>
                  <a:pt x="126" y="118"/>
                  <a:pt x="125" y="116"/>
                  <a:pt x="124" y="113"/>
                </a:cubicBezTo>
                <a:cubicBezTo>
                  <a:pt x="122" y="108"/>
                  <a:pt x="119" y="100"/>
                  <a:pt x="126" y="97"/>
                </a:cubicBezTo>
                <a:cubicBezTo>
                  <a:pt x="134" y="92"/>
                  <a:pt x="148" y="95"/>
                  <a:pt x="153" y="85"/>
                </a:cubicBezTo>
                <a:cubicBezTo>
                  <a:pt x="162" y="65"/>
                  <a:pt x="135" y="46"/>
                  <a:pt x="119" y="42"/>
                </a:cubicBezTo>
                <a:cubicBezTo>
                  <a:pt x="114" y="41"/>
                  <a:pt x="109" y="41"/>
                  <a:pt x="105" y="43"/>
                </a:cubicBezTo>
                <a:cubicBezTo>
                  <a:pt x="101" y="44"/>
                  <a:pt x="97" y="48"/>
                  <a:pt x="95" y="51"/>
                </a:cubicBezTo>
                <a:cubicBezTo>
                  <a:pt x="90" y="56"/>
                  <a:pt x="86" y="60"/>
                  <a:pt x="80" y="63"/>
                </a:cubicBezTo>
                <a:cubicBezTo>
                  <a:pt x="75" y="65"/>
                  <a:pt x="70" y="67"/>
                  <a:pt x="65" y="70"/>
                </a:cubicBezTo>
                <a:cubicBezTo>
                  <a:pt x="65" y="70"/>
                  <a:pt x="65" y="70"/>
                  <a:pt x="65" y="70"/>
                </a:cubicBezTo>
                <a:cubicBezTo>
                  <a:pt x="62" y="68"/>
                  <a:pt x="61" y="66"/>
                  <a:pt x="64" y="65"/>
                </a:cubicBezTo>
                <a:cubicBezTo>
                  <a:pt x="64" y="65"/>
                  <a:pt x="64" y="65"/>
                  <a:pt x="65" y="65"/>
                </a:cubicBezTo>
                <a:cubicBezTo>
                  <a:pt x="67" y="64"/>
                  <a:pt x="72" y="62"/>
                  <a:pt x="71" y="59"/>
                </a:cubicBezTo>
                <a:cubicBezTo>
                  <a:pt x="71" y="56"/>
                  <a:pt x="70" y="54"/>
                  <a:pt x="68" y="54"/>
                </a:cubicBezTo>
                <a:cubicBezTo>
                  <a:pt x="64" y="55"/>
                  <a:pt x="62" y="58"/>
                  <a:pt x="59" y="60"/>
                </a:cubicBezTo>
                <a:cubicBezTo>
                  <a:pt x="55" y="62"/>
                  <a:pt x="58" y="56"/>
                  <a:pt x="58" y="56"/>
                </a:cubicBezTo>
                <a:cubicBezTo>
                  <a:pt x="59" y="55"/>
                  <a:pt x="60" y="54"/>
                  <a:pt x="61" y="53"/>
                </a:cubicBezTo>
                <a:cubicBezTo>
                  <a:pt x="63" y="52"/>
                  <a:pt x="65" y="51"/>
                  <a:pt x="67" y="51"/>
                </a:cubicBezTo>
                <a:cubicBezTo>
                  <a:pt x="71" y="50"/>
                  <a:pt x="73" y="56"/>
                  <a:pt x="77" y="53"/>
                </a:cubicBezTo>
                <a:cubicBezTo>
                  <a:pt x="81" y="50"/>
                  <a:pt x="81" y="44"/>
                  <a:pt x="84" y="41"/>
                </a:cubicBezTo>
                <a:cubicBezTo>
                  <a:pt x="88" y="37"/>
                  <a:pt x="92" y="38"/>
                  <a:pt x="96" y="41"/>
                </a:cubicBezTo>
                <a:cubicBezTo>
                  <a:pt x="98" y="41"/>
                  <a:pt x="99" y="42"/>
                  <a:pt x="101" y="42"/>
                </a:cubicBezTo>
                <a:cubicBezTo>
                  <a:pt x="104" y="42"/>
                  <a:pt x="109" y="41"/>
                  <a:pt x="112" y="40"/>
                </a:cubicBezTo>
                <a:cubicBezTo>
                  <a:pt x="116" y="37"/>
                  <a:pt x="117" y="30"/>
                  <a:pt x="110" y="31"/>
                </a:cubicBezTo>
                <a:cubicBezTo>
                  <a:pt x="107" y="31"/>
                  <a:pt x="104" y="33"/>
                  <a:pt x="101" y="33"/>
                </a:cubicBezTo>
                <a:cubicBezTo>
                  <a:pt x="98" y="33"/>
                  <a:pt x="100" y="30"/>
                  <a:pt x="100" y="28"/>
                </a:cubicBezTo>
                <a:cubicBezTo>
                  <a:pt x="99" y="26"/>
                  <a:pt x="99" y="25"/>
                  <a:pt x="98" y="24"/>
                </a:cubicBezTo>
                <a:cubicBezTo>
                  <a:pt x="95" y="22"/>
                  <a:pt x="91" y="27"/>
                  <a:pt x="89" y="28"/>
                </a:cubicBezTo>
                <a:cubicBezTo>
                  <a:pt x="86" y="29"/>
                  <a:pt x="82" y="31"/>
                  <a:pt x="79" y="31"/>
                </a:cubicBezTo>
                <a:cubicBezTo>
                  <a:pt x="79" y="29"/>
                  <a:pt x="79" y="29"/>
                  <a:pt x="80" y="29"/>
                </a:cubicBezTo>
                <a:cubicBezTo>
                  <a:pt x="81" y="29"/>
                  <a:pt x="81" y="29"/>
                  <a:pt x="81" y="29"/>
                </a:cubicBezTo>
                <a:cubicBezTo>
                  <a:pt x="82" y="29"/>
                  <a:pt x="83" y="30"/>
                  <a:pt x="84" y="29"/>
                </a:cubicBezTo>
                <a:cubicBezTo>
                  <a:pt x="86" y="29"/>
                  <a:pt x="88" y="26"/>
                  <a:pt x="86" y="25"/>
                </a:cubicBezTo>
                <a:cubicBezTo>
                  <a:pt x="85" y="23"/>
                  <a:pt x="83" y="23"/>
                  <a:pt x="81" y="22"/>
                </a:cubicBezTo>
                <a:cubicBezTo>
                  <a:pt x="115" y="9"/>
                  <a:pt x="154" y="12"/>
                  <a:pt x="183" y="34"/>
                </a:cubicBezTo>
                <a:cubicBezTo>
                  <a:pt x="191" y="39"/>
                  <a:pt x="197" y="45"/>
                  <a:pt x="202" y="52"/>
                </a:cubicBezTo>
                <a:cubicBezTo>
                  <a:pt x="202" y="56"/>
                  <a:pt x="201" y="60"/>
                  <a:pt x="201" y="64"/>
                </a:cubicBezTo>
                <a:cubicBezTo>
                  <a:pt x="202" y="66"/>
                  <a:pt x="203" y="69"/>
                  <a:pt x="204" y="71"/>
                </a:cubicBezTo>
                <a:cubicBezTo>
                  <a:pt x="205" y="73"/>
                  <a:pt x="207" y="78"/>
                  <a:pt x="203" y="80"/>
                </a:cubicBezTo>
                <a:cubicBezTo>
                  <a:pt x="202" y="80"/>
                  <a:pt x="201" y="80"/>
                  <a:pt x="201" y="80"/>
                </a:cubicBezTo>
                <a:cubicBezTo>
                  <a:pt x="199" y="81"/>
                  <a:pt x="198" y="83"/>
                  <a:pt x="198" y="85"/>
                </a:cubicBezTo>
                <a:cubicBezTo>
                  <a:pt x="197" y="86"/>
                  <a:pt x="198" y="88"/>
                  <a:pt x="198" y="90"/>
                </a:cubicBezTo>
                <a:cubicBezTo>
                  <a:pt x="199" y="92"/>
                  <a:pt x="197" y="93"/>
                  <a:pt x="196" y="94"/>
                </a:cubicBezTo>
                <a:cubicBezTo>
                  <a:pt x="194" y="97"/>
                  <a:pt x="196" y="102"/>
                  <a:pt x="199" y="104"/>
                </a:cubicBezTo>
                <a:cubicBezTo>
                  <a:pt x="202" y="107"/>
                  <a:pt x="202" y="110"/>
                  <a:pt x="203" y="114"/>
                </a:cubicBezTo>
                <a:cubicBezTo>
                  <a:pt x="203" y="116"/>
                  <a:pt x="203" y="118"/>
                  <a:pt x="203" y="120"/>
                </a:cubicBezTo>
                <a:cubicBezTo>
                  <a:pt x="204" y="122"/>
                  <a:pt x="206" y="123"/>
                  <a:pt x="209" y="123"/>
                </a:cubicBezTo>
                <a:cubicBezTo>
                  <a:pt x="210" y="123"/>
                  <a:pt x="211" y="122"/>
                  <a:pt x="211" y="121"/>
                </a:cubicBezTo>
                <a:cubicBezTo>
                  <a:pt x="214" y="118"/>
                  <a:pt x="214" y="125"/>
                  <a:pt x="214" y="127"/>
                </a:cubicBezTo>
                <a:cubicBezTo>
                  <a:pt x="214" y="129"/>
                  <a:pt x="213" y="132"/>
                  <a:pt x="214" y="134"/>
                </a:cubicBezTo>
                <a:cubicBezTo>
                  <a:pt x="215" y="137"/>
                  <a:pt x="217" y="140"/>
                  <a:pt x="217" y="144"/>
                </a:cubicBezTo>
                <a:cubicBezTo>
                  <a:pt x="217" y="144"/>
                  <a:pt x="217" y="144"/>
                  <a:pt x="218" y="145"/>
                </a:cubicBezTo>
                <a:cubicBezTo>
                  <a:pt x="216" y="147"/>
                  <a:pt x="215" y="150"/>
                  <a:pt x="214" y="153"/>
                </a:cubicBezTo>
                <a:cubicBezTo>
                  <a:pt x="193" y="194"/>
                  <a:pt x="144" y="216"/>
                  <a:pt x="99" y="206"/>
                </a:cubicBezTo>
                <a:close/>
                <a:moveTo>
                  <a:pt x="160" y="204"/>
                </a:moveTo>
                <a:cubicBezTo>
                  <a:pt x="161" y="204"/>
                  <a:pt x="163" y="203"/>
                  <a:pt x="164" y="203"/>
                </a:cubicBezTo>
                <a:cubicBezTo>
                  <a:pt x="165" y="205"/>
                  <a:pt x="166" y="207"/>
                  <a:pt x="168" y="209"/>
                </a:cubicBezTo>
                <a:cubicBezTo>
                  <a:pt x="169" y="211"/>
                  <a:pt x="173" y="216"/>
                  <a:pt x="172" y="218"/>
                </a:cubicBezTo>
                <a:cubicBezTo>
                  <a:pt x="168" y="223"/>
                  <a:pt x="162" y="209"/>
                  <a:pt x="160" y="204"/>
                </a:cubicBezTo>
                <a:close/>
                <a:moveTo>
                  <a:pt x="127" y="221"/>
                </a:moveTo>
                <a:cubicBezTo>
                  <a:pt x="127" y="222"/>
                  <a:pt x="127" y="222"/>
                  <a:pt x="128" y="223"/>
                </a:cubicBezTo>
                <a:cubicBezTo>
                  <a:pt x="124" y="223"/>
                  <a:pt x="121" y="222"/>
                  <a:pt x="118" y="221"/>
                </a:cubicBezTo>
                <a:cubicBezTo>
                  <a:pt x="121" y="221"/>
                  <a:pt x="123" y="221"/>
                  <a:pt x="126" y="221"/>
                </a:cubicBezTo>
                <a:cubicBezTo>
                  <a:pt x="126" y="221"/>
                  <a:pt x="127" y="221"/>
                  <a:pt x="127" y="221"/>
                </a:cubicBezTo>
                <a:close/>
                <a:moveTo>
                  <a:pt x="115" y="227"/>
                </a:moveTo>
                <a:cubicBezTo>
                  <a:pt x="118" y="228"/>
                  <a:pt x="122" y="230"/>
                  <a:pt x="125" y="232"/>
                </a:cubicBezTo>
                <a:cubicBezTo>
                  <a:pt x="127" y="232"/>
                  <a:pt x="128" y="233"/>
                  <a:pt x="130" y="234"/>
                </a:cubicBezTo>
                <a:cubicBezTo>
                  <a:pt x="130" y="234"/>
                  <a:pt x="130" y="234"/>
                  <a:pt x="131" y="234"/>
                </a:cubicBezTo>
                <a:cubicBezTo>
                  <a:pt x="131" y="234"/>
                  <a:pt x="130" y="234"/>
                  <a:pt x="130" y="234"/>
                </a:cubicBezTo>
                <a:cubicBezTo>
                  <a:pt x="125" y="233"/>
                  <a:pt x="119" y="231"/>
                  <a:pt x="114" y="229"/>
                </a:cubicBezTo>
                <a:cubicBezTo>
                  <a:pt x="114" y="228"/>
                  <a:pt x="114" y="227"/>
                  <a:pt x="115" y="227"/>
                </a:cubicBezTo>
                <a:cubicBezTo>
                  <a:pt x="115" y="227"/>
                  <a:pt x="115" y="227"/>
                  <a:pt x="115" y="227"/>
                </a:cubicBezTo>
                <a:close/>
                <a:moveTo>
                  <a:pt x="114" y="230"/>
                </a:moveTo>
                <a:cubicBezTo>
                  <a:pt x="117" y="231"/>
                  <a:pt x="120" y="233"/>
                  <a:pt x="123" y="234"/>
                </a:cubicBezTo>
                <a:cubicBezTo>
                  <a:pt x="126" y="235"/>
                  <a:pt x="129" y="237"/>
                  <a:pt x="132" y="237"/>
                </a:cubicBezTo>
                <a:cubicBezTo>
                  <a:pt x="132" y="237"/>
                  <a:pt x="132" y="237"/>
                  <a:pt x="132" y="237"/>
                </a:cubicBezTo>
                <a:cubicBezTo>
                  <a:pt x="125" y="237"/>
                  <a:pt x="119" y="235"/>
                  <a:pt x="113" y="233"/>
                </a:cubicBezTo>
                <a:cubicBezTo>
                  <a:pt x="113" y="233"/>
                  <a:pt x="113" y="233"/>
                  <a:pt x="113" y="233"/>
                </a:cubicBezTo>
                <a:cubicBezTo>
                  <a:pt x="113" y="232"/>
                  <a:pt x="114" y="231"/>
                  <a:pt x="114" y="230"/>
                </a:cubicBezTo>
                <a:close/>
                <a:moveTo>
                  <a:pt x="109" y="246"/>
                </a:moveTo>
                <a:cubicBezTo>
                  <a:pt x="119" y="252"/>
                  <a:pt x="130" y="255"/>
                  <a:pt x="141" y="258"/>
                </a:cubicBezTo>
                <a:cubicBezTo>
                  <a:pt x="147" y="261"/>
                  <a:pt x="154" y="263"/>
                  <a:pt x="160" y="265"/>
                </a:cubicBezTo>
                <a:cubicBezTo>
                  <a:pt x="165" y="267"/>
                  <a:pt x="172" y="270"/>
                  <a:pt x="177" y="271"/>
                </a:cubicBezTo>
                <a:cubicBezTo>
                  <a:pt x="163" y="268"/>
                  <a:pt x="150" y="263"/>
                  <a:pt x="137" y="259"/>
                </a:cubicBezTo>
                <a:cubicBezTo>
                  <a:pt x="130" y="257"/>
                  <a:pt x="124" y="255"/>
                  <a:pt x="117" y="253"/>
                </a:cubicBezTo>
                <a:cubicBezTo>
                  <a:pt x="115" y="253"/>
                  <a:pt x="112" y="252"/>
                  <a:pt x="110" y="252"/>
                </a:cubicBezTo>
                <a:cubicBezTo>
                  <a:pt x="106" y="250"/>
                  <a:pt x="102" y="249"/>
                  <a:pt x="99" y="248"/>
                </a:cubicBezTo>
                <a:cubicBezTo>
                  <a:pt x="102" y="247"/>
                  <a:pt x="105" y="246"/>
                  <a:pt x="109" y="246"/>
                </a:cubicBezTo>
                <a:close/>
                <a:moveTo>
                  <a:pt x="97" y="248"/>
                </a:moveTo>
                <a:cubicBezTo>
                  <a:pt x="101" y="250"/>
                  <a:pt x="105" y="251"/>
                  <a:pt x="109" y="252"/>
                </a:cubicBezTo>
                <a:cubicBezTo>
                  <a:pt x="111" y="253"/>
                  <a:pt x="113" y="254"/>
                  <a:pt x="115" y="255"/>
                </a:cubicBezTo>
                <a:cubicBezTo>
                  <a:pt x="122" y="257"/>
                  <a:pt x="128" y="259"/>
                  <a:pt x="134" y="261"/>
                </a:cubicBezTo>
                <a:cubicBezTo>
                  <a:pt x="140" y="263"/>
                  <a:pt x="147" y="266"/>
                  <a:pt x="154" y="268"/>
                </a:cubicBezTo>
                <a:cubicBezTo>
                  <a:pt x="157" y="269"/>
                  <a:pt x="160" y="270"/>
                  <a:pt x="164" y="271"/>
                </a:cubicBezTo>
                <a:cubicBezTo>
                  <a:pt x="165" y="272"/>
                  <a:pt x="167" y="272"/>
                  <a:pt x="168" y="273"/>
                </a:cubicBezTo>
                <a:cubicBezTo>
                  <a:pt x="167" y="272"/>
                  <a:pt x="166" y="272"/>
                  <a:pt x="165" y="272"/>
                </a:cubicBezTo>
                <a:cubicBezTo>
                  <a:pt x="152" y="270"/>
                  <a:pt x="139" y="265"/>
                  <a:pt x="126" y="260"/>
                </a:cubicBezTo>
                <a:cubicBezTo>
                  <a:pt x="114" y="256"/>
                  <a:pt x="102" y="253"/>
                  <a:pt x="90" y="250"/>
                </a:cubicBezTo>
                <a:cubicBezTo>
                  <a:pt x="92" y="249"/>
                  <a:pt x="95" y="249"/>
                  <a:pt x="97" y="248"/>
                </a:cubicBezTo>
                <a:close/>
                <a:moveTo>
                  <a:pt x="88" y="250"/>
                </a:moveTo>
                <a:cubicBezTo>
                  <a:pt x="88" y="250"/>
                  <a:pt x="88" y="250"/>
                  <a:pt x="88" y="250"/>
                </a:cubicBezTo>
                <a:cubicBezTo>
                  <a:pt x="100" y="254"/>
                  <a:pt x="112" y="259"/>
                  <a:pt x="124" y="263"/>
                </a:cubicBezTo>
                <a:cubicBezTo>
                  <a:pt x="129" y="266"/>
                  <a:pt x="135" y="268"/>
                  <a:pt x="141" y="269"/>
                </a:cubicBezTo>
                <a:cubicBezTo>
                  <a:pt x="144" y="270"/>
                  <a:pt x="147" y="271"/>
                  <a:pt x="149" y="271"/>
                </a:cubicBezTo>
                <a:cubicBezTo>
                  <a:pt x="150" y="272"/>
                  <a:pt x="157" y="274"/>
                  <a:pt x="152" y="273"/>
                </a:cubicBezTo>
                <a:cubicBezTo>
                  <a:pt x="146" y="271"/>
                  <a:pt x="140" y="269"/>
                  <a:pt x="134" y="268"/>
                </a:cubicBezTo>
                <a:cubicBezTo>
                  <a:pt x="129" y="266"/>
                  <a:pt x="123" y="264"/>
                  <a:pt x="117" y="262"/>
                </a:cubicBezTo>
                <a:cubicBezTo>
                  <a:pt x="106" y="258"/>
                  <a:pt x="95" y="254"/>
                  <a:pt x="83" y="252"/>
                </a:cubicBezTo>
                <a:cubicBezTo>
                  <a:pt x="85" y="251"/>
                  <a:pt x="86" y="251"/>
                  <a:pt x="88" y="250"/>
                </a:cubicBezTo>
                <a:close/>
                <a:moveTo>
                  <a:pt x="71" y="255"/>
                </a:moveTo>
                <a:cubicBezTo>
                  <a:pt x="74" y="257"/>
                  <a:pt x="77" y="258"/>
                  <a:pt x="81" y="259"/>
                </a:cubicBezTo>
                <a:cubicBezTo>
                  <a:pt x="85" y="261"/>
                  <a:pt x="89" y="263"/>
                  <a:pt x="94" y="265"/>
                </a:cubicBezTo>
                <a:cubicBezTo>
                  <a:pt x="98" y="267"/>
                  <a:pt x="103" y="269"/>
                  <a:pt x="108" y="271"/>
                </a:cubicBezTo>
                <a:cubicBezTo>
                  <a:pt x="103" y="270"/>
                  <a:pt x="99" y="268"/>
                  <a:pt x="95" y="267"/>
                </a:cubicBezTo>
                <a:cubicBezTo>
                  <a:pt x="86" y="264"/>
                  <a:pt x="76" y="260"/>
                  <a:pt x="67" y="257"/>
                </a:cubicBezTo>
                <a:cubicBezTo>
                  <a:pt x="68" y="257"/>
                  <a:pt x="70" y="256"/>
                  <a:pt x="71" y="255"/>
                </a:cubicBezTo>
                <a:close/>
                <a:moveTo>
                  <a:pt x="62" y="259"/>
                </a:moveTo>
                <a:cubicBezTo>
                  <a:pt x="71" y="266"/>
                  <a:pt x="82" y="268"/>
                  <a:pt x="91" y="273"/>
                </a:cubicBezTo>
                <a:cubicBezTo>
                  <a:pt x="92" y="274"/>
                  <a:pt x="93" y="275"/>
                  <a:pt x="94" y="275"/>
                </a:cubicBezTo>
                <a:cubicBezTo>
                  <a:pt x="92" y="275"/>
                  <a:pt x="91" y="274"/>
                  <a:pt x="89" y="274"/>
                </a:cubicBezTo>
                <a:cubicBezTo>
                  <a:pt x="86" y="273"/>
                  <a:pt x="84" y="272"/>
                  <a:pt x="81" y="270"/>
                </a:cubicBezTo>
                <a:cubicBezTo>
                  <a:pt x="76" y="268"/>
                  <a:pt x="71" y="267"/>
                  <a:pt x="66" y="265"/>
                </a:cubicBezTo>
                <a:cubicBezTo>
                  <a:pt x="66" y="265"/>
                  <a:pt x="66" y="265"/>
                  <a:pt x="65" y="265"/>
                </a:cubicBezTo>
                <a:cubicBezTo>
                  <a:pt x="63" y="264"/>
                  <a:pt x="61" y="263"/>
                  <a:pt x="58" y="262"/>
                </a:cubicBezTo>
                <a:cubicBezTo>
                  <a:pt x="58" y="262"/>
                  <a:pt x="58" y="262"/>
                  <a:pt x="58" y="262"/>
                </a:cubicBezTo>
                <a:cubicBezTo>
                  <a:pt x="60" y="261"/>
                  <a:pt x="61" y="260"/>
                  <a:pt x="62" y="259"/>
                </a:cubicBezTo>
                <a:close/>
                <a:moveTo>
                  <a:pt x="54" y="266"/>
                </a:moveTo>
                <a:cubicBezTo>
                  <a:pt x="58" y="269"/>
                  <a:pt x="62" y="270"/>
                  <a:pt x="66" y="272"/>
                </a:cubicBezTo>
                <a:cubicBezTo>
                  <a:pt x="66" y="272"/>
                  <a:pt x="66" y="272"/>
                  <a:pt x="66" y="272"/>
                </a:cubicBezTo>
                <a:cubicBezTo>
                  <a:pt x="65" y="272"/>
                  <a:pt x="63" y="271"/>
                  <a:pt x="62" y="271"/>
                </a:cubicBezTo>
                <a:cubicBezTo>
                  <a:pt x="59" y="270"/>
                  <a:pt x="57" y="269"/>
                  <a:pt x="54" y="268"/>
                </a:cubicBezTo>
                <a:cubicBezTo>
                  <a:pt x="54" y="268"/>
                  <a:pt x="54" y="268"/>
                  <a:pt x="54" y="268"/>
                </a:cubicBezTo>
                <a:cubicBezTo>
                  <a:pt x="54" y="267"/>
                  <a:pt x="54" y="267"/>
                  <a:pt x="54" y="266"/>
                </a:cubicBezTo>
                <a:cubicBezTo>
                  <a:pt x="54" y="266"/>
                  <a:pt x="54" y="266"/>
                  <a:pt x="54" y="266"/>
                </a:cubicBezTo>
                <a:close/>
                <a:moveTo>
                  <a:pt x="56" y="266"/>
                </a:moveTo>
                <a:cubicBezTo>
                  <a:pt x="57" y="266"/>
                  <a:pt x="59" y="267"/>
                  <a:pt x="60" y="267"/>
                </a:cubicBezTo>
                <a:cubicBezTo>
                  <a:pt x="67" y="270"/>
                  <a:pt x="74" y="271"/>
                  <a:pt x="81" y="275"/>
                </a:cubicBezTo>
                <a:cubicBezTo>
                  <a:pt x="77" y="274"/>
                  <a:pt x="73" y="274"/>
                  <a:pt x="69" y="273"/>
                </a:cubicBezTo>
                <a:cubicBezTo>
                  <a:pt x="69" y="273"/>
                  <a:pt x="69" y="273"/>
                  <a:pt x="69" y="273"/>
                </a:cubicBezTo>
                <a:cubicBezTo>
                  <a:pt x="66" y="271"/>
                  <a:pt x="63" y="270"/>
                  <a:pt x="59" y="268"/>
                </a:cubicBezTo>
                <a:cubicBezTo>
                  <a:pt x="59" y="268"/>
                  <a:pt x="58" y="267"/>
                  <a:pt x="57" y="267"/>
                </a:cubicBezTo>
                <a:cubicBezTo>
                  <a:pt x="57" y="266"/>
                  <a:pt x="56" y="266"/>
                  <a:pt x="56" y="266"/>
                </a:cubicBezTo>
                <a:close/>
                <a:moveTo>
                  <a:pt x="69" y="267"/>
                </a:moveTo>
                <a:cubicBezTo>
                  <a:pt x="71" y="267"/>
                  <a:pt x="72" y="268"/>
                  <a:pt x="74" y="269"/>
                </a:cubicBezTo>
                <a:cubicBezTo>
                  <a:pt x="80" y="271"/>
                  <a:pt x="86" y="274"/>
                  <a:pt x="92" y="275"/>
                </a:cubicBezTo>
                <a:cubicBezTo>
                  <a:pt x="89" y="275"/>
                  <a:pt x="86" y="275"/>
                  <a:pt x="83" y="275"/>
                </a:cubicBezTo>
                <a:cubicBezTo>
                  <a:pt x="83" y="275"/>
                  <a:pt x="83" y="275"/>
                  <a:pt x="83" y="275"/>
                </a:cubicBezTo>
                <a:cubicBezTo>
                  <a:pt x="83" y="275"/>
                  <a:pt x="83" y="274"/>
                  <a:pt x="83" y="274"/>
                </a:cubicBezTo>
                <a:cubicBezTo>
                  <a:pt x="78" y="271"/>
                  <a:pt x="73" y="269"/>
                  <a:pt x="69" y="267"/>
                </a:cubicBezTo>
                <a:close/>
                <a:moveTo>
                  <a:pt x="107" y="276"/>
                </a:moveTo>
                <a:cubicBezTo>
                  <a:pt x="92" y="272"/>
                  <a:pt x="78" y="265"/>
                  <a:pt x="63" y="259"/>
                </a:cubicBezTo>
                <a:cubicBezTo>
                  <a:pt x="64" y="258"/>
                  <a:pt x="65" y="258"/>
                  <a:pt x="66" y="257"/>
                </a:cubicBezTo>
                <a:cubicBezTo>
                  <a:pt x="66" y="258"/>
                  <a:pt x="66" y="258"/>
                  <a:pt x="66" y="258"/>
                </a:cubicBezTo>
                <a:cubicBezTo>
                  <a:pt x="74" y="262"/>
                  <a:pt x="82" y="265"/>
                  <a:pt x="90" y="268"/>
                </a:cubicBezTo>
                <a:cubicBezTo>
                  <a:pt x="93" y="269"/>
                  <a:pt x="97" y="271"/>
                  <a:pt x="100" y="272"/>
                </a:cubicBezTo>
                <a:cubicBezTo>
                  <a:pt x="103" y="273"/>
                  <a:pt x="105" y="274"/>
                  <a:pt x="108" y="275"/>
                </a:cubicBezTo>
                <a:cubicBezTo>
                  <a:pt x="108" y="276"/>
                  <a:pt x="109" y="276"/>
                  <a:pt x="109" y="276"/>
                </a:cubicBezTo>
                <a:cubicBezTo>
                  <a:pt x="109" y="276"/>
                  <a:pt x="109" y="276"/>
                  <a:pt x="109" y="276"/>
                </a:cubicBezTo>
                <a:cubicBezTo>
                  <a:pt x="109" y="276"/>
                  <a:pt x="108" y="276"/>
                  <a:pt x="107" y="276"/>
                </a:cubicBezTo>
                <a:close/>
                <a:moveTo>
                  <a:pt x="83" y="259"/>
                </a:moveTo>
                <a:cubicBezTo>
                  <a:pt x="92" y="263"/>
                  <a:pt x="101" y="266"/>
                  <a:pt x="111" y="268"/>
                </a:cubicBezTo>
                <a:cubicBezTo>
                  <a:pt x="116" y="270"/>
                  <a:pt x="122" y="272"/>
                  <a:pt x="127" y="274"/>
                </a:cubicBezTo>
                <a:cubicBezTo>
                  <a:pt x="129" y="274"/>
                  <a:pt x="131" y="275"/>
                  <a:pt x="133" y="276"/>
                </a:cubicBezTo>
                <a:cubicBezTo>
                  <a:pt x="130" y="276"/>
                  <a:pt x="126" y="276"/>
                  <a:pt x="123" y="276"/>
                </a:cubicBezTo>
                <a:cubicBezTo>
                  <a:pt x="112" y="272"/>
                  <a:pt x="101" y="268"/>
                  <a:pt x="91" y="263"/>
                </a:cubicBezTo>
                <a:cubicBezTo>
                  <a:pt x="88" y="262"/>
                  <a:pt x="86" y="260"/>
                  <a:pt x="83" y="259"/>
                </a:cubicBezTo>
                <a:close/>
                <a:moveTo>
                  <a:pt x="139" y="275"/>
                </a:moveTo>
                <a:cubicBezTo>
                  <a:pt x="131" y="270"/>
                  <a:pt x="121" y="268"/>
                  <a:pt x="112" y="265"/>
                </a:cubicBezTo>
                <a:cubicBezTo>
                  <a:pt x="107" y="264"/>
                  <a:pt x="101" y="262"/>
                  <a:pt x="96" y="260"/>
                </a:cubicBezTo>
                <a:cubicBezTo>
                  <a:pt x="93" y="259"/>
                  <a:pt x="89" y="258"/>
                  <a:pt x="86" y="256"/>
                </a:cubicBezTo>
                <a:cubicBezTo>
                  <a:pt x="84" y="255"/>
                  <a:pt x="82" y="254"/>
                  <a:pt x="80" y="253"/>
                </a:cubicBezTo>
                <a:cubicBezTo>
                  <a:pt x="91" y="255"/>
                  <a:pt x="101" y="261"/>
                  <a:pt x="112" y="264"/>
                </a:cubicBezTo>
                <a:cubicBezTo>
                  <a:pt x="122" y="268"/>
                  <a:pt x="133" y="272"/>
                  <a:pt x="144" y="275"/>
                </a:cubicBezTo>
                <a:cubicBezTo>
                  <a:pt x="142" y="275"/>
                  <a:pt x="141" y="275"/>
                  <a:pt x="139" y="275"/>
                </a:cubicBezTo>
                <a:close/>
                <a:moveTo>
                  <a:pt x="146" y="275"/>
                </a:moveTo>
                <a:cubicBezTo>
                  <a:pt x="137" y="270"/>
                  <a:pt x="126" y="268"/>
                  <a:pt x="116" y="264"/>
                </a:cubicBezTo>
                <a:cubicBezTo>
                  <a:pt x="110" y="262"/>
                  <a:pt x="104" y="259"/>
                  <a:pt x="98" y="257"/>
                </a:cubicBezTo>
                <a:cubicBezTo>
                  <a:pt x="95" y="256"/>
                  <a:pt x="91" y="255"/>
                  <a:pt x="88" y="254"/>
                </a:cubicBezTo>
                <a:cubicBezTo>
                  <a:pt x="87" y="254"/>
                  <a:pt x="83" y="252"/>
                  <a:pt x="84" y="253"/>
                </a:cubicBezTo>
                <a:cubicBezTo>
                  <a:pt x="85" y="253"/>
                  <a:pt x="86" y="253"/>
                  <a:pt x="87" y="253"/>
                </a:cubicBezTo>
                <a:cubicBezTo>
                  <a:pt x="100" y="257"/>
                  <a:pt x="112" y="261"/>
                  <a:pt x="124" y="265"/>
                </a:cubicBezTo>
                <a:cubicBezTo>
                  <a:pt x="130" y="267"/>
                  <a:pt x="136" y="269"/>
                  <a:pt x="142" y="271"/>
                </a:cubicBezTo>
                <a:cubicBezTo>
                  <a:pt x="147" y="272"/>
                  <a:pt x="151" y="274"/>
                  <a:pt x="155" y="274"/>
                </a:cubicBezTo>
                <a:cubicBezTo>
                  <a:pt x="152" y="274"/>
                  <a:pt x="149" y="275"/>
                  <a:pt x="146" y="275"/>
                </a:cubicBezTo>
                <a:close/>
                <a:moveTo>
                  <a:pt x="145" y="275"/>
                </a:moveTo>
                <a:cubicBezTo>
                  <a:pt x="145" y="275"/>
                  <a:pt x="145" y="275"/>
                  <a:pt x="145" y="275"/>
                </a:cubicBezTo>
                <a:cubicBezTo>
                  <a:pt x="140" y="272"/>
                  <a:pt x="133" y="271"/>
                  <a:pt x="128" y="269"/>
                </a:cubicBezTo>
                <a:cubicBezTo>
                  <a:pt x="122" y="267"/>
                  <a:pt x="116" y="265"/>
                  <a:pt x="110" y="263"/>
                </a:cubicBezTo>
                <a:cubicBezTo>
                  <a:pt x="107" y="262"/>
                  <a:pt x="105" y="261"/>
                  <a:pt x="102" y="260"/>
                </a:cubicBezTo>
                <a:cubicBezTo>
                  <a:pt x="106" y="261"/>
                  <a:pt x="110" y="263"/>
                  <a:pt x="114" y="264"/>
                </a:cubicBezTo>
                <a:cubicBezTo>
                  <a:pt x="124" y="268"/>
                  <a:pt x="136" y="270"/>
                  <a:pt x="145" y="275"/>
                </a:cubicBezTo>
                <a:close/>
                <a:moveTo>
                  <a:pt x="80" y="253"/>
                </a:moveTo>
                <a:cubicBezTo>
                  <a:pt x="80" y="252"/>
                  <a:pt x="81" y="252"/>
                  <a:pt x="82" y="252"/>
                </a:cubicBezTo>
                <a:cubicBezTo>
                  <a:pt x="82" y="252"/>
                  <a:pt x="82" y="252"/>
                  <a:pt x="82" y="252"/>
                </a:cubicBezTo>
                <a:cubicBezTo>
                  <a:pt x="83" y="253"/>
                  <a:pt x="85" y="253"/>
                  <a:pt x="86" y="254"/>
                </a:cubicBezTo>
                <a:cubicBezTo>
                  <a:pt x="84" y="253"/>
                  <a:pt x="82" y="253"/>
                  <a:pt x="80" y="253"/>
                </a:cubicBezTo>
                <a:close/>
                <a:moveTo>
                  <a:pt x="179" y="272"/>
                </a:moveTo>
                <a:cubicBezTo>
                  <a:pt x="173" y="269"/>
                  <a:pt x="167" y="267"/>
                  <a:pt x="162" y="265"/>
                </a:cubicBezTo>
                <a:cubicBezTo>
                  <a:pt x="156" y="263"/>
                  <a:pt x="150" y="261"/>
                  <a:pt x="144" y="259"/>
                </a:cubicBezTo>
                <a:cubicBezTo>
                  <a:pt x="134" y="255"/>
                  <a:pt x="123" y="253"/>
                  <a:pt x="114" y="248"/>
                </a:cubicBezTo>
                <a:cubicBezTo>
                  <a:pt x="115" y="248"/>
                  <a:pt x="115" y="249"/>
                  <a:pt x="116" y="249"/>
                </a:cubicBezTo>
                <a:cubicBezTo>
                  <a:pt x="119" y="250"/>
                  <a:pt x="122" y="251"/>
                  <a:pt x="124" y="252"/>
                </a:cubicBezTo>
                <a:cubicBezTo>
                  <a:pt x="130" y="254"/>
                  <a:pt x="136" y="255"/>
                  <a:pt x="142" y="257"/>
                </a:cubicBezTo>
                <a:cubicBezTo>
                  <a:pt x="148" y="259"/>
                  <a:pt x="154" y="260"/>
                  <a:pt x="160" y="262"/>
                </a:cubicBezTo>
                <a:cubicBezTo>
                  <a:pt x="168" y="265"/>
                  <a:pt x="176" y="267"/>
                  <a:pt x="183" y="270"/>
                </a:cubicBezTo>
                <a:cubicBezTo>
                  <a:pt x="182" y="271"/>
                  <a:pt x="180" y="271"/>
                  <a:pt x="179" y="272"/>
                </a:cubicBezTo>
                <a:close/>
                <a:moveTo>
                  <a:pt x="110" y="246"/>
                </a:moveTo>
                <a:cubicBezTo>
                  <a:pt x="110" y="246"/>
                  <a:pt x="110" y="246"/>
                  <a:pt x="111" y="246"/>
                </a:cubicBezTo>
                <a:cubicBezTo>
                  <a:pt x="111" y="246"/>
                  <a:pt x="111" y="246"/>
                  <a:pt x="111" y="246"/>
                </a:cubicBezTo>
                <a:cubicBezTo>
                  <a:pt x="113" y="246"/>
                  <a:pt x="115" y="246"/>
                  <a:pt x="117" y="246"/>
                </a:cubicBezTo>
                <a:cubicBezTo>
                  <a:pt x="117" y="246"/>
                  <a:pt x="117" y="247"/>
                  <a:pt x="118" y="247"/>
                </a:cubicBezTo>
                <a:cubicBezTo>
                  <a:pt x="126" y="251"/>
                  <a:pt x="135" y="254"/>
                  <a:pt x="144" y="257"/>
                </a:cubicBezTo>
                <a:cubicBezTo>
                  <a:pt x="132" y="254"/>
                  <a:pt x="121" y="250"/>
                  <a:pt x="110" y="246"/>
                </a:cubicBezTo>
                <a:close/>
                <a:moveTo>
                  <a:pt x="132" y="237"/>
                </a:moveTo>
                <a:cubicBezTo>
                  <a:pt x="129" y="235"/>
                  <a:pt x="126" y="234"/>
                  <a:pt x="124" y="233"/>
                </a:cubicBezTo>
                <a:cubicBezTo>
                  <a:pt x="122" y="233"/>
                  <a:pt x="120" y="232"/>
                  <a:pt x="119" y="231"/>
                </a:cubicBezTo>
                <a:cubicBezTo>
                  <a:pt x="123" y="233"/>
                  <a:pt x="127" y="234"/>
                  <a:pt x="132" y="235"/>
                </a:cubicBezTo>
                <a:cubicBezTo>
                  <a:pt x="132" y="235"/>
                  <a:pt x="132" y="236"/>
                  <a:pt x="132" y="237"/>
                </a:cubicBezTo>
                <a:close/>
                <a:moveTo>
                  <a:pt x="127" y="246"/>
                </a:moveTo>
                <a:cubicBezTo>
                  <a:pt x="133" y="249"/>
                  <a:pt x="139" y="251"/>
                  <a:pt x="145" y="253"/>
                </a:cubicBezTo>
                <a:cubicBezTo>
                  <a:pt x="137" y="251"/>
                  <a:pt x="128" y="249"/>
                  <a:pt x="120" y="246"/>
                </a:cubicBezTo>
                <a:cubicBezTo>
                  <a:pt x="122" y="246"/>
                  <a:pt x="124" y="246"/>
                  <a:pt x="127" y="246"/>
                </a:cubicBezTo>
                <a:close/>
                <a:moveTo>
                  <a:pt x="113" y="240"/>
                </a:moveTo>
                <a:cubicBezTo>
                  <a:pt x="114" y="241"/>
                  <a:pt x="116" y="242"/>
                  <a:pt x="118" y="243"/>
                </a:cubicBezTo>
                <a:cubicBezTo>
                  <a:pt x="117" y="242"/>
                  <a:pt x="115" y="243"/>
                  <a:pt x="114" y="243"/>
                </a:cubicBezTo>
                <a:cubicBezTo>
                  <a:pt x="114" y="243"/>
                  <a:pt x="114" y="243"/>
                  <a:pt x="114" y="243"/>
                </a:cubicBezTo>
                <a:cubicBezTo>
                  <a:pt x="113" y="243"/>
                  <a:pt x="113" y="243"/>
                  <a:pt x="113" y="243"/>
                </a:cubicBezTo>
                <a:cubicBezTo>
                  <a:pt x="113" y="242"/>
                  <a:pt x="113" y="241"/>
                  <a:pt x="113" y="240"/>
                </a:cubicBezTo>
                <a:close/>
                <a:moveTo>
                  <a:pt x="114" y="240"/>
                </a:moveTo>
                <a:cubicBezTo>
                  <a:pt x="117" y="240"/>
                  <a:pt x="119" y="241"/>
                  <a:pt x="121" y="241"/>
                </a:cubicBezTo>
                <a:cubicBezTo>
                  <a:pt x="124" y="242"/>
                  <a:pt x="126" y="242"/>
                  <a:pt x="128" y="243"/>
                </a:cubicBezTo>
                <a:cubicBezTo>
                  <a:pt x="125" y="243"/>
                  <a:pt x="122" y="243"/>
                  <a:pt x="119" y="243"/>
                </a:cubicBezTo>
                <a:cubicBezTo>
                  <a:pt x="120" y="243"/>
                  <a:pt x="120" y="243"/>
                  <a:pt x="120" y="243"/>
                </a:cubicBezTo>
                <a:cubicBezTo>
                  <a:pt x="118" y="242"/>
                  <a:pt x="115" y="240"/>
                  <a:pt x="114" y="240"/>
                </a:cubicBezTo>
                <a:close/>
                <a:moveTo>
                  <a:pt x="124" y="240"/>
                </a:moveTo>
                <a:cubicBezTo>
                  <a:pt x="122" y="240"/>
                  <a:pt x="120" y="239"/>
                  <a:pt x="118" y="239"/>
                </a:cubicBezTo>
                <a:cubicBezTo>
                  <a:pt x="119" y="239"/>
                  <a:pt x="113" y="237"/>
                  <a:pt x="116" y="237"/>
                </a:cubicBezTo>
                <a:cubicBezTo>
                  <a:pt x="122" y="239"/>
                  <a:pt x="126" y="241"/>
                  <a:pt x="132" y="241"/>
                </a:cubicBezTo>
                <a:cubicBezTo>
                  <a:pt x="132" y="241"/>
                  <a:pt x="131" y="242"/>
                  <a:pt x="131" y="242"/>
                </a:cubicBezTo>
                <a:cubicBezTo>
                  <a:pt x="131" y="242"/>
                  <a:pt x="131" y="242"/>
                  <a:pt x="131" y="242"/>
                </a:cubicBezTo>
                <a:cubicBezTo>
                  <a:pt x="129" y="241"/>
                  <a:pt x="126" y="241"/>
                  <a:pt x="124" y="240"/>
                </a:cubicBezTo>
                <a:close/>
                <a:moveTo>
                  <a:pt x="132" y="240"/>
                </a:moveTo>
                <a:cubicBezTo>
                  <a:pt x="129" y="239"/>
                  <a:pt x="127" y="238"/>
                  <a:pt x="124" y="237"/>
                </a:cubicBezTo>
                <a:cubicBezTo>
                  <a:pt x="124" y="237"/>
                  <a:pt x="124" y="237"/>
                  <a:pt x="124" y="237"/>
                </a:cubicBezTo>
                <a:cubicBezTo>
                  <a:pt x="127" y="238"/>
                  <a:pt x="129" y="238"/>
                  <a:pt x="132" y="238"/>
                </a:cubicBezTo>
                <a:cubicBezTo>
                  <a:pt x="132" y="239"/>
                  <a:pt x="132" y="239"/>
                  <a:pt x="132" y="240"/>
                </a:cubicBezTo>
                <a:close/>
                <a:moveTo>
                  <a:pt x="119" y="228"/>
                </a:moveTo>
                <a:cubicBezTo>
                  <a:pt x="121" y="228"/>
                  <a:pt x="122" y="228"/>
                  <a:pt x="124" y="229"/>
                </a:cubicBezTo>
                <a:cubicBezTo>
                  <a:pt x="126" y="230"/>
                  <a:pt x="128" y="230"/>
                  <a:pt x="130" y="231"/>
                </a:cubicBezTo>
                <a:cubicBezTo>
                  <a:pt x="131" y="232"/>
                  <a:pt x="131" y="233"/>
                  <a:pt x="131" y="234"/>
                </a:cubicBezTo>
                <a:cubicBezTo>
                  <a:pt x="127" y="231"/>
                  <a:pt x="123" y="229"/>
                  <a:pt x="118" y="227"/>
                </a:cubicBezTo>
                <a:cubicBezTo>
                  <a:pt x="114" y="226"/>
                  <a:pt x="119" y="228"/>
                  <a:pt x="119" y="228"/>
                </a:cubicBezTo>
                <a:close/>
                <a:moveTo>
                  <a:pt x="130" y="229"/>
                </a:moveTo>
                <a:cubicBezTo>
                  <a:pt x="126" y="227"/>
                  <a:pt x="122" y="226"/>
                  <a:pt x="118" y="224"/>
                </a:cubicBezTo>
                <a:cubicBezTo>
                  <a:pt x="121" y="226"/>
                  <a:pt x="125" y="227"/>
                  <a:pt x="129" y="227"/>
                </a:cubicBezTo>
                <a:cubicBezTo>
                  <a:pt x="129" y="228"/>
                  <a:pt x="130" y="229"/>
                  <a:pt x="130" y="229"/>
                </a:cubicBezTo>
                <a:close/>
                <a:moveTo>
                  <a:pt x="128" y="225"/>
                </a:moveTo>
                <a:cubicBezTo>
                  <a:pt x="126" y="224"/>
                  <a:pt x="123" y="224"/>
                  <a:pt x="121" y="223"/>
                </a:cubicBezTo>
                <a:cubicBezTo>
                  <a:pt x="120" y="222"/>
                  <a:pt x="120" y="222"/>
                  <a:pt x="120" y="222"/>
                </a:cubicBezTo>
                <a:cubicBezTo>
                  <a:pt x="121" y="223"/>
                  <a:pt x="121" y="223"/>
                  <a:pt x="122" y="223"/>
                </a:cubicBezTo>
                <a:cubicBezTo>
                  <a:pt x="124" y="223"/>
                  <a:pt x="126" y="224"/>
                  <a:pt x="128" y="224"/>
                </a:cubicBezTo>
                <a:cubicBezTo>
                  <a:pt x="128" y="224"/>
                  <a:pt x="128" y="225"/>
                  <a:pt x="128" y="225"/>
                </a:cubicBezTo>
                <a:close/>
                <a:moveTo>
                  <a:pt x="177" y="259"/>
                </a:moveTo>
                <a:cubicBezTo>
                  <a:pt x="168" y="256"/>
                  <a:pt x="159" y="254"/>
                  <a:pt x="150" y="251"/>
                </a:cubicBezTo>
                <a:cubicBezTo>
                  <a:pt x="144" y="250"/>
                  <a:pt x="138" y="247"/>
                  <a:pt x="132" y="245"/>
                </a:cubicBezTo>
                <a:cubicBezTo>
                  <a:pt x="132" y="245"/>
                  <a:pt x="132" y="245"/>
                  <a:pt x="133" y="245"/>
                </a:cubicBezTo>
                <a:cubicBezTo>
                  <a:pt x="139" y="247"/>
                  <a:pt x="146" y="248"/>
                  <a:pt x="153" y="250"/>
                </a:cubicBezTo>
                <a:cubicBezTo>
                  <a:pt x="161" y="252"/>
                  <a:pt x="170" y="255"/>
                  <a:pt x="177" y="259"/>
                </a:cubicBezTo>
                <a:close/>
                <a:moveTo>
                  <a:pt x="186" y="267"/>
                </a:moveTo>
                <a:cubicBezTo>
                  <a:pt x="168" y="259"/>
                  <a:pt x="149" y="255"/>
                  <a:pt x="131" y="247"/>
                </a:cubicBezTo>
                <a:cubicBezTo>
                  <a:pt x="130" y="247"/>
                  <a:pt x="129" y="246"/>
                  <a:pt x="128" y="246"/>
                </a:cubicBezTo>
                <a:cubicBezTo>
                  <a:pt x="129" y="246"/>
                  <a:pt x="129" y="246"/>
                  <a:pt x="130" y="246"/>
                </a:cubicBezTo>
                <a:cubicBezTo>
                  <a:pt x="130" y="246"/>
                  <a:pt x="131" y="246"/>
                  <a:pt x="132" y="246"/>
                </a:cubicBezTo>
                <a:cubicBezTo>
                  <a:pt x="137" y="248"/>
                  <a:pt x="142" y="250"/>
                  <a:pt x="147" y="251"/>
                </a:cubicBezTo>
                <a:cubicBezTo>
                  <a:pt x="157" y="254"/>
                  <a:pt x="168" y="256"/>
                  <a:pt x="178" y="260"/>
                </a:cubicBezTo>
                <a:cubicBezTo>
                  <a:pt x="178" y="260"/>
                  <a:pt x="178" y="260"/>
                  <a:pt x="178" y="260"/>
                </a:cubicBezTo>
                <a:cubicBezTo>
                  <a:pt x="179" y="260"/>
                  <a:pt x="179" y="261"/>
                  <a:pt x="179" y="261"/>
                </a:cubicBezTo>
                <a:cubicBezTo>
                  <a:pt x="180" y="262"/>
                  <a:pt x="184" y="265"/>
                  <a:pt x="186" y="267"/>
                </a:cubicBezTo>
                <a:close/>
                <a:moveTo>
                  <a:pt x="172" y="262"/>
                </a:moveTo>
                <a:cubicBezTo>
                  <a:pt x="175" y="263"/>
                  <a:pt x="178" y="264"/>
                  <a:pt x="181" y="266"/>
                </a:cubicBezTo>
                <a:cubicBezTo>
                  <a:pt x="182" y="266"/>
                  <a:pt x="183" y="266"/>
                  <a:pt x="184" y="267"/>
                </a:cubicBezTo>
                <a:cubicBezTo>
                  <a:pt x="176" y="264"/>
                  <a:pt x="167" y="261"/>
                  <a:pt x="159" y="258"/>
                </a:cubicBezTo>
                <a:cubicBezTo>
                  <a:pt x="164" y="259"/>
                  <a:pt x="168" y="260"/>
                  <a:pt x="172" y="262"/>
                </a:cubicBezTo>
                <a:close/>
                <a:moveTo>
                  <a:pt x="186" y="269"/>
                </a:moveTo>
                <a:cubicBezTo>
                  <a:pt x="186" y="269"/>
                  <a:pt x="185" y="270"/>
                  <a:pt x="184" y="270"/>
                </a:cubicBezTo>
                <a:cubicBezTo>
                  <a:pt x="178" y="267"/>
                  <a:pt x="171" y="265"/>
                  <a:pt x="164" y="263"/>
                </a:cubicBezTo>
                <a:cubicBezTo>
                  <a:pt x="161" y="262"/>
                  <a:pt x="158" y="260"/>
                  <a:pt x="154" y="259"/>
                </a:cubicBezTo>
                <a:cubicBezTo>
                  <a:pt x="144" y="256"/>
                  <a:pt x="133" y="253"/>
                  <a:pt x="123" y="248"/>
                </a:cubicBezTo>
                <a:cubicBezTo>
                  <a:pt x="124" y="248"/>
                  <a:pt x="124" y="249"/>
                  <a:pt x="125" y="249"/>
                </a:cubicBezTo>
                <a:cubicBezTo>
                  <a:pt x="128" y="250"/>
                  <a:pt x="131" y="250"/>
                  <a:pt x="134" y="251"/>
                </a:cubicBezTo>
                <a:cubicBezTo>
                  <a:pt x="140" y="253"/>
                  <a:pt x="146" y="254"/>
                  <a:pt x="152" y="256"/>
                </a:cubicBezTo>
                <a:cubicBezTo>
                  <a:pt x="164" y="260"/>
                  <a:pt x="175" y="265"/>
                  <a:pt x="187" y="268"/>
                </a:cubicBezTo>
                <a:cubicBezTo>
                  <a:pt x="187" y="269"/>
                  <a:pt x="186" y="269"/>
                  <a:pt x="186" y="269"/>
                </a:cubicBezTo>
                <a:close/>
                <a:moveTo>
                  <a:pt x="170" y="273"/>
                </a:moveTo>
                <a:cubicBezTo>
                  <a:pt x="170" y="273"/>
                  <a:pt x="170" y="273"/>
                  <a:pt x="170" y="273"/>
                </a:cubicBezTo>
                <a:cubicBezTo>
                  <a:pt x="158" y="268"/>
                  <a:pt x="146" y="265"/>
                  <a:pt x="134" y="260"/>
                </a:cubicBezTo>
                <a:cubicBezTo>
                  <a:pt x="128" y="258"/>
                  <a:pt x="121" y="256"/>
                  <a:pt x="115" y="254"/>
                </a:cubicBezTo>
                <a:cubicBezTo>
                  <a:pt x="122" y="255"/>
                  <a:pt x="128" y="257"/>
                  <a:pt x="135" y="259"/>
                </a:cubicBezTo>
                <a:cubicBezTo>
                  <a:pt x="149" y="264"/>
                  <a:pt x="162" y="269"/>
                  <a:pt x="177" y="272"/>
                </a:cubicBezTo>
                <a:cubicBezTo>
                  <a:pt x="174" y="272"/>
                  <a:pt x="172" y="273"/>
                  <a:pt x="170" y="273"/>
                </a:cubicBezTo>
                <a:close/>
                <a:moveTo>
                  <a:pt x="159" y="274"/>
                </a:moveTo>
                <a:cubicBezTo>
                  <a:pt x="159" y="274"/>
                  <a:pt x="158" y="274"/>
                  <a:pt x="157" y="274"/>
                </a:cubicBezTo>
                <a:cubicBezTo>
                  <a:pt x="157" y="274"/>
                  <a:pt x="157" y="274"/>
                  <a:pt x="157" y="274"/>
                </a:cubicBezTo>
                <a:cubicBezTo>
                  <a:pt x="146" y="269"/>
                  <a:pt x="134" y="267"/>
                  <a:pt x="122" y="262"/>
                </a:cubicBezTo>
                <a:cubicBezTo>
                  <a:pt x="115" y="259"/>
                  <a:pt x="109" y="257"/>
                  <a:pt x="102" y="254"/>
                </a:cubicBezTo>
                <a:cubicBezTo>
                  <a:pt x="100" y="253"/>
                  <a:pt x="99" y="253"/>
                  <a:pt x="97" y="252"/>
                </a:cubicBezTo>
                <a:cubicBezTo>
                  <a:pt x="110" y="256"/>
                  <a:pt x="122" y="260"/>
                  <a:pt x="134" y="264"/>
                </a:cubicBezTo>
                <a:cubicBezTo>
                  <a:pt x="145" y="268"/>
                  <a:pt x="156" y="271"/>
                  <a:pt x="168" y="273"/>
                </a:cubicBezTo>
                <a:cubicBezTo>
                  <a:pt x="165" y="273"/>
                  <a:pt x="162" y="274"/>
                  <a:pt x="159" y="274"/>
                </a:cubicBezTo>
                <a:close/>
                <a:moveTo>
                  <a:pt x="110" y="276"/>
                </a:moveTo>
                <a:cubicBezTo>
                  <a:pt x="104" y="272"/>
                  <a:pt x="97" y="270"/>
                  <a:pt x="90" y="267"/>
                </a:cubicBezTo>
                <a:cubicBezTo>
                  <a:pt x="85" y="265"/>
                  <a:pt x="80" y="263"/>
                  <a:pt x="75" y="261"/>
                </a:cubicBezTo>
                <a:cubicBezTo>
                  <a:pt x="74" y="261"/>
                  <a:pt x="73" y="260"/>
                  <a:pt x="72" y="260"/>
                </a:cubicBezTo>
                <a:cubicBezTo>
                  <a:pt x="80" y="263"/>
                  <a:pt x="88" y="266"/>
                  <a:pt x="97" y="268"/>
                </a:cubicBezTo>
                <a:cubicBezTo>
                  <a:pt x="105" y="271"/>
                  <a:pt x="113" y="273"/>
                  <a:pt x="121" y="276"/>
                </a:cubicBezTo>
                <a:cubicBezTo>
                  <a:pt x="117" y="276"/>
                  <a:pt x="114" y="276"/>
                  <a:pt x="110" y="276"/>
                </a:cubicBezTo>
                <a:close/>
                <a:moveTo>
                  <a:pt x="97" y="276"/>
                </a:moveTo>
                <a:cubicBezTo>
                  <a:pt x="97" y="276"/>
                  <a:pt x="96" y="276"/>
                  <a:pt x="96" y="276"/>
                </a:cubicBezTo>
                <a:cubicBezTo>
                  <a:pt x="91" y="272"/>
                  <a:pt x="85" y="269"/>
                  <a:pt x="79" y="267"/>
                </a:cubicBezTo>
                <a:cubicBezTo>
                  <a:pt x="76" y="266"/>
                  <a:pt x="72" y="264"/>
                  <a:pt x="68" y="262"/>
                </a:cubicBezTo>
                <a:cubicBezTo>
                  <a:pt x="67" y="262"/>
                  <a:pt x="65" y="261"/>
                  <a:pt x="64" y="260"/>
                </a:cubicBezTo>
                <a:cubicBezTo>
                  <a:pt x="65" y="261"/>
                  <a:pt x="66" y="261"/>
                  <a:pt x="68" y="262"/>
                </a:cubicBezTo>
                <a:cubicBezTo>
                  <a:pt x="75" y="265"/>
                  <a:pt x="81" y="267"/>
                  <a:pt x="88" y="270"/>
                </a:cubicBezTo>
                <a:cubicBezTo>
                  <a:pt x="94" y="272"/>
                  <a:pt x="100" y="274"/>
                  <a:pt x="106" y="276"/>
                </a:cubicBezTo>
                <a:cubicBezTo>
                  <a:pt x="103" y="276"/>
                  <a:pt x="100" y="276"/>
                  <a:pt x="97" y="276"/>
                </a:cubicBezTo>
                <a:close/>
                <a:moveTo>
                  <a:pt x="54" y="269"/>
                </a:moveTo>
                <a:cubicBezTo>
                  <a:pt x="57" y="270"/>
                  <a:pt x="60" y="271"/>
                  <a:pt x="64" y="272"/>
                </a:cubicBezTo>
                <a:cubicBezTo>
                  <a:pt x="60" y="272"/>
                  <a:pt x="56" y="270"/>
                  <a:pt x="54" y="269"/>
                </a:cubicBezTo>
                <a:close/>
                <a:moveTo>
                  <a:pt x="58" y="262"/>
                </a:moveTo>
                <a:cubicBezTo>
                  <a:pt x="58" y="262"/>
                  <a:pt x="58" y="262"/>
                  <a:pt x="58" y="262"/>
                </a:cubicBezTo>
                <a:cubicBezTo>
                  <a:pt x="60" y="263"/>
                  <a:pt x="62" y="264"/>
                  <a:pt x="63" y="265"/>
                </a:cubicBezTo>
                <a:cubicBezTo>
                  <a:pt x="65" y="266"/>
                  <a:pt x="66" y="267"/>
                  <a:pt x="68" y="267"/>
                </a:cubicBezTo>
                <a:cubicBezTo>
                  <a:pt x="72" y="269"/>
                  <a:pt x="76" y="271"/>
                  <a:pt x="80" y="273"/>
                </a:cubicBezTo>
                <a:cubicBezTo>
                  <a:pt x="79" y="273"/>
                  <a:pt x="78" y="272"/>
                  <a:pt x="77" y="272"/>
                </a:cubicBezTo>
                <a:cubicBezTo>
                  <a:pt x="75" y="271"/>
                  <a:pt x="72" y="270"/>
                  <a:pt x="70" y="270"/>
                </a:cubicBezTo>
                <a:cubicBezTo>
                  <a:pt x="65" y="268"/>
                  <a:pt x="60" y="267"/>
                  <a:pt x="55" y="265"/>
                </a:cubicBezTo>
                <a:cubicBezTo>
                  <a:pt x="56" y="264"/>
                  <a:pt x="57" y="263"/>
                  <a:pt x="58" y="262"/>
                </a:cubicBezTo>
                <a:close/>
                <a:moveTo>
                  <a:pt x="76" y="254"/>
                </a:moveTo>
                <a:cubicBezTo>
                  <a:pt x="77" y="254"/>
                  <a:pt x="78" y="253"/>
                  <a:pt x="78" y="253"/>
                </a:cubicBezTo>
                <a:cubicBezTo>
                  <a:pt x="78" y="253"/>
                  <a:pt x="78" y="253"/>
                  <a:pt x="78" y="253"/>
                </a:cubicBezTo>
                <a:cubicBezTo>
                  <a:pt x="89" y="258"/>
                  <a:pt x="100" y="262"/>
                  <a:pt x="111" y="266"/>
                </a:cubicBezTo>
                <a:cubicBezTo>
                  <a:pt x="115" y="267"/>
                  <a:pt x="120" y="268"/>
                  <a:pt x="125" y="270"/>
                </a:cubicBezTo>
                <a:cubicBezTo>
                  <a:pt x="128" y="271"/>
                  <a:pt x="130" y="272"/>
                  <a:pt x="133" y="273"/>
                </a:cubicBezTo>
                <a:cubicBezTo>
                  <a:pt x="134" y="273"/>
                  <a:pt x="136" y="275"/>
                  <a:pt x="137" y="275"/>
                </a:cubicBezTo>
                <a:cubicBezTo>
                  <a:pt x="137" y="275"/>
                  <a:pt x="136" y="275"/>
                  <a:pt x="136" y="275"/>
                </a:cubicBezTo>
                <a:cubicBezTo>
                  <a:pt x="131" y="275"/>
                  <a:pt x="126" y="273"/>
                  <a:pt x="121" y="271"/>
                </a:cubicBezTo>
                <a:cubicBezTo>
                  <a:pt x="116" y="269"/>
                  <a:pt x="110" y="267"/>
                  <a:pt x="104" y="266"/>
                </a:cubicBezTo>
                <a:cubicBezTo>
                  <a:pt x="94" y="263"/>
                  <a:pt x="83" y="259"/>
                  <a:pt x="73" y="255"/>
                </a:cubicBezTo>
                <a:cubicBezTo>
                  <a:pt x="74" y="255"/>
                  <a:pt x="75" y="254"/>
                  <a:pt x="76" y="254"/>
                </a:cubicBezTo>
                <a:close/>
                <a:moveTo>
                  <a:pt x="113" y="234"/>
                </a:moveTo>
                <a:cubicBezTo>
                  <a:pt x="116" y="235"/>
                  <a:pt x="119" y="236"/>
                  <a:pt x="122" y="237"/>
                </a:cubicBezTo>
                <a:cubicBezTo>
                  <a:pt x="125" y="238"/>
                  <a:pt x="129" y="240"/>
                  <a:pt x="132" y="240"/>
                </a:cubicBezTo>
                <a:cubicBezTo>
                  <a:pt x="132" y="240"/>
                  <a:pt x="132" y="240"/>
                  <a:pt x="132" y="240"/>
                </a:cubicBezTo>
                <a:cubicBezTo>
                  <a:pt x="126" y="240"/>
                  <a:pt x="120" y="237"/>
                  <a:pt x="114" y="236"/>
                </a:cubicBezTo>
                <a:cubicBezTo>
                  <a:pt x="114" y="236"/>
                  <a:pt x="114" y="237"/>
                  <a:pt x="114" y="237"/>
                </a:cubicBezTo>
                <a:cubicBezTo>
                  <a:pt x="119" y="240"/>
                  <a:pt x="124" y="241"/>
                  <a:pt x="130" y="243"/>
                </a:cubicBezTo>
                <a:cubicBezTo>
                  <a:pt x="130" y="243"/>
                  <a:pt x="130" y="243"/>
                  <a:pt x="130" y="243"/>
                </a:cubicBezTo>
                <a:cubicBezTo>
                  <a:pt x="130" y="243"/>
                  <a:pt x="130" y="243"/>
                  <a:pt x="130" y="243"/>
                </a:cubicBezTo>
                <a:cubicBezTo>
                  <a:pt x="129" y="242"/>
                  <a:pt x="126" y="242"/>
                  <a:pt x="126" y="242"/>
                </a:cubicBezTo>
                <a:cubicBezTo>
                  <a:pt x="125" y="241"/>
                  <a:pt x="123" y="241"/>
                  <a:pt x="122" y="241"/>
                </a:cubicBezTo>
                <a:cubicBezTo>
                  <a:pt x="119" y="240"/>
                  <a:pt x="116" y="239"/>
                  <a:pt x="113" y="239"/>
                </a:cubicBezTo>
                <a:cubicBezTo>
                  <a:pt x="112" y="237"/>
                  <a:pt x="113" y="236"/>
                  <a:pt x="113" y="234"/>
                </a:cubicBezTo>
                <a:close/>
                <a:moveTo>
                  <a:pt x="117" y="221"/>
                </a:moveTo>
                <a:cubicBezTo>
                  <a:pt x="117" y="221"/>
                  <a:pt x="117" y="221"/>
                  <a:pt x="117" y="221"/>
                </a:cubicBezTo>
                <a:cubicBezTo>
                  <a:pt x="117" y="221"/>
                  <a:pt x="117" y="221"/>
                  <a:pt x="117" y="222"/>
                </a:cubicBezTo>
                <a:cubicBezTo>
                  <a:pt x="120" y="224"/>
                  <a:pt x="125" y="224"/>
                  <a:pt x="129" y="226"/>
                </a:cubicBezTo>
                <a:cubicBezTo>
                  <a:pt x="129" y="226"/>
                  <a:pt x="129" y="226"/>
                  <a:pt x="129" y="226"/>
                </a:cubicBezTo>
                <a:cubicBezTo>
                  <a:pt x="127" y="226"/>
                  <a:pt x="125" y="225"/>
                  <a:pt x="123" y="225"/>
                </a:cubicBezTo>
                <a:cubicBezTo>
                  <a:pt x="121" y="225"/>
                  <a:pt x="119" y="224"/>
                  <a:pt x="117" y="224"/>
                </a:cubicBezTo>
                <a:cubicBezTo>
                  <a:pt x="117" y="224"/>
                  <a:pt x="116" y="224"/>
                  <a:pt x="117" y="224"/>
                </a:cubicBezTo>
                <a:cubicBezTo>
                  <a:pt x="119" y="226"/>
                  <a:pt x="121" y="226"/>
                  <a:pt x="123" y="227"/>
                </a:cubicBezTo>
                <a:cubicBezTo>
                  <a:pt x="125" y="228"/>
                  <a:pt x="128" y="229"/>
                  <a:pt x="130" y="230"/>
                </a:cubicBezTo>
                <a:cubicBezTo>
                  <a:pt x="125" y="229"/>
                  <a:pt x="120" y="227"/>
                  <a:pt x="115" y="226"/>
                </a:cubicBezTo>
                <a:cubicBezTo>
                  <a:pt x="115" y="226"/>
                  <a:pt x="115" y="226"/>
                  <a:pt x="115" y="226"/>
                </a:cubicBezTo>
                <a:cubicBezTo>
                  <a:pt x="115" y="225"/>
                  <a:pt x="116" y="223"/>
                  <a:pt x="117" y="221"/>
                </a:cubicBezTo>
                <a:close/>
                <a:moveTo>
                  <a:pt x="16" y="73"/>
                </a:moveTo>
                <a:cubicBezTo>
                  <a:pt x="21" y="60"/>
                  <a:pt x="28" y="47"/>
                  <a:pt x="38" y="36"/>
                </a:cubicBezTo>
                <a:cubicBezTo>
                  <a:pt x="48" y="26"/>
                  <a:pt x="60" y="19"/>
                  <a:pt x="72" y="13"/>
                </a:cubicBezTo>
                <a:cubicBezTo>
                  <a:pt x="73" y="16"/>
                  <a:pt x="76" y="19"/>
                  <a:pt x="77" y="21"/>
                </a:cubicBezTo>
                <a:cubicBezTo>
                  <a:pt x="42" y="37"/>
                  <a:pt x="18" y="71"/>
                  <a:pt x="17" y="111"/>
                </a:cubicBezTo>
                <a:cubicBezTo>
                  <a:pt x="18" y="159"/>
                  <a:pt x="54" y="200"/>
                  <a:pt x="101" y="209"/>
                </a:cubicBezTo>
                <a:cubicBezTo>
                  <a:pt x="120" y="213"/>
                  <a:pt x="140" y="211"/>
                  <a:pt x="157" y="205"/>
                </a:cubicBezTo>
                <a:cubicBezTo>
                  <a:pt x="158" y="207"/>
                  <a:pt x="159" y="209"/>
                  <a:pt x="160" y="212"/>
                </a:cubicBezTo>
                <a:cubicBezTo>
                  <a:pt x="149" y="217"/>
                  <a:pt x="135" y="218"/>
                  <a:pt x="123" y="218"/>
                </a:cubicBezTo>
                <a:cubicBezTo>
                  <a:pt x="113" y="218"/>
                  <a:pt x="102" y="218"/>
                  <a:pt x="92" y="215"/>
                </a:cubicBezTo>
                <a:cubicBezTo>
                  <a:pt x="60" y="208"/>
                  <a:pt x="32" y="189"/>
                  <a:pt x="18" y="158"/>
                </a:cubicBezTo>
                <a:cubicBezTo>
                  <a:pt x="6" y="131"/>
                  <a:pt x="5" y="101"/>
                  <a:pt x="16" y="73"/>
                </a:cubicBez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p>
        </p:txBody>
      </p:sp>
      <p:sp>
        <p:nvSpPr>
          <p:cNvPr id="3" name="PA_任意多边形 56"/>
          <p:cNvSpPr/>
          <p:nvPr/>
        </p:nvSpPr>
        <p:spPr bwMode="auto">
          <a:xfrm>
            <a:off x="6258201" y="1884883"/>
            <a:ext cx="4622309" cy="1544117"/>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4" name="PA_任意多边形 56"/>
          <p:cNvSpPr/>
          <p:nvPr/>
        </p:nvSpPr>
        <p:spPr bwMode="auto">
          <a:xfrm>
            <a:off x="6096000" y="4014313"/>
            <a:ext cx="4622309" cy="1544117"/>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zh-CN" altLang="en-US">
              <a:cs typeface="+mn-ea"/>
              <a:sym typeface="+mn-lt"/>
            </a:endParaRPr>
          </a:p>
        </p:txBody>
      </p:sp>
      <p:cxnSp>
        <p:nvCxnSpPr>
          <p:cNvPr id="5" name="PA_直接连接符 7"/>
          <p:cNvCxnSpPr/>
          <p:nvPr/>
        </p:nvCxnSpPr>
        <p:spPr>
          <a:xfrm>
            <a:off x="3973231" y="2937609"/>
            <a:ext cx="2049515" cy="88467"/>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 name="PA_直接连接符 421"/>
          <p:cNvCxnSpPr/>
          <p:nvPr/>
        </p:nvCxnSpPr>
        <p:spPr>
          <a:xfrm>
            <a:off x="3955229" y="2937609"/>
            <a:ext cx="2104950" cy="1552179"/>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PA_图片 420"/>
          <p:cNvPicPr>
            <a:picLocks noChangeAspect="1"/>
          </p:cNvPicPr>
          <p:nvPr/>
        </p:nvPicPr>
        <p:blipFill rotWithShape="1">
          <a:blip r:embed="rId2" cstate="hqprint">
            <a:biLevel thresh="75000"/>
          </a:blip>
          <a:srcRect/>
          <a:stretch>
            <a:fillRect/>
          </a:stretch>
        </p:blipFill>
        <p:spPr>
          <a:xfrm>
            <a:off x="3757207" y="2687682"/>
            <a:ext cx="523280" cy="605404"/>
          </a:xfrm>
          <a:prstGeom prst="rect">
            <a:avLst/>
          </a:prstGeom>
        </p:spPr>
      </p:pic>
      <p:sp>
        <p:nvSpPr>
          <p:cNvPr id="8" name="PA_chenying0907 5"/>
          <p:cNvSpPr txBox="1"/>
          <p:nvPr/>
        </p:nvSpPr>
        <p:spPr>
          <a:xfrm>
            <a:off x="6553878" y="1838865"/>
            <a:ext cx="4186243" cy="1015663"/>
          </a:xfrm>
          <a:prstGeom prst="rect">
            <a:avLst/>
          </a:prstGeom>
        </p:spPr>
        <p:txBody>
          <a:bodyPr wrap="square">
            <a:spAutoFit/>
          </a:bodyPr>
          <a:lstStyle>
            <a:defPPr>
              <a:defRPr lang="zh-CN"/>
            </a:defPPr>
            <a:lvl1pPr>
              <a:lnSpc>
                <a:spcPct val="200000"/>
              </a:lnSpc>
              <a:defRPr sz="1000">
                <a:solidFill>
                  <a:srgbClr val="3C3C3B"/>
                </a:solidFill>
                <a:latin typeface="Noto Sans S Chinese" charset="-122"/>
                <a:ea typeface="Noto Sans S Chinese" charset="-122"/>
                <a:cs typeface="Noto Sans S Chinese" charset="-122"/>
              </a:defRPr>
            </a:lvl1pPr>
          </a:lstStyle>
          <a:p>
            <a:r>
              <a:rPr lang="zh-CN" altLang="en-US" dirty="0"/>
              <a:t>Please add the appropriate text information here, and it is recommended that the spacing be kept at</a:t>
            </a:r>
            <a:r>
              <a:rPr lang="en-US" altLang="zh-CN" dirty="0"/>
              <a:t>1.3</a:t>
            </a:r>
            <a:r>
              <a:rPr lang="zh-CN" altLang="en-US" dirty="0"/>
              <a:t>about, please add the appropriate text information here, please add the appropriate text information here, suggest that the spacing remains</a:t>
            </a:r>
            <a:r>
              <a:rPr lang="en-US" altLang="zh-CN" dirty="0"/>
              <a:t>1.3</a:t>
            </a:r>
            <a:r>
              <a:rPr lang="zh-CN" altLang="en-US" dirty="0"/>
              <a:t>Left and right here</a:t>
            </a:r>
            <a:endParaRPr lang="zh-CN" altLang="en-US" dirty="0">
              <a:sym typeface="+mn-lt"/>
            </a:endParaRPr>
          </a:p>
        </p:txBody>
      </p:sp>
      <p:sp>
        <p:nvSpPr>
          <p:cNvPr id="9" name="PA_chenying0907 423"/>
          <p:cNvSpPr/>
          <p:nvPr/>
        </p:nvSpPr>
        <p:spPr>
          <a:xfrm>
            <a:off x="6314032" y="3959532"/>
            <a:ext cx="4186243" cy="1323439"/>
          </a:xfrm>
          <a:prstGeom prst="rect">
            <a:avLst/>
          </a:prstGeom>
        </p:spPr>
        <p:txBody>
          <a:bodyPr wrap="square">
            <a:spAutoFit/>
          </a:bodyPr>
          <a:lstStyle/>
          <a:p>
            <a:pPr>
              <a:lnSpc>
                <a:spcPct val="200000"/>
              </a:lnSpc>
            </a:pPr>
            <a:r>
              <a:rPr lang="zh-CN" altLang="en-US" sz="10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000" dirty="0">
                <a:solidFill>
                  <a:srgbClr val="3C3C3B"/>
                </a:solidFill>
                <a:latin typeface="Noto Sans S Chinese" charset="-122"/>
                <a:ea typeface="Noto Sans S Chinese" charset="-122"/>
                <a:cs typeface="Noto Sans S Chinese" charset="-122"/>
              </a:rPr>
              <a:t>1.3</a:t>
            </a:r>
            <a:r>
              <a:rPr lang="zh-CN" altLang="en-US" sz="1000" dirty="0">
                <a:solidFill>
                  <a:srgbClr val="3C3C3B"/>
                </a:solidFill>
                <a:latin typeface="Noto Sans S Chinese" charset="-122"/>
                <a:ea typeface="Noto Sans S Chinese" charset="-122"/>
                <a:cs typeface="Noto Sans S Chinese" charset="-122"/>
              </a:rPr>
              <a:t>about, please add the appropriate text information here, please add the appropriate text information here, suggest that the spacing remains</a:t>
            </a:r>
            <a:r>
              <a:rPr lang="en-US" altLang="zh-CN" sz="1000" dirty="0">
                <a:solidFill>
                  <a:srgbClr val="3C3C3B"/>
                </a:solidFill>
                <a:latin typeface="Noto Sans S Chinese" charset="-122"/>
                <a:ea typeface="Noto Sans S Chinese" charset="-122"/>
                <a:cs typeface="Noto Sans S Chinese" charset="-122"/>
              </a:rPr>
              <a:t>1.3</a:t>
            </a:r>
            <a:r>
              <a:rPr lang="zh-CN" altLang="en-US" sz="1000" dirty="0">
                <a:solidFill>
                  <a:srgbClr val="3C3C3B"/>
                </a:solidFill>
                <a:latin typeface="Noto Sans S Chinese" charset="-122"/>
                <a:ea typeface="Noto Sans S Chinese" charset="-122"/>
                <a:cs typeface="Noto Sans S Chinese" charset="-122"/>
              </a:rPr>
              <a:t>Left and right here</a:t>
            </a:r>
            <a:endParaRPr lang="en-US" altLang="zh-CN" sz="1000" dirty="0">
              <a:solidFill>
                <a:schemeClr val="tx1">
                  <a:lumMod val="75000"/>
                  <a:lumOff val="25000"/>
                </a:schemeClr>
              </a:solidFill>
              <a:cs typeface="+mn-ea"/>
              <a:sym typeface="+mn-lt"/>
            </a:endParaRPr>
          </a:p>
          <a:p>
            <a:pPr>
              <a:lnSpc>
                <a:spcPct val="200000"/>
              </a:lnSpc>
            </a:pPr>
            <a:endParaRPr lang="en-US" altLang="zh-CN" sz="1000" dirty="0">
              <a:solidFill>
                <a:schemeClr val="tx1">
                  <a:lumMod val="75000"/>
                  <a:lumOff val="25000"/>
                </a:schemeClr>
              </a:solidFill>
              <a:cs typeface="+mn-ea"/>
              <a:sym typeface="+mn-lt"/>
            </a:endParaRPr>
          </a:p>
        </p:txBody>
      </p:sp>
      <p:grpSp>
        <p:nvGrpSpPr>
          <p:cNvPr id="10" name="PA_组合 424"/>
          <p:cNvGrpSpPr/>
          <p:nvPr/>
        </p:nvGrpSpPr>
        <p:grpSpPr>
          <a:xfrm>
            <a:off x="858946" y="2862986"/>
            <a:ext cx="2241800" cy="2606024"/>
            <a:chOff x="8724903" y="3030540"/>
            <a:chExt cx="574675" cy="868363"/>
          </a:xfrm>
          <a:solidFill>
            <a:schemeClr val="tx1">
              <a:lumMod val="65000"/>
              <a:lumOff val="35000"/>
            </a:schemeClr>
          </a:solidFill>
        </p:grpSpPr>
        <p:sp>
          <p:nvSpPr>
            <p:cNvPr id="11" name="Freeform 15"/>
            <p:cNvSpPr/>
            <p:nvPr/>
          </p:nvSpPr>
          <p:spPr bwMode="auto">
            <a:xfrm>
              <a:off x="8943980" y="3236915"/>
              <a:ext cx="3175" cy="4763"/>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1"/>
                    <a:pt x="0" y="0"/>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005790"/>
                </a:solidFill>
                <a:cs typeface="+mn-ea"/>
                <a:sym typeface="+mn-lt"/>
              </a:endParaRPr>
            </a:p>
          </p:txBody>
        </p:sp>
        <p:sp>
          <p:nvSpPr>
            <p:cNvPr id="12" name="Freeform 16"/>
            <p:cNvSpPr>
              <a:spLocks noEditPoints="1"/>
            </p:cNvSpPr>
            <p:nvPr/>
          </p:nvSpPr>
          <p:spPr bwMode="auto">
            <a:xfrm>
              <a:off x="8724903" y="3030540"/>
              <a:ext cx="574675" cy="868363"/>
            </a:xfrm>
            <a:custGeom>
              <a:avLst/>
              <a:gdLst>
                <a:gd name="T0" fmla="*/ 8 w 153"/>
                <a:gd name="T1" fmla="*/ 136 h 231"/>
                <a:gd name="T2" fmla="*/ 78 w 153"/>
                <a:gd name="T3" fmla="*/ 52 h 231"/>
                <a:gd name="T4" fmla="*/ 72 w 153"/>
                <a:gd name="T5" fmla="*/ 58 h 231"/>
                <a:gd name="T6" fmla="*/ 57 w 153"/>
                <a:gd name="T7" fmla="*/ 210 h 231"/>
                <a:gd name="T8" fmla="*/ 146 w 153"/>
                <a:gd name="T9" fmla="*/ 14 h 231"/>
                <a:gd name="T10" fmla="*/ 37 w 153"/>
                <a:gd name="T11" fmla="*/ 56 h 231"/>
                <a:gd name="T12" fmla="*/ 67 w 153"/>
                <a:gd name="T13" fmla="*/ 56 h 231"/>
                <a:gd name="T14" fmla="*/ 83 w 153"/>
                <a:gd name="T15" fmla="*/ 56 h 231"/>
                <a:gd name="T16" fmla="*/ 113 w 153"/>
                <a:gd name="T17" fmla="*/ 59 h 231"/>
                <a:gd name="T18" fmla="*/ 41 w 153"/>
                <a:gd name="T19" fmla="*/ 64 h 231"/>
                <a:gd name="T20" fmla="*/ 36 w 153"/>
                <a:gd name="T21" fmla="*/ 63 h 231"/>
                <a:gd name="T22" fmla="*/ 39 w 153"/>
                <a:gd name="T23" fmla="*/ 65 h 231"/>
                <a:gd name="T24" fmla="*/ 49 w 153"/>
                <a:gd name="T25" fmla="*/ 66 h 231"/>
                <a:gd name="T26" fmla="*/ 45 w 153"/>
                <a:gd name="T27" fmla="*/ 71 h 231"/>
                <a:gd name="T28" fmla="*/ 21 w 153"/>
                <a:gd name="T29" fmla="*/ 79 h 231"/>
                <a:gd name="T30" fmla="*/ 53 w 153"/>
                <a:gd name="T31" fmla="*/ 73 h 231"/>
                <a:gd name="T32" fmla="*/ 39 w 153"/>
                <a:gd name="T33" fmla="*/ 74 h 231"/>
                <a:gd name="T34" fmla="*/ 59 w 153"/>
                <a:gd name="T35" fmla="*/ 77 h 231"/>
                <a:gd name="T36" fmla="*/ 33 w 153"/>
                <a:gd name="T37" fmla="*/ 78 h 231"/>
                <a:gd name="T38" fmla="*/ 46 w 153"/>
                <a:gd name="T39" fmla="*/ 79 h 231"/>
                <a:gd name="T40" fmla="*/ 65 w 153"/>
                <a:gd name="T41" fmla="*/ 81 h 231"/>
                <a:gd name="T42" fmla="*/ 29 w 153"/>
                <a:gd name="T43" fmla="*/ 86 h 231"/>
                <a:gd name="T44" fmla="*/ 31 w 153"/>
                <a:gd name="T45" fmla="*/ 84 h 231"/>
                <a:gd name="T46" fmla="*/ 55 w 153"/>
                <a:gd name="T47" fmla="*/ 86 h 231"/>
                <a:gd name="T48" fmla="*/ 51 w 153"/>
                <a:gd name="T49" fmla="*/ 90 h 231"/>
                <a:gd name="T50" fmla="*/ 63 w 153"/>
                <a:gd name="T51" fmla="*/ 93 h 231"/>
                <a:gd name="T52" fmla="*/ 66 w 153"/>
                <a:gd name="T53" fmla="*/ 95 h 231"/>
                <a:gd name="T54" fmla="*/ 37 w 153"/>
                <a:gd name="T55" fmla="*/ 98 h 231"/>
                <a:gd name="T56" fmla="*/ 40 w 153"/>
                <a:gd name="T57" fmla="*/ 101 h 231"/>
                <a:gd name="T58" fmla="*/ 41 w 153"/>
                <a:gd name="T59" fmla="*/ 104 h 231"/>
                <a:gd name="T60" fmla="*/ 34 w 153"/>
                <a:gd name="T61" fmla="*/ 105 h 231"/>
                <a:gd name="T62" fmla="*/ 34 w 153"/>
                <a:gd name="T63" fmla="*/ 106 h 231"/>
                <a:gd name="T64" fmla="*/ 43 w 153"/>
                <a:gd name="T65" fmla="*/ 108 h 231"/>
                <a:gd name="T66" fmla="*/ 39 w 153"/>
                <a:gd name="T67" fmla="*/ 113 h 231"/>
                <a:gd name="T68" fmla="*/ 43 w 153"/>
                <a:gd name="T69" fmla="*/ 114 h 231"/>
                <a:gd name="T70" fmla="*/ 63 w 153"/>
                <a:gd name="T71" fmla="*/ 115 h 231"/>
                <a:gd name="T72" fmla="*/ 47 w 153"/>
                <a:gd name="T73" fmla="*/ 118 h 231"/>
                <a:gd name="T74" fmla="*/ 59 w 153"/>
                <a:gd name="T75" fmla="*/ 122 h 231"/>
                <a:gd name="T76" fmla="*/ 47 w 153"/>
                <a:gd name="T77" fmla="*/ 123 h 231"/>
                <a:gd name="T78" fmla="*/ 54 w 153"/>
                <a:gd name="T79" fmla="*/ 126 h 231"/>
                <a:gd name="T80" fmla="*/ 43 w 153"/>
                <a:gd name="T81" fmla="*/ 128 h 231"/>
                <a:gd name="T82" fmla="*/ 58 w 153"/>
                <a:gd name="T83" fmla="*/ 128 h 231"/>
                <a:gd name="T84" fmla="*/ 59 w 153"/>
                <a:gd name="T85" fmla="*/ 134 h 231"/>
                <a:gd name="T86" fmla="*/ 50 w 153"/>
                <a:gd name="T87" fmla="*/ 135 h 231"/>
                <a:gd name="T88" fmla="*/ 53 w 153"/>
                <a:gd name="T89" fmla="*/ 140 h 231"/>
                <a:gd name="T90" fmla="*/ 42 w 153"/>
                <a:gd name="T91" fmla="*/ 144 h 231"/>
                <a:gd name="T92" fmla="*/ 6 w 153"/>
                <a:gd name="T93" fmla="*/ 149 h 231"/>
                <a:gd name="T94" fmla="*/ 64 w 153"/>
                <a:gd name="T95" fmla="*/ 170 h 231"/>
                <a:gd name="T96" fmla="*/ 34 w 153"/>
                <a:gd name="T97" fmla="*/ 157 h 231"/>
                <a:gd name="T98" fmla="*/ 63 w 153"/>
                <a:gd name="T99" fmla="*/ 162 h 231"/>
                <a:gd name="T100" fmla="*/ 31 w 153"/>
                <a:gd name="T101" fmla="*/ 179 h 231"/>
                <a:gd name="T102" fmla="*/ 56 w 153"/>
                <a:gd name="T103" fmla="*/ 174 h 231"/>
                <a:gd name="T104" fmla="*/ 61 w 153"/>
                <a:gd name="T105" fmla="*/ 177 h 231"/>
                <a:gd name="T106" fmla="*/ 31 w 153"/>
                <a:gd name="T107" fmla="*/ 195 h 231"/>
                <a:gd name="T108" fmla="*/ 60 w 153"/>
                <a:gd name="T109" fmla="*/ 187 h 231"/>
                <a:gd name="T110" fmla="*/ 65 w 153"/>
                <a:gd name="T111" fmla="*/ 195 h 231"/>
                <a:gd name="T112" fmla="*/ 57 w 153"/>
                <a:gd name="T113" fmla="*/ 199 h 231"/>
                <a:gd name="T114" fmla="*/ 63 w 153"/>
                <a:gd name="T115" fmla="*/ 206 h 231"/>
                <a:gd name="T116" fmla="*/ 66 w 153"/>
                <a:gd name="T117" fmla="*/ 213 h 231"/>
                <a:gd name="T118" fmla="*/ 35 w 153"/>
                <a:gd name="T119" fmla="*/ 217 h 231"/>
                <a:gd name="T120" fmla="*/ 62 w 153"/>
                <a:gd name="T121" fmla="*/ 220 h 231"/>
                <a:gd name="T122" fmla="*/ 27 w 153"/>
                <a:gd name="T123" fmla="*/ 22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 h="231">
                  <a:moveTo>
                    <a:pt x="39" y="219"/>
                  </a:moveTo>
                  <a:cubicBezTo>
                    <a:pt x="39" y="219"/>
                    <a:pt x="39" y="219"/>
                    <a:pt x="38" y="219"/>
                  </a:cubicBezTo>
                  <a:cubicBezTo>
                    <a:pt x="39" y="221"/>
                    <a:pt x="40" y="222"/>
                    <a:pt x="41" y="224"/>
                  </a:cubicBezTo>
                  <a:cubicBezTo>
                    <a:pt x="41" y="224"/>
                    <a:pt x="42" y="224"/>
                    <a:pt x="42" y="224"/>
                  </a:cubicBezTo>
                  <a:cubicBezTo>
                    <a:pt x="42" y="225"/>
                    <a:pt x="41" y="224"/>
                    <a:pt x="40" y="224"/>
                  </a:cubicBezTo>
                  <a:cubicBezTo>
                    <a:pt x="40" y="225"/>
                    <a:pt x="40" y="225"/>
                    <a:pt x="40" y="226"/>
                  </a:cubicBezTo>
                  <a:cubicBezTo>
                    <a:pt x="39" y="227"/>
                    <a:pt x="38" y="225"/>
                    <a:pt x="37" y="225"/>
                  </a:cubicBezTo>
                  <a:cubicBezTo>
                    <a:pt x="37" y="226"/>
                    <a:pt x="38" y="227"/>
                    <a:pt x="39" y="228"/>
                  </a:cubicBezTo>
                  <a:cubicBezTo>
                    <a:pt x="39" y="228"/>
                    <a:pt x="40" y="227"/>
                    <a:pt x="40" y="227"/>
                  </a:cubicBezTo>
                  <a:cubicBezTo>
                    <a:pt x="41" y="227"/>
                    <a:pt x="41" y="226"/>
                    <a:pt x="41" y="226"/>
                  </a:cubicBezTo>
                  <a:cubicBezTo>
                    <a:pt x="41" y="226"/>
                    <a:pt x="41" y="226"/>
                    <a:pt x="42" y="226"/>
                  </a:cubicBezTo>
                  <a:cubicBezTo>
                    <a:pt x="42" y="227"/>
                    <a:pt x="42" y="228"/>
                    <a:pt x="41" y="228"/>
                  </a:cubicBezTo>
                  <a:cubicBezTo>
                    <a:pt x="41" y="228"/>
                    <a:pt x="41" y="228"/>
                    <a:pt x="40" y="228"/>
                  </a:cubicBezTo>
                  <a:cubicBezTo>
                    <a:pt x="38" y="229"/>
                    <a:pt x="36" y="230"/>
                    <a:pt x="33" y="230"/>
                  </a:cubicBezTo>
                  <a:cubicBezTo>
                    <a:pt x="32" y="230"/>
                    <a:pt x="33" y="230"/>
                    <a:pt x="32" y="231"/>
                  </a:cubicBezTo>
                  <a:cubicBezTo>
                    <a:pt x="31" y="230"/>
                    <a:pt x="30" y="229"/>
                    <a:pt x="29" y="230"/>
                  </a:cubicBezTo>
                  <a:cubicBezTo>
                    <a:pt x="28" y="228"/>
                    <a:pt x="26" y="229"/>
                    <a:pt x="25" y="228"/>
                  </a:cubicBezTo>
                  <a:cubicBezTo>
                    <a:pt x="24" y="228"/>
                    <a:pt x="24" y="229"/>
                    <a:pt x="23" y="228"/>
                  </a:cubicBezTo>
                  <a:cubicBezTo>
                    <a:pt x="23" y="228"/>
                    <a:pt x="23" y="228"/>
                    <a:pt x="23" y="227"/>
                  </a:cubicBezTo>
                  <a:cubicBezTo>
                    <a:pt x="22" y="227"/>
                    <a:pt x="21" y="228"/>
                    <a:pt x="20" y="228"/>
                  </a:cubicBezTo>
                  <a:cubicBezTo>
                    <a:pt x="21" y="227"/>
                    <a:pt x="21" y="226"/>
                    <a:pt x="22" y="226"/>
                  </a:cubicBezTo>
                  <a:cubicBezTo>
                    <a:pt x="23" y="225"/>
                    <a:pt x="23" y="224"/>
                    <a:pt x="24" y="224"/>
                  </a:cubicBezTo>
                  <a:cubicBezTo>
                    <a:pt x="23" y="223"/>
                    <a:pt x="24" y="222"/>
                    <a:pt x="24" y="221"/>
                  </a:cubicBezTo>
                  <a:cubicBezTo>
                    <a:pt x="26" y="220"/>
                    <a:pt x="26" y="215"/>
                    <a:pt x="29" y="215"/>
                  </a:cubicBezTo>
                  <a:cubicBezTo>
                    <a:pt x="29" y="210"/>
                    <a:pt x="30" y="205"/>
                    <a:pt x="29" y="201"/>
                  </a:cubicBezTo>
                  <a:cubicBezTo>
                    <a:pt x="30" y="198"/>
                    <a:pt x="30" y="193"/>
                    <a:pt x="30" y="189"/>
                  </a:cubicBezTo>
                  <a:cubicBezTo>
                    <a:pt x="30" y="186"/>
                    <a:pt x="30" y="184"/>
                    <a:pt x="29" y="182"/>
                  </a:cubicBezTo>
                  <a:cubicBezTo>
                    <a:pt x="29" y="181"/>
                    <a:pt x="30" y="181"/>
                    <a:pt x="30" y="180"/>
                  </a:cubicBezTo>
                  <a:cubicBezTo>
                    <a:pt x="30" y="175"/>
                    <a:pt x="30" y="169"/>
                    <a:pt x="31" y="163"/>
                  </a:cubicBezTo>
                  <a:cubicBezTo>
                    <a:pt x="31" y="159"/>
                    <a:pt x="32" y="156"/>
                    <a:pt x="32" y="152"/>
                  </a:cubicBezTo>
                  <a:cubicBezTo>
                    <a:pt x="32" y="152"/>
                    <a:pt x="32" y="151"/>
                    <a:pt x="32" y="151"/>
                  </a:cubicBezTo>
                  <a:cubicBezTo>
                    <a:pt x="32" y="150"/>
                    <a:pt x="32" y="150"/>
                    <a:pt x="32" y="149"/>
                  </a:cubicBezTo>
                  <a:cubicBezTo>
                    <a:pt x="33" y="147"/>
                    <a:pt x="32" y="144"/>
                    <a:pt x="32" y="141"/>
                  </a:cubicBezTo>
                  <a:cubicBezTo>
                    <a:pt x="32" y="142"/>
                    <a:pt x="32" y="143"/>
                    <a:pt x="31" y="144"/>
                  </a:cubicBezTo>
                  <a:cubicBezTo>
                    <a:pt x="31" y="144"/>
                    <a:pt x="31" y="143"/>
                    <a:pt x="31" y="143"/>
                  </a:cubicBezTo>
                  <a:cubicBezTo>
                    <a:pt x="30" y="137"/>
                    <a:pt x="30" y="129"/>
                    <a:pt x="29" y="123"/>
                  </a:cubicBezTo>
                  <a:cubicBezTo>
                    <a:pt x="29" y="118"/>
                    <a:pt x="29" y="114"/>
                    <a:pt x="28" y="110"/>
                  </a:cubicBezTo>
                  <a:cubicBezTo>
                    <a:pt x="27" y="99"/>
                    <a:pt x="26" y="88"/>
                    <a:pt x="24" y="78"/>
                  </a:cubicBezTo>
                  <a:cubicBezTo>
                    <a:pt x="23" y="80"/>
                    <a:pt x="22" y="83"/>
                    <a:pt x="21" y="84"/>
                  </a:cubicBezTo>
                  <a:cubicBezTo>
                    <a:pt x="21" y="86"/>
                    <a:pt x="20" y="87"/>
                    <a:pt x="20" y="88"/>
                  </a:cubicBezTo>
                  <a:cubicBezTo>
                    <a:pt x="18" y="92"/>
                    <a:pt x="17" y="98"/>
                    <a:pt x="15" y="101"/>
                  </a:cubicBezTo>
                  <a:cubicBezTo>
                    <a:pt x="16" y="104"/>
                    <a:pt x="14" y="106"/>
                    <a:pt x="14" y="109"/>
                  </a:cubicBezTo>
                  <a:cubicBezTo>
                    <a:pt x="14" y="109"/>
                    <a:pt x="14" y="110"/>
                    <a:pt x="13" y="110"/>
                  </a:cubicBezTo>
                  <a:cubicBezTo>
                    <a:pt x="13" y="111"/>
                    <a:pt x="13" y="112"/>
                    <a:pt x="12" y="113"/>
                  </a:cubicBezTo>
                  <a:cubicBezTo>
                    <a:pt x="12" y="115"/>
                    <a:pt x="12" y="118"/>
                    <a:pt x="11" y="120"/>
                  </a:cubicBezTo>
                  <a:cubicBezTo>
                    <a:pt x="11" y="121"/>
                    <a:pt x="11" y="122"/>
                    <a:pt x="11" y="123"/>
                  </a:cubicBezTo>
                  <a:cubicBezTo>
                    <a:pt x="10" y="126"/>
                    <a:pt x="9" y="130"/>
                    <a:pt x="9" y="133"/>
                  </a:cubicBezTo>
                  <a:cubicBezTo>
                    <a:pt x="9" y="133"/>
                    <a:pt x="9" y="133"/>
                    <a:pt x="9" y="133"/>
                  </a:cubicBezTo>
                  <a:cubicBezTo>
                    <a:pt x="9" y="133"/>
                    <a:pt x="9" y="134"/>
                    <a:pt x="9" y="134"/>
                  </a:cubicBezTo>
                  <a:cubicBezTo>
                    <a:pt x="9" y="135"/>
                    <a:pt x="8" y="136"/>
                    <a:pt x="8" y="136"/>
                  </a:cubicBezTo>
                  <a:cubicBezTo>
                    <a:pt x="9" y="136"/>
                    <a:pt x="8" y="136"/>
                    <a:pt x="8" y="136"/>
                  </a:cubicBezTo>
                  <a:cubicBezTo>
                    <a:pt x="8" y="138"/>
                    <a:pt x="9" y="141"/>
                    <a:pt x="8" y="143"/>
                  </a:cubicBezTo>
                  <a:cubicBezTo>
                    <a:pt x="8" y="143"/>
                    <a:pt x="9" y="143"/>
                    <a:pt x="9" y="143"/>
                  </a:cubicBezTo>
                  <a:cubicBezTo>
                    <a:pt x="9" y="145"/>
                    <a:pt x="8" y="147"/>
                    <a:pt x="9" y="149"/>
                  </a:cubicBezTo>
                  <a:cubicBezTo>
                    <a:pt x="9" y="149"/>
                    <a:pt x="8" y="150"/>
                    <a:pt x="8" y="150"/>
                  </a:cubicBezTo>
                  <a:cubicBezTo>
                    <a:pt x="8" y="150"/>
                    <a:pt x="9" y="150"/>
                    <a:pt x="9" y="150"/>
                  </a:cubicBezTo>
                  <a:cubicBezTo>
                    <a:pt x="8" y="153"/>
                    <a:pt x="6" y="157"/>
                    <a:pt x="5" y="160"/>
                  </a:cubicBezTo>
                  <a:cubicBezTo>
                    <a:pt x="4" y="162"/>
                    <a:pt x="4" y="163"/>
                    <a:pt x="5" y="165"/>
                  </a:cubicBezTo>
                  <a:cubicBezTo>
                    <a:pt x="4" y="166"/>
                    <a:pt x="5" y="168"/>
                    <a:pt x="3" y="169"/>
                  </a:cubicBezTo>
                  <a:cubicBezTo>
                    <a:pt x="2" y="168"/>
                    <a:pt x="3" y="167"/>
                    <a:pt x="3" y="165"/>
                  </a:cubicBezTo>
                  <a:cubicBezTo>
                    <a:pt x="3" y="165"/>
                    <a:pt x="2" y="166"/>
                    <a:pt x="2" y="166"/>
                  </a:cubicBezTo>
                  <a:cubicBezTo>
                    <a:pt x="0" y="164"/>
                    <a:pt x="2" y="162"/>
                    <a:pt x="3" y="161"/>
                  </a:cubicBezTo>
                  <a:cubicBezTo>
                    <a:pt x="4" y="158"/>
                    <a:pt x="6" y="156"/>
                    <a:pt x="7" y="153"/>
                  </a:cubicBezTo>
                  <a:cubicBezTo>
                    <a:pt x="7" y="153"/>
                    <a:pt x="6" y="153"/>
                    <a:pt x="6" y="153"/>
                  </a:cubicBezTo>
                  <a:cubicBezTo>
                    <a:pt x="5" y="154"/>
                    <a:pt x="5" y="155"/>
                    <a:pt x="4" y="156"/>
                  </a:cubicBezTo>
                  <a:cubicBezTo>
                    <a:pt x="4" y="157"/>
                    <a:pt x="4" y="160"/>
                    <a:pt x="3" y="161"/>
                  </a:cubicBezTo>
                  <a:cubicBezTo>
                    <a:pt x="1" y="160"/>
                    <a:pt x="2" y="158"/>
                    <a:pt x="2" y="157"/>
                  </a:cubicBezTo>
                  <a:cubicBezTo>
                    <a:pt x="3" y="154"/>
                    <a:pt x="3" y="149"/>
                    <a:pt x="3" y="146"/>
                  </a:cubicBezTo>
                  <a:cubicBezTo>
                    <a:pt x="3" y="145"/>
                    <a:pt x="3" y="146"/>
                    <a:pt x="3" y="146"/>
                  </a:cubicBezTo>
                  <a:cubicBezTo>
                    <a:pt x="1" y="145"/>
                    <a:pt x="4" y="143"/>
                    <a:pt x="3" y="141"/>
                  </a:cubicBezTo>
                  <a:cubicBezTo>
                    <a:pt x="4" y="141"/>
                    <a:pt x="4" y="141"/>
                    <a:pt x="4" y="141"/>
                  </a:cubicBezTo>
                  <a:cubicBezTo>
                    <a:pt x="5" y="136"/>
                    <a:pt x="5" y="131"/>
                    <a:pt x="6" y="127"/>
                  </a:cubicBezTo>
                  <a:cubicBezTo>
                    <a:pt x="7" y="123"/>
                    <a:pt x="8" y="117"/>
                    <a:pt x="9" y="112"/>
                  </a:cubicBezTo>
                  <a:cubicBezTo>
                    <a:pt x="8" y="112"/>
                    <a:pt x="7" y="111"/>
                    <a:pt x="8" y="110"/>
                  </a:cubicBezTo>
                  <a:cubicBezTo>
                    <a:pt x="8" y="110"/>
                    <a:pt x="8" y="110"/>
                    <a:pt x="9" y="110"/>
                  </a:cubicBezTo>
                  <a:cubicBezTo>
                    <a:pt x="9" y="109"/>
                    <a:pt x="9" y="108"/>
                    <a:pt x="9" y="108"/>
                  </a:cubicBezTo>
                  <a:cubicBezTo>
                    <a:pt x="9" y="107"/>
                    <a:pt x="8" y="103"/>
                    <a:pt x="9" y="102"/>
                  </a:cubicBezTo>
                  <a:cubicBezTo>
                    <a:pt x="9" y="101"/>
                    <a:pt x="10" y="100"/>
                    <a:pt x="10" y="99"/>
                  </a:cubicBezTo>
                  <a:cubicBezTo>
                    <a:pt x="11" y="101"/>
                    <a:pt x="9" y="103"/>
                    <a:pt x="10" y="104"/>
                  </a:cubicBezTo>
                  <a:cubicBezTo>
                    <a:pt x="11" y="101"/>
                    <a:pt x="12" y="98"/>
                    <a:pt x="13" y="94"/>
                  </a:cubicBezTo>
                  <a:cubicBezTo>
                    <a:pt x="14" y="91"/>
                    <a:pt x="15" y="88"/>
                    <a:pt x="16" y="85"/>
                  </a:cubicBezTo>
                  <a:cubicBezTo>
                    <a:pt x="17" y="83"/>
                    <a:pt x="17" y="81"/>
                    <a:pt x="18" y="79"/>
                  </a:cubicBezTo>
                  <a:cubicBezTo>
                    <a:pt x="18" y="78"/>
                    <a:pt x="19" y="77"/>
                    <a:pt x="18" y="76"/>
                  </a:cubicBezTo>
                  <a:cubicBezTo>
                    <a:pt x="18" y="77"/>
                    <a:pt x="17" y="78"/>
                    <a:pt x="17" y="79"/>
                  </a:cubicBezTo>
                  <a:cubicBezTo>
                    <a:pt x="18" y="74"/>
                    <a:pt x="20" y="68"/>
                    <a:pt x="21" y="63"/>
                  </a:cubicBezTo>
                  <a:cubicBezTo>
                    <a:pt x="21" y="62"/>
                    <a:pt x="21" y="62"/>
                    <a:pt x="21" y="61"/>
                  </a:cubicBezTo>
                  <a:cubicBezTo>
                    <a:pt x="21" y="60"/>
                    <a:pt x="22" y="58"/>
                    <a:pt x="21" y="57"/>
                  </a:cubicBezTo>
                  <a:cubicBezTo>
                    <a:pt x="22" y="56"/>
                    <a:pt x="23" y="56"/>
                    <a:pt x="25" y="55"/>
                  </a:cubicBezTo>
                  <a:cubicBezTo>
                    <a:pt x="24" y="55"/>
                    <a:pt x="24" y="55"/>
                    <a:pt x="24" y="54"/>
                  </a:cubicBezTo>
                  <a:cubicBezTo>
                    <a:pt x="25" y="53"/>
                    <a:pt x="26" y="52"/>
                    <a:pt x="28" y="52"/>
                  </a:cubicBezTo>
                  <a:cubicBezTo>
                    <a:pt x="28" y="52"/>
                    <a:pt x="28" y="50"/>
                    <a:pt x="29" y="50"/>
                  </a:cubicBezTo>
                  <a:cubicBezTo>
                    <a:pt x="29" y="51"/>
                    <a:pt x="29" y="51"/>
                    <a:pt x="29" y="52"/>
                  </a:cubicBezTo>
                  <a:cubicBezTo>
                    <a:pt x="31" y="51"/>
                    <a:pt x="33" y="48"/>
                    <a:pt x="36" y="49"/>
                  </a:cubicBezTo>
                  <a:cubicBezTo>
                    <a:pt x="35" y="50"/>
                    <a:pt x="35" y="50"/>
                    <a:pt x="35" y="50"/>
                  </a:cubicBezTo>
                  <a:cubicBezTo>
                    <a:pt x="37" y="52"/>
                    <a:pt x="40" y="52"/>
                    <a:pt x="43" y="53"/>
                  </a:cubicBezTo>
                  <a:cubicBezTo>
                    <a:pt x="47" y="52"/>
                    <a:pt x="50" y="52"/>
                    <a:pt x="52" y="52"/>
                  </a:cubicBezTo>
                  <a:cubicBezTo>
                    <a:pt x="53" y="52"/>
                    <a:pt x="54" y="52"/>
                    <a:pt x="55" y="52"/>
                  </a:cubicBezTo>
                  <a:cubicBezTo>
                    <a:pt x="56" y="52"/>
                    <a:pt x="57" y="52"/>
                    <a:pt x="57" y="52"/>
                  </a:cubicBezTo>
                  <a:cubicBezTo>
                    <a:pt x="60" y="52"/>
                    <a:pt x="62" y="50"/>
                    <a:pt x="64" y="50"/>
                  </a:cubicBezTo>
                  <a:cubicBezTo>
                    <a:pt x="66" y="50"/>
                    <a:pt x="68" y="50"/>
                    <a:pt x="68" y="52"/>
                  </a:cubicBezTo>
                  <a:cubicBezTo>
                    <a:pt x="69" y="51"/>
                    <a:pt x="68" y="51"/>
                    <a:pt x="69" y="51"/>
                  </a:cubicBezTo>
                  <a:cubicBezTo>
                    <a:pt x="71" y="50"/>
                    <a:pt x="75" y="51"/>
                    <a:pt x="78" y="52"/>
                  </a:cubicBezTo>
                  <a:cubicBezTo>
                    <a:pt x="79" y="52"/>
                    <a:pt x="81" y="52"/>
                    <a:pt x="83" y="52"/>
                  </a:cubicBezTo>
                  <a:cubicBezTo>
                    <a:pt x="87" y="53"/>
                    <a:pt x="92" y="54"/>
                    <a:pt x="96" y="55"/>
                  </a:cubicBezTo>
                  <a:cubicBezTo>
                    <a:pt x="99" y="55"/>
                    <a:pt x="102" y="55"/>
                    <a:pt x="105" y="56"/>
                  </a:cubicBezTo>
                  <a:cubicBezTo>
                    <a:pt x="107" y="56"/>
                    <a:pt x="109" y="56"/>
                    <a:pt x="110" y="56"/>
                  </a:cubicBezTo>
                  <a:cubicBezTo>
                    <a:pt x="111" y="56"/>
                    <a:pt x="112" y="55"/>
                    <a:pt x="112" y="54"/>
                  </a:cubicBezTo>
                  <a:cubicBezTo>
                    <a:pt x="116" y="51"/>
                    <a:pt x="120" y="47"/>
                    <a:pt x="122" y="43"/>
                  </a:cubicBezTo>
                  <a:cubicBezTo>
                    <a:pt x="126" y="38"/>
                    <a:pt x="130" y="33"/>
                    <a:pt x="134" y="27"/>
                  </a:cubicBezTo>
                  <a:cubicBezTo>
                    <a:pt x="134" y="27"/>
                    <a:pt x="134" y="26"/>
                    <a:pt x="135" y="26"/>
                  </a:cubicBezTo>
                  <a:cubicBezTo>
                    <a:pt x="135" y="26"/>
                    <a:pt x="135" y="25"/>
                    <a:pt x="135" y="25"/>
                  </a:cubicBezTo>
                  <a:cubicBezTo>
                    <a:pt x="136" y="24"/>
                    <a:pt x="137" y="23"/>
                    <a:pt x="138" y="22"/>
                  </a:cubicBezTo>
                  <a:cubicBezTo>
                    <a:pt x="138" y="21"/>
                    <a:pt x="138" y="21"/>
                    <a:pt x="138" y="21"/>
                  </a:cubicBezTo>
                  <a:cubicBezTo>
                    <a:pt x="138" y="20"/>
                    <a:pt x="139" y="20"/>
                    <a:pt x="139" y="19"/>
                  </a:cubicBezTo>
                  <a:cubicBezTo>
                    <a:pt x="139" y="19"/>
                    <a:pt x="139" y="19"/>
                    <a:pt x="139" y="19"/>
                  </a:cubicBezTo>
                  <a:cubicBezTo>
                    <a:pt x="139" y="17"/>
                    <a:pt x="141" y="16"/>
                    <a:pt x="141" y="15"/>
                  </a:cubicBezTo>
                  <a:cubicBezTo>
                    <a:pt x="141" y="15"/>
                    <a:pt x="141" y="15"/>
                    <a:pt x="141" y="14"/>
                  </a:cubicBezTo>
                  <a:cubicBezTo>
                    <a:pt x="143" y="12"/>
                    <a:pt x="144" y="10"/>
                    <a:pt x="146" y="8"/>
                  </a:cubicBezTo>
                  <a:cubicBezTo>
                    <a:pt x="147" y="8"/>
                    <a:pt x="147" y="9"/>
                    <a:pt x="148" y="9"/>
                  </a:cubicBezTo>
                  <a:cubicBezTo>
                    <a:pt x="148" y="8"/>
                    <a:pt x="149" y="7"/>
                    <a:pt x="149" y="5"/>
                  </a:cubicBezTo>
                  <a:cubicBezTo>
                    <a:pt x="150" y="4"/>
                    <a:pt x="150" y="3"/>
                    <a:pt x="152" y="2"/>
                  </a:cubicBezTo>
                  <a:cubicBezTo>
                    <a:pt x="152" y="1"/>
                    <a:pt x="152" y="0"/>
                    <a:pt x="153" y="0"/>
                  </a:cubicBezTo>
                  <a:cubicBezTo>
                    <a:pt x="153" y="1"/>
                    <a:pt x="153" y="1"/>
                    <a:pt x="153" y="1"/>
                  </a:cubicBezTo>
                  <a:cubicBezTo>
                    <a:pt x="153" y="2"/>
                    <a:pt x="152" y="3"/>
                    <a:pt x="151" y="4"/>
                  </a:cubicBezTo>
                  <a:cubicBezTo>
                    <a:pt x="151" y="4"/>
                    <a:pt x="151" y="5"/>
                    <a:pt x="151" y="5"/>
                  </a:cubicBezTo>
                  <a:cubicBezTo>
                    <a:pt x="151" y="6"/>
                    <a:pt x="150" y="6"/>
                    <a:pt x="150" y="7"/>
                  </a:cubicBezTo>
                  <a:cubicBezTo>
                    <a:pt x="149" y="7"/>
                    <a:pt x="150" y="8"/>
                    <a:pt x="149" y="8"/>
                  </a:cubicBezTo>
                  <a:cubicBezTo>
                    <a:pt x="149" y="10"/>
                    <a:pt x="147" y="12"/>
                    <a:pt x="148" y="14"/>
                  </a:cubicBezTo>
                  <a:cubicBezTo>
                    <a:pt x="147" y="15"/>
                    <a:pt x="149" y="18"/>
                    <a:pt x="149" y="19"/>
                  </a:cubicBezTo>
                  <a:cubicBezTo>
                    <a:pt x="148" y="20"/>
                    <a:pt x="146" y="21"/>
                    <a:pt x="145" y="21"/>
                  </a:cubicBezTo>
                  <a:cubicBezTo>
                    <a:pt x="145" y="22"/>
                    <a:pt x="144" y="22"/>
                    <a:pt x="145" y="22"/>
                  </a:cubicBezTo>
                  <a:cubicBezTo>
                    <a:pt x="142" y="24"/>
                    <a:pt x="139" y="26"/>
                    <a:pt x="138" y="29"/>
                  </a:cubicBezTo>
                  <a:cubicBezTo>
                    <a:pt x="138" y="29"/>
                    <a:pt x="138" y="29"/>
                    <a:pt x="138" y="29"/>
                  </a:cubicBezTo>
                  <a:cubicBezTo>
                    <a:pt x="137" y="29"/>
                    <a:pt x="137" y="29"/>
                    <a:pt x="137" y="29"/>
                  </a:cubicBezTo>
                  <a:cubicBezTo>
                    <a:pt x="134" y="31"/>
                    <a:pt x="133" y="35"/>
                    <a:pt x="130" y="37"/>
                  </a:cubicBezTo>
                  <a:cubicBezTo>
                    <a:pt x="130" y="37"/>
                    <a:pt x="129" y="37"/>
                    <a:pt x="129" y="38"/>
                  </a:cubicBezTo>
                  <a:cubicBezTo>
                    <a:pt x="129" y="38"/>
                    <a:pt x="129" y="39"/>
                    <a:pt x="129" y="39"/>
                  </a:cubicBezTo>
                  <a:cubicBezTo>
                    <a:pt x="128" y="40"/>
                    <a:pt x="127" y="41"/>
                    <a:pt x="126" y="42"/>
                  </a:cubicBezTo>
                  <a:cubicBezTo>
                    <a:pt x="126" y="43"/>
                    <a:pt x="126" y="43"/>
                    <a:pt x="126" y="43"/>
                  </a:cubicBezTo>
                  <a:cubicBezTo>
                    <a:pt x="126" y="43"/>
                    <a:pt x="126" y="43"/>
                    <a:pt x="126" y="43"/>
                  </a:cubicBezTo>
                  <a:cubicBezTo>
                    <a:pt x="124" y="45"/>
                    <a:pt x="123" y="48"/>
                    <a:pt x="121" y="50"/>
                  </a:cubicBezTo>
                  <a:cubicBezTo>
                    <a:pt x="119" y="54"/>
                    <a:pt x="116" y="57"/>
                    <a:pt x="114" y="61"/>
                  </a:cubicBezTo>
                  <a:cubicBezTo>
                    <a:pt x="114" y="61"/>
                    <a:pt x="114" y="61"/>
                    <a:pt x="113" y="61"/>
                  </a:cubicBezTo>
                  <a:cubicBezTo>
                    <a:pt x="113" y="61"/>
                    <a:pt x="113" y="61"/>
                    <a:pt x="113" y="60"/>
                  </a:cubicBezTo>
                  <a:cubicBezTo>
                    <a:pt x="112" y="60"/>
                    <a:pt x="111" y="61"/>
                    <a:pt x="110" y="61"/>
                  </a:cubicBezTo>
                  <a:cubicBezTo>
                    <a:pt x="109" y="61"/>
                    <a:pt x="108" y="60"/>
                    <a:pt x="106" y="60"/>
                  </a:cubicBezTo>
                  <a:cubicBezTo>
                    <a:pt x="106" y="60"/>
                    <a:pt x="106" y="61"/>
                    <a:pt x="106" y="61"/>
                  </a:cubicBezTo>
                  <a:cubicBezTo>
                    <a:pt x="100" y="60"/>
                    <a:pt x="95" y="59"/>
                    <a:pt x="90" y="59"/>
                  </a:cubicBezTo>
                  <a:cubicBezTo>
                    <a:pt x="89" y="59"/>
                    <a:pt x="87" y="59"/>
                    <a:pt x="86" y="59"/>
                  </a:cubicBezTo>
                  <a:cubicBezTo>
                    <a:pt x="85" y="59"/>
                    <a:pt x="83" y="58"/>
                    <a:pt x="82" y="59"/>
                  </a:cubicBezTo>
                  <a:cubicBezTo>
                    <a:pt x="81" y="59"/>
                    <a:pt x="80" y="60"/>
                    <a:pt x="78" y="60"/>
                  </a:cubicBezTo>
                  <a:cubicBezTo>
                    <a:pt x="79" y="59"/>
                    <a:pt x="79" y="59"/>
                    <a:pt x="80" y="59"/>
                  </a:cubicBezTo>
                  <a:cubicBezTo>
                    <a:pt x="77" y="59"/>
                    <a:pt x="74" y="58"/>
                    <a:pt x="72" y="58"/>
                  </a:cubicBezTo>
                  <a:cubicBezTo>
                    <a:pt x="72" y="63"/>
                    <a:pt x="72" y="71"/>
                    <a:pt x="71" y="76"/>
                  </a:cubicBezTo>
                  <a:cubicBezTo>
                    <a:pt x="71" y="78"/>
                    <a:pt x="70" y="79"/>
                    <a:pt x="70" y="81"/>
                  </a:cubicBezTo>
                  <a:cubicBezTo>
                    <a:pt x="70" y="82"/>
                    <a:pt x="70" y="82"/>
                    <a:pt x="70" y="83"/>
                  </a:cubicBezTo>
                  <a:cubicBezTo>
                    <a:pt x="70" y="84"/>
                    <a:pt x="70" y="85"/>
                    <a:pt x="70" y="86"/>
                  </a:cubicBezTo>
                  <a:cubicBezTo>
                    <a:pt x="70" y="87"/>
                    <a:pt x="70" y="87"/>
                    <a:pt x="70" y="88"/>
                  </a:cubicBezTo>
                  <a:cubicBezTo>
                    <a:pt x="69" y="90"/>
                    <a:pt x="69" y="91"/>
                    <a:pt x="69" y="93"/>
                  </a:cubicBezTo>
                  <a:cubicBezTo>
                    <a:pt x="69" y="94"/>
                    <a:pt x="69" y="95"/>
                    <a:pt x="69" y="97"/>
                  </a:cubicBezTo>
                  <a:cubicBezTo>
                    <a:pt x="69" y="98"/>
                    <a:pt x="68" y="100"/>
                    <a:pt x="68" y="102"/>
                  </a:cubicBezTo>
                  <a:cubicBezTo>
                    <a:pt x="67" y="104"/>
                    <a:pt x="68" y="106"/>
                    <a:pt x="67" y="108"/>
                  </a:cubicBezTo>
                  <a:cubicBezTo>
                    <a:pt x="67" y="109"/>
                    <a:pt x="67" y="111"/>
                    <a:pt x="67" y="112"/>
                  </a:cubicBezTo>
                  <a:cubicBezTo>
                    <a:pt x="67" y="114"/>
                    <a:pt x="67" y="117"/>
                    <a:pt x="67" y="118"/>
                  </a:cubicBezTo>
                  <a:cubicBezTo>
                    <a:pt x="67" y="119"/>
                    <a:pt x="68" y="119"/>
                    <a:pt x="68" y="119"/>
                  </a:cubicBezTo>
                  <a:cubicBezTo>
                    <a:pt x="68" y="119"/>
                    <a:pt x="67" y="119"/>
                    <a:pt x="67" y="120"/>
                  </a:cubicBezTo>
                  <a:cubicBezTo>
                    <a:pt x="67" y="120"/>
                    <a:pt x="67" y="123"/>
                    <a:pt x="67" y="124"/>
                  </a:cubicBezTo>
                  <a:cubicBezTo>
                    <a:pt x="67" y="125"/>
                    <a:pt x="66" y="128"/>
                    <a:pt x="66" y="129"/>
                  </a:cubicBezTo>
                  <a:cubicBezTo>
                    <a:pt x="66" y="130"/>
                    <a:pt x="66" y="130"/>
                    <a:pt x="66" y="131"/>
                  </a:cubicBezTo>
                  <a:cubicBezTo>
                    <a:pt x="66" y="131"/>
                    <a:pt x="66" y="132"/>
                    <a:pt x="66" y="133"/>
                  </a:cubicBezTo>
                  <a:cubicBezTo>
                    <a:pt x="66" y="137"/>
                    <a:pt x="66" y="141"/>
                    <a:pt x="66" y="147"/>
                  </a:cubicBezTo>
                  <a:cubicBezTo>
                    <a:pt x="66" y="147"/>
                    <a:pt x="66" y="148"/>
                    <a:pt x="66" y="149"/>
                  </a:cubicBezTo>
                  <a:cubicBezTo>
                    <a:pt x="66" y="152"/>
                    <a:pt x="67" y="157"/>
                    <a:pt x="66" y="161"/>
                  </a:cubicBezTo>
                  <a:cubicBezTo>
                    <a:pt x="67" y="164"/>
                    <a:pt x="66" y="167"/>
                    <a:pt x="66" y="170"/>
                  </a:cubicBezTo>
                  <a:cubicBezTo>
                    <a:pt x="66" y="170"/>
                    <a:pt x="67" y="170"/>
                    <a:pt x="67" y="170"/>
                  </a:cubicBezTo>
                  <a:cubicBezTo>
                    <a:pt x="67" y="171"/>
                    <a:pt x="67" y="171"/>
                    <a:pt x="66" y="171"/>
                  </a:cubicBezTo>
                  <a:cubicBezTo>
                    <a:pt x="66" y="174"/>
                    <a:pt x="66" y="176"/>
                    <a:pt x="66" y="179"/>
                  </a:cubicBezTo>
                  <a:cubicBezTo>
                    <a:pt x="66" y="179"/>
                    <a:pt x="66" y="179"/>
                    <a:pt x="66" y="180"/>
                  </a:cubicBezTo>
                  <a:cubicBezTo>
                    <a:pt x="66" y="180"/>
                    <a:pt x="66" y="181"/>
                    <a:pt x="66" y="181"/>
                  </a:cubicBezTo>
                  <a:cubicBezTo>
                    <a:pt x="67" y="183"/>
                    <a:pt x="66" y="185"/>
                    <a:pt x="66" y="187"/>
                  </a:cubicBezTo>
                  <a:cubicBezTo>
                    <a:pt x="66" y="190"/>
                    <a:pt x="66" y="194"/>
                    <a:pt x="66" y="197"/>
                  </a:cubicBezTo>
                  <a:cubicBezTo>
                    <a:pt x="67" y="201"/>
                    <a:pt x="66" y="207"/>
                    <a:pt x="67" y="212"/>
                  </a:cubicBezTo>
                  <a:cubicBezTo>
                    <a:pt x="67" y="213"/>
                    <a:pt x="67" y="214"/>
                    <a:pt x="67" y="215"/>
                  </a:cubicBezTo>
                  <a:cubicBezTo>
                    <a:pt x="68" y="215"/>
                    <a:pt x="69" y="216"/>
                    <a:pt x="70" y="216"/>
                  </a:cubicBezTo>
                  <a:cubicBezTo>
                    <a:pt x="70" y="217"/>
                    <a:pt x="70" y="218"/>
                    <a:pt x="69" y="217"/>
                  </a:cubicBezTo>
                  <a:cubicBezTo>
                    <a:pt x="70" y="219"/>
                    <a:pt x="71" y="220"/>
                    <a:pt x="72" y="221"/>
                  </a:cubicBezTo>
                  <a:cubicBezTo>
                    <a:pt x="72" y="223"/>
                    <a:pt x="72" y="226"/>
                    <a:pt x="72" y="227"/>
                  </a:cubicBezTo>
                  <a:cubicBezTo>
                    <a:pt x="70" y="228"/>
                    <a:pt x="68" y="229"/>
                    <a:pt x="65" y="229"/>
                  </a:cubicBezTo>
                  <a:cubicBezTo>
                    <a:pt x="65" y="229"/>
                    <a:pt x="65" y="230"/>
                    <a:pt x="65" y="230"/>
                  </a:cubicBezTo>
                  <a:cubicBezTo>
                    <a:pt x="65" y="230"/>
                    <a:pt x="64" y="230"/>
                    <a:pt x="63" y="230"/>
                  </a:cubicBezTo>
                  <a:cubicBezTo>
                    <a:pt x="63" y="230"/>
                    <a:pt x="63" y="229"/>
                    <a:pt x="62" y="229"/>
                  </a:cubicBezTo>
                  <a:cubicBezTo>
                    <a:pt x="59" y="229"/>
                    <a:pt x="56" y="229"/>
                    <a:pt x="53" y="229"/>
                  </a:cubicBezTo>
                  <a:cubicBezTo>
                    <a:pt x="53" y="229"/>
                    <a:pt x="53" y="229"/>
                    <a:pt x="53" y="229"/>
                  </a:cubicBezTo>
                  <a:cubicBezTo>
                    <a:pt x="52" y="227"/>
                    <a:pt x="54" y="228"/>
                    <a:pt x="54" y="227"/>
                  </a:cubicBezTo>
                  <a:cubicBezTo>
                    <a:pt x="53" y="227"/>
                    <a:pt x="53" y="228"/>
                    <a:pt x="51" y="228"/>
                  </a:cubicBezTo>
                  <a:cubicBezTo>
                    <a:pt x="51" y="226"/>
                    <a:pt x="53" y="225"/>
                    <a:pt x="54" y="223"/>
                  </a:cubicBezTo>
                  <a:cubicBezTo>
                    <a:pt x="53" y="223"/>
                    <a:pt x="51" y="226"/>
                    <a:pt x="50" y="225"/>
                  </a:cubicBezTo>
                  <a:cubicBezTo>
                    <a:pt x="52" y="222"/>
                    <a:pt x="55" y="221"/>
                    <a:pt x="57" y="218"/>
                  </a:cubicBezTo>
                  <a:cubicBezTo>
                    <a:pt x="57" y="218"/>
                    <a:pt x="56" y="218"/>
                    <a:pt x="56" y="218"/>
                  </a:cubicBezTo>
                  <a:cubicBezTo>
                    <a:pt x="55" y="217"/>
                    <a:pt x="56" y="215"/>
                    <a:pt x="57" y="214"/>
                  </a:cubicBezTo>
                  <a:cubicBezTo>
                    <a:pt x="57" y="212"/>
                    <a:pt x="58" y="211"/>
                    <a:pt x="59" y="209"/>
                  </a:cubicBezTo>
                  <a:cubicBezTo>
                    <a:pt x="60" y="209"/>
                    <a:pt x="60" y="209"/>
                    <a:pt x="60" y="208"/>
                  </a:cubicBezTo>
                  <a:cubicBezTo>
                    <a:pt x="60" y="208"/>
                    <a:pt x="60" y="208"/>
                    <a:pt x="60" y="208"/>
                  </a:cubicBezTo>
                  <a:cubicBezTo>
                    <a:pt x="59" y="208"/>
                    <a:pt x="59" y="210"/>
                    <a:pt x="57" y="210"/>
                  </a:cubicBezTo>
                  <a:cubicBezTo>
                    <a:pt x="56" y="209"/>
                    <a:pt x="57" y="208"/>
                    <a:pt x="57" y="207"/>
                  </a:cubicBezTo>
                  <a:cubicBezTo>
                    <a:pt x="57" y="207"/>
                    <a:pt x="57" y="206"/>
                    <a:pt x="57" y="206"/>
                  </a:cubicBezTo>
                  <a:cubicBezTo>
                    <a:pt x="57" y="204"/>
                    <a:pt x="57" y="202"/>
                    <a:pt x="56" y="199"/>
                  </a:cubicBezTo>
                  <a:cubicBezTo>
                    <a:pt x="56" y="199"/>
                    <a:pt x="56" y="200"/>
                    <a:pt x="55" y="199"/>
                  </a:cubicBezTo>
                  <a:cubicBezTo>
                    <a:pt x="55" y="197"/>
                    <a:pt x="57" y="196"/>
                    <a:pt x="56" y="194"/>
                  </a:cubicBezTo>
                  <a:cubicBezTo>
                    <a:pt x="57" y="193"/>
                    <a:pt x="55" y="192"/>
                    <a:pt x="55" y="190"/>
                  </a:cubicBezTo>
                  <a:cubicBezTo>
                    <a:pt x="55" y="190"/>
                    <a:pt x="56" y="190"/>
                    <a:pt x="56" y="190"/>
                  </a:cubicBezTo>
                  <a:cubicBezTo>
                    <a:pt x="56" y="187"/>
                    <a:pt x="56" y="184"/>
                    <a:pt x="56" y="182"/>
                  </a:cubicBezTo>
                  <a:cubicBezTo>
                    <a:pt x="56" y="181"/>
                    <a:pt x="55" y="181"/>
                    <a:pt x="55" y="180"/>
                  </a:cubicBezTo>
                  <a:cubicBezTo>
                    <a:pt x="55" y="179"/>
                    <a:pt x="55" y="179"/>
                    <a:pt x="55" y="179"/>
                  </a:cubicBezTo>
                  <a:cubicBezTo>
                    <a:pt x="56" y="178"/>
                    <a:pt x="55" y="178"/>
                    <a:pt x="55" y="177"/>
                  </a:cubicBezTo>
                  <a:cubicBezTo>
                    <a:pt x="55" y="170"/>
                    <a:pt x="54" y="161"/>
                    <a:pt x="53" y="153"/>
                  </a:cubicBezTo>
                  <a:cubicBezTo>
                    <a:pt x="53" y="153"/>
                    <a:pt x="52" y="153"/>
                    <a:pt x="52" y="153"/>
                  </a:cubicBezTo>
                  <a:cubicBezTo>
                    <a:pt x="52" y="152"/>
                    <a:pt x="53" y="151"/>
                    <a:pt x="52" y="149"/>
                  </a:cubicBezTo>
                  <a:cubicBezTo>
                    <a:pt x="52" y="149"/>
                    <a:pt x="51" y="150"/>
                    <a:pt x="51" y="149"/>
                  </a:cubicBezTo>
                  <a:cubicBezTo>
                    <a:pt x="51" y="149"/>
                    <a:pt x="51" y="149"/>
                    <a:pt x="51" y="148"/>
                  </a:cubicBezTo>
                  <a:cubicBezTo>
                    <a:pt x="49" y="147"/>
                    <a:pt x="50" y="144"/>
                    <a:pt x="48" y="143"/>
                  </a:cubicBezTo>
                  <a:cubicBezTo>
                    <a:pt x="48" y="144"/>
                    <a:pt x="48" y="145"/>
                    <a:pt x="47" y="145"/>
                  </a:cubicBezTo>
                  <a:cubicBezTo>
                    <a:pt x="47" y="144"/>
                    <a:pt x="47" y="144"/>
                    <a:pt x="47" y="143"/>
                  </a:cubicBezTo>
                  <a:cubicBezTo>
                    <a:pt x="46" y="145"/>
                    <a:pt x="45" y="147"/>
                    <a:pt x="44" y="149"/>
                  </a:cubicBezTo>
                  <a:cubicBezTo>
                    <a:pt x="44" y="151"/>
                    <a:pt x="43" y="152"/>
                    <a:pt x="44" y="154"/>
                  </a:cubicBezTo>
                  <a:cubicBezTo>
                    <a:pt x="43" y="157"/>
                    <a:pt x="43" y="161"/>
                    <a:pt x="42" y="163"/>
                  </a:cubicBezTo>
                  <a:cubicBezTo>
                    <a:pt x="42" y="163"/>
                    <a:pt x="42" y="162"/>
                    <a:pt x="41" y="162"/>
                  </a:cubicBezTo>
                  <a:cubicBezTo>
                    <a:pt x="43" y="158"/>
                    <a:pt x="43" y="153"/>
                    <a:pt x="43" y="149"/>
                  </a:cubicBezTo>
                  <a:cubicBezTo>
                    <a:pt x="42" y="149"/>
                    <a:pt x="43" y="152"/>
                    <a:pt x="42" y="152"/>
                  </a:cubicBezTo>
                  <a:cubicBezTo>
                    <a:pt x="42" y="153"/>
                    <a:pt x="42" y="154"/>
                    <a:pt x="42" y="156"/>
                  </a:cubicBezTo>
                  <a:cubicBezTo>
                    <a:pt x="41" y="157"/>
                    <a:pt x="41" y="158"/>
                    <a:pt x="41" y="160"/>
                  </a:cubicBezTo>
                  <a:cubicBezTo>
                    <a:pt x="41" y="160"/>
                    <a:pt x="41" y="161"/>
                    <a:pt x="41" y="162"/>
                  </a:cubicBezTo>
                  <a:cubicBezTo>
                    <a:pt x="41" y="163"/>
                    <a:pt x="40" y="166"/>
                    <a:pt x="41" y="169"/>
                  </a:cubicBezTo>
                  <a:cubicBezTo>
                    <a:pt x="41" y="170"/>
                    <a:pt x="40" y="172"/>
                    <a:pt x="40" y="174"/>
                  </a:cubicBezTo>
                  <a:cubicBezTo>
                    <a:pt x="40" y="175"/>
                    <a:pt x="40" y="175"/>
                    <a:pt x="40" y="176"/>
                  </a:cubicBezTo>
                  <a:cubicBezTo>
                    <a:pt x="40" y="179"/>
                    <a:pt x="40" y="181"/>
                    <a:pt x="39" y="185"/>
                  </a:cubicBezTo>
                  <a:cubicBezTo>
                    <a:pt x="39" y="187"/>
                    <a:pt x="39" y="189"/>
                    <a:pt x="39" y="190"/>
                  </a:cubicBezTo>
                  <a:cubicBezTo>
                    <a:pt x="39" y="191"/>
                    <a:pt x="39" y="191"/>
                    <a:pt x="39" y="191"/>
                  </a:cubicBezTo>
                  <a:cubicBezTo>
                    <a:pt x="39" y="192"/>
                    <a:pt x="39" y="192"/>
                    <a:pt x="39" y="193"/>
                  </a:cubicBezTo>
                  <a:cubicBezTo>
                    <a:pt x="38" y="197"/>
                    <a:pt x="38" y="201"/>
                    <a:pt x="38" y="205"/>
                  </a:cubicBezTo>
                  <a:cubicBezTo>
                    <a:pt x="37" y="207"/>
                    <a:pt x="37" y="208"/>
                    <a:pt x="37" y="210"/>
                  </a:cubicBezTo>
                  <a:cubicBezTo>
                    <a:pt x="37" y="211"/>
                    <a:pt x="38" y="212"/>
                    <a:pt x="38" y="213"/>
                  </a:cubicBezTo>
                  <a:cubicBezTo>
                    <a:pt x="38" y="213"/>
                    <a:pt x="37" y="214"/>
                    <a:pt x="37" y="213"/>
                  </a:cubicBezTo>
                  <a:cubicBezTo>
                    <a:pt x="37" y="214"/>
                    <a:pt x="37" y="214"/>
                    <a:pt x="37" y="214"/>
                  </a:cubicBezTo>
                  <a:cubicBezTo>
                    <a:pt x="38" y="216"/>
                    <a:pt x="39" y="217"/>
                    <a:pt x="39" y="219"/>
                  </a:cubicBezTo>
                  <a:close/>
                  <a:moveTo>
                    <a:pt x="37" y="215"/>
                  </a:moveTo>
                  <a:cubicBezTo>
                    <a:pt x="37" y="214"/>
                    <a:pt x="36" y="214"/>
                    <a:pt x="36" y="214"/>
                  </a:cubicBezTo>
                  <a:cubicBezTo>
                    <a:pt x="36" y="214"/>
                    <a:pt x="37" y="215"/>
                    <a:pt x="37" y="215"/>
                  </a:cubicBezTo>
                  <a:close/>
                  <a:moveTo>
                    <a:pt x="144" y="15"/>
                  </a:moveTo>
                  <a:cubicBezTo>
                    <a:pt x="144" y="15"/>
                    <a:pt x="145" y="14"/>
                    <a:pt x="145" y="14"/>
                  </a:cubicBezTo>
                  <a:cubicBezTo>
                    <a:pt x="145" y="14"/>
                    <a:pt x="145" y="15"/>
                    <a:pt x="144" y="15"/>
                  </a:cubicBezTo>
                  <a:close/>
                  <a:moveTo>
                    <a:pt x="146" y="15"/>
                  </a:moveTo>
                  <a:cubicBezTo>
                    <a:pt x="147" y="15"/>
                    <a:pt x="146" y="16"/>
                    <a:pt x="147" y="16"/>
                  </a:cubicBezTo>
                  <a:cubicBezTo>
                    <a:pt x="147" y="15"/>
                    <a:pt x="147" y="14"/>
                    <a:pt x="146" y="14"/>
                  </a:cubicBezTo>
                  <a:cubicBezTo>
                    <a:pt x="147" y="14"/>
                    <a:pt x="146" y="14"/>
                    <a:pt x="146" y="14"/>
                  </a:cubicBezTo>
                  <a:cubicBezTo>
                    <a:pt x="146" y="14"/>
                    <a:pt x="146" y="14"/>
                    <a:pt x="146" y="15"/>
                  </a:cubicBezTo>
                  <a:close/>
                  <a:moveTo>
                    <a:pt x="142" y="18"/>
                  </a:moveTo>
                  <a:cubicBezTo>
                    <a:pt x="143" y="18"/>
                    <a:pt x="144" y="18"/>
                    <a:pt x="144" y="17"/>
                  </a:cubicBezTo>
                  <a:cubicBezTo>
                    <a:pt x="143" y="17"/>
                    <a:pt x="143" y="18"/>
                    <a:pt x="142" y="18"/>
                  </a:cubicBezTo>
                  <a:close/>
                  <a:moveTo>
                    <a:pt x="130" y="34"/>
                  </a:moveTo>
                  <a:cubicBezTo>
                    <a:pt x="132" y="32"/>
                    <a:pt x="134" y="30"/>
                    <a:pt x="135" y="28"/>
                  </a:cubicBezTo>
                  <a:cubicBezTo>
                    <a:pt x="133" y="30"/>
                    <a:pt x="131" y="32"/>
                    <a:pt x="130" y="34"/>
                  </a:cubicBezTo>
                  <a:close/>
                  <a:moveTo>
                    <a:pt x="122" y="44"/>
                  </a:moveTo>
                  <a:cubicBezTo>
                    <a:pt x="122" y="44"/>
                    <a:pt x="123" y="44"/>
                    <a:pt x="123" y="44"/>
                  </a:cubicBezTo>
                  <a:cubicBezTo>
                    <a:pt x="124" y="43"/>
                    <a:pt x="125" y="41"/>
                    <a:pt x="125" y="40"/>
                  </a:cubicBezTo>
                  <a:cubicBezTo>
                    <a:pt x="124" y="42"/>
                    <a:pt x="123" y="43"/>
                    <a:pt x="122" y="44"/>
                  </a:cubicBezTo>
                  <a:close/>
                  <a:moveTo>
                    <a:pt x="30" y="52"/>
                  </a:moveTo>
                  <a:cubicBezTo>
                    <a:pt x="30" y="52"/>
                    <a:pt x="30" y="52"/>
                    <a:pt x="31" y="52"/>
                  </a:cubicBezTo>
                  <a:cubicBezTo>
                    <a:pt x="31" y="52"/>
                    <a:pt x="31" y="52"/>
                    <a:pt x="31" y="51"/>
                  </a:cubicBezTo>
                  <a:cubicBezTo>
                    <a:pt x="31" y="51"/>
                    <a:pt x="31" y="51"/>
                    <a:pt x="31" y="51"/>
                  </a:cubicBezTo>
                  <a:cubicBezTo>
                    <a:pt x="31" y="52"/>
                    <a:pt x="30" y="52"/>
                    <a:pt x="30" y="52"/>
                  </a:cubicBezTo>
                  <a:close/>
                  <a:moveTo>
                    <a:pt x="61" y="56"/>
                  </a:moveTo>
                  <a:cubicBezTo>
                    <a:pt x="62" y="56"/>
                    <a:pt x="62" y="58"/>
                    <a:pt x="63" y="59"/>
                  </a:cubicBezTo>
                  <a:cubicBezTo>
                    <a:pt x="63" y="59"/>
                    <a:pt x="63" y="58"/>
                    <a:pt x="64" y="58"/>
                  </a:cubicBezTo>
                  <a:cubicBezTo>
                    <a:pt x="64" y="57"/>
                    <a:pt x="64" y="56"/>
                    <a:pt x="64" y="55"/>
                  </a:cubicBezTo>
                  <a:cubicBezTo>
                    <a:pt x="63" y="56"/>
                    <a:pt x="64" y="57"/>
                    <a:pt x="63" y="57"/>
                  </a:cubicBezTo>
                  <a:cubicBezTo>
                    <a:pt x="61" y="55"/>
                    <a:pt x="65" y="51"/>
                    <a:pt x="66" y="55"/>
                  </a:cubicBezTo>
                  <a:cubicBezTo>
                    <a:pt x="67" y="55"/>
                    <a:pt x="68" y="54"/>
                    <a:pt x="68" y="54"/>
                  </a:cubicBezTo>
                  <a:cubicBezTo>
                    <a:pt x="67" y="53"/>
                    <a:pt x="66" y="53"/>
                    <a:pt x="67" y="52"/>
                  </a:cubicBezTo>
                  <a:cubicBezTo>
                    <a:pt x="65" y="51"/>
                    <a:pt x="62" y="51"/>
                    <a:pt x="60" y="52"/>
                  </a:cubicBezTo>
                  <a:cubicBezTo>
                    <a:pt x="62" y="53"/>
                    <a:pt x="63" y="51"/>
                    <a:pt x="64" y="52"/>
                  </a:cubicBezTo>
                  <a:cubicBezTo>
                    <a:pt x="64" y="54"/>
                    <a:pt x="62" y="54"/>
                    <a:pt x="61" y="56"/>
                  </a:cubicBezTo>
                  <a:close/>
                  <a:moveTo>
                    <a:pt x="112" y="56"/>
                  </a:moveTo>
                  <a:cubicBezTo>
                    <a:pt x="114" y="55"/>
                    <a:pt x="114" y="53"/>
                    <a:pt x="116" y="52"/>
                  </a:cubicBezTo>
                  <a:cubicBezTo>
                    <a:pt x="116" y="52"/>
                    <a:pt x="117" y="52"/>
                    <a:pt x="116" y="52"/>
                  </a:cubicBezTo>
                  <a:cubicBezTo>
                    <a:pt x="115" y="53"/>
                    <a:pt x="113" y="54"/>
                    <a:pt x="112" y="56"/>
                  </a:cubicBezTo>
                  <a:close/>
                  <a:moveTo>
                    <a:pt x="33" y="54"/>
                  </a:moveTo>
                  <a:cubicBezTo>
                    <a:pt x="33" y="54"/>
                    <a:pt x="33" y="54"/>
                    <a:pt x="33" y="54"/>
                  </a:cubicBezTo>
                  <a:cubicBezTo>
                    <a:pt x="32" y="55"/>
                    <a:pt x="32" y="56"/>
                    <a:pt x="32" y="57"/>
                  </a:cubicBezTo>
                  <a:cubicBezTo>
                    <a:pt x="32" y="57"/>
                    <a:pt x="31" y="58"/>
                    <a:pt x="32" y="59"/>
                  </a:cubicBezTo>
                  <a:cubicBezTo>
                    <a:pt x="34" y="57"/>
                    <a:pt x="34" y="54"/>
                    <a:pt x="35" y="52"/>
                  </a:cubicBezTo>
                  <a:cubicBezTo>
                    <a:pt x="33" y="51"/>
                    <a:pt x="33" y="53"/>
                    <a:pt x="33" y="54"/>
                  </a:cubicBezTo>
                  <a:close/>
                  <a:moveTo>
                    <a:pt x="71" y="52"/>
                  </a:moveTo>
                  <a:cubicBezTo>
                    <a:pt x="73" y="53"/>
                    <a:pt x="75" y="53"/>
                    <a:pt x="77" y="52"/>
                  </a:cubicBezTo>
                  <a:cubicBezTo>
                    <a:pt x="75" y="52"/>
                    <a:pt x="72" y="51"/>
                    <a:pt x="71" y="52"/>
                  </a:cubicBezTo>
                  <a:close/>
                  <a:moveTo>
                    <a:pt x="69" y="52"/>
                  </a:moveTo>
                  <a:cubicBezTo>
                    <a:pt x="69" y="52"/>
                    <a:pt x="70" y="53"/>
                    <a:pt x="70" y="52"/>
                  </a:cubicBezTo>
                  <a:cubicBezTo>
                    <a:pt x="69" y="53"/>
                    <a:pt x="69" y="52"/>
                    <a:pt x="69" y="52"/>
                  </a:cubicBezTo>
                  <a:close/>
                  <a:moveTo>
                    <a:pt x="35" y="55"/>
                  </a:moveTo>
                  <a:cubicBezTo>
                    <a:pt x="36" y="54"/>
                    <a:pt x="37" y="54"/>
                    <a:pt x="37" y="53"/>
                  </a:cubicBezTo>
                  <a:cubicBezTo>
                    <a:pt x="37" y="53"/>
                    <a:pt x="36" y="52"/>
                    <a:pt x="36" y="52"/>
                  </a:cubicBezTo>
                  <a:cubicBezTo>
                    <a:pt x="36" y="53"/>
                    <a:pt x="35" y="54"/>
                    <a:pt x="35" y="55"/>
                  </a:cubicBezTo>
                  <a:close/>
                  <a:moveTo>
                    <a:pt x="56" y="53"/>
                  </a:moveTo>
                  <a:cubicBezTo>
                    <a:pt x="53" y="54"/>
                    <a:pt x="48" y="53"/>
                    <a:pt x="45" y="54"/>
                  </a:cubicBezTo>
                  <a:cubicBezTo>
                    <a:pt x="49" y="55"/>
                    <a:pt x="53" y="54"/>
                    <a:pt x="56" y="53"/>
                  </a:cubicBezTo>
                  <a:close/>
                  <a:moveTo>
                    <a:pt x="37" y="56"/>
                  </a:moveTo>
                  <a:cubicBezTo>
                    <a:pt x="38" y="55"/>
                    <a:pt x="39" y="54"/>
                    <a:pt x="40" y="54"/>
                  </a:cubicBezTo>
                  <a:cubicBezTo>
                    <a:pt x="38" y="53"/>
                    <a:pt x="37" y="55"/>
                    <a:pt x="37" y="56"/>
                  </a:cubicBezTo>
                  <a:close/>
                  <a:moveTo>
                    <a:pt x="61" y="54"/>
                  </a:moveTo>
                  <a:cubicBezTo>
                    <a:pt x="61" y="54"/>
                    <a:pt x="62" y="54"/>
                    <a:pt x="62" y="54"/>
                  </a:cubicBezTo>
                  <a:cubicBezTo>
                    <a:pt x="61" y="54"/>
                    <a:pt x="61" y="54"/>
                    <a:pt x="61" y="54"/>
                  </a:cubicBezTo>
                  <a:close/>
                  <a:moveTo>
                    <a:pt x="29" y="54"/>
                  </a:moveTo>
                  <a:cubicBezTo>
                    <a:pt x="29" y="55"/>
                    <a:pt x="29" y="55"/>
                    <a:pt x="28" y="55"/>
                  </a:cubicBezTo>
                  <a:cubicBezTo>
                    <a:pt x="28" y="55"/>
                    <a:pt x="28" y="54"/>
                    <a:pt x="28" y="54"/>
                  </a:cubicBezTo>
                  <a:cubicBezTo>
                    <a:pt x="28" y="55"/>
                    <a:pt x="27" y="54"/>
                    <a:pt x="27" y="54"/>
                  </a:cubicBezTo>
                  <a:cubicBezTo>
                    <a:pt x="27" y="55"/>
                    <a:pt x="27" y="55"/>
                    <a:pt x="27" y="56"/>
                  </a:cubicBezTo>
                  <a:cubicBezTo>
                    <a:pt x="26" y="55"/>
                    <a:pt x="26" y="55"/>
                    <a:pt x="26" y="55"/>
                  </a:cubicBezTo>
                  <a:cubicBezTo>
                    <a:pt x="26" y="56"/>
                    <a:pt x="26" y="57"/>
                    <a:pt x="26" y="57"/>
                  </a:cubicBezTo>
                  <a:cubicBezTo>
                    <a:pt x="27" y="57"/>
                    <a:pt x="26" y="56"/>
                    <a:pt x="27" y="56"/>
                  </a:cubicBezTo>
                  <a:cubicBezTo>
                    <a:pt x="27" y="56"/>
                    <a:pt x="26" y="57"/>
                    <a:pt x="27" y="58"/>
                  </a:cubicBezTo>
                  <a:cubicBezTo>
                    <a:pt x="27" y="57"/>
                    <a:pt x="27" y="55"/>
                    <a:pt x="29" y="56"/>
                  </a:cubicBezTo>
                  <a:cubicBezTo>
                    <a:pt x="29" y="55"/>
                    <a:pt x="30" y="55"/>
                    <a:pt x="30" y="54"/>
                  </a:cubicBezTo>
                  <a:cubicBezTo>
                    <a:pt x="29" y="54"/>
                    <a:pt x="29" y="54"/>
                    <a:pt x="29" y="54"/>
                  </a:cubicBezTo>
                  <a:close/>
                  <a:moveTo>
                    <a:pt x="63" y="54"/>
                  </a:moveTo>
                  <a:cubicBezTo>
                    <a:pt x="64" y="54"/>
                    <a:pt x="64" y="54"/>
                    <a:pt x="64" y="54"/>
                  </a:cubicBezTo>
                  <a:cubicBezTo>
                    <a:pt x="63" y="54"/>
                    <a:pt x="63" y="54"/>
                    <a:pt x="63" y="54"/>
                  </a:cubicBezTo>
                  <a:close/>
                  <a:moveTo>
                    <a:pt x="38" y="59"/>
                  </a:moveTo>
                  <a:cubicBezTo>
                    <a:pt x="39" y="57"/>
                    <a:pt x="41" y="56"/>
                    <a:pt x="43" y="54"/>
                  </a:cubicBezTo>
                  <a:cubicBezTo>
                    <a:pt x="42" y="54"/>
                    <a:pt x="42" y="54"/>
                    <a:pt x="41" y="54"/>
                  </a:cubicBezTo>
                  <a:cubicBezTo>
                    <a:pt x="40" y="56"/>
                    <a:pt x="38" y="57"/>
                    <a:pt x="38" y="59"/>
                  </a:cubicBezTo>
                  <a:close/>
                  <a:moveTo>
                    <a:pt x="60" y="55"/>
                  </a:moveTo>
                  <a:cubicBezTo>
                    <a:pt x="59" y="55"/>
                    <a:pt x="59" y="55"/>
                    <a:pt x="59" y="55"/>
                  </a:cubicBezTo>
                  <a:cubicBezTo>
                    <a:pt x="59" y="54"/>
                    <a:pt x="59" y="54"/>
                    <a:pt x="59" y="54"/>
                  </a:cubicBezTo>
                  <a:cubicBezTo>
                    <a:pt x="58" y="54"/>
                    <a:pt x="58" y="55"/>
                    <a:pt x="57" y="56"/>
                  </a:cubicBezTo>
                  <a:cubicBezTo>
                    <a:pt x="57" y="57"/>
                    <a:pt x="58" y="57"/>
                    <a:pt x="58" y="58"/>
                  </a:cubicBezTo>
                  <a:cubicBezTo>
                    <a:pt x="59" y="57"/>
                    <a:pt x="60" y="56"/>
                    <a:pt x="60" y="55"/>
                  </a:cubicBezTo>
                  <a:cubicBezTo>
                    <a:pt x="60" y="55"/>
                    <a:pt x="60" y="55"/>
                    <a:pt x="60" y="55"/>
                  </a:cubicBezTo>
                  <a:close/>
                  <a:moveTo>
                    <a:pt x="55" y="54"/>
                  </a:moveTo>
                  <a:cubicBezTo>
                    <a:pt x="53" y="56"/>
                    <a:pt x="52" y="57"/>
                    <a:pt x="51" y="59"/>
                  </a:cubicBezTo>
                  <a:cubicBezTo>
                    <a:pt x="51" y="60"/>
                    <a:pt x="51" y="61"/>
                    <a:pt x="52" y="61"/>
                  </a:cubicBezTo>
                  <a:cubicBezTo>
                    <a:pt x="53" y="61"/>
                    <a:pt x="55" y="58"/>
                    <a:pt x="54" y="57"/>
                  </a:cubicBezTo>
                  <a:cubicBezTo>
                    <a:pt x="54" y="57"/>
                    <a:pt x="54" y="57"/>
                    <a:pt x="54" y="57"/>
                  </a:cubicBezTo>
                  <a:cubicBezTo>
                    <a:pt x="54" y="57"/>
                    <a:pt x="54" y="58"/>
                    <a:pt x="55" y="58"/>
                  </a:cubicBezTo>
                  <a:cubicBezTo>
                    <a:pt x="55" y="57"/>
                    <a:pt x="56" y="56"/>
                    <a:pt x="56" y="56"/>
                  </a:cubicBezTo>
                  <a:cubicBezTo>
                    <a:pt x="57" y="55"/>
                    <a:pt x="57" y="55"/>
                    <a:pt x="57" y="54"/>
                  </a:cubicBezTo>
                  <a:cubicBezTo>
                    <a:pt x="56" y="55"/>
                    <a:pt x="54" y="56"/>
                    <a:pt x="53" y="57"/>
                  </a:cubicBezTo>
                  <a:cubicBezTo>
                    <a:pt x="54" y="56"/>
                    <a:pt x="54" y="55"/>
                    <a:pt x="55" y="54"/>
                  </a:cubicBezTo>
                  <a:close/>
                  <a:moveTo>
                    <a:pt x="67" y="56"/>
                  </a:moveTo>
                  <a:cubicBezTo>
                    <a:pt x="67" y="57"/>
                    <a:pt x="67" y="58"/>
                    <a:pt x="68" y="59"/>
                  </a:cubicBezTo>
                  <a:cubicBezTo>
                    <a:pt x="68" y="58"/>
                    <a:pt x="69" y="58"/>
                    <a:pt x="68" y="57"/>
                  </a:cubicBezTo>
                  <a:cubicBezTo>
                    <a:pt x="69" y="57"/>
                    <a:pt x="70" y="57"/>
                    <a:pt x="71" y="57"/>
                  </a:cubicBezTo>
                  <a:cubicBezTo>
                    <a:pt x="70" y="57"/>
                    <a:pt x="71" y="57"/>
                    <a:pt x="71" y="57"/>
                  </a:cubicBezTo>
                  <a:cubicBezTo>
                    <a:pt x="70" y="57"/>
                    <a:pt x="70" y="57"/>
                    <a:pt x="70" y="56"/>
                  </a:cubicBezTo>
                  <a:cubicBezTo>
                    <a:pt x="70" y="56"/>
                    <a:pt x="70" y="55"/>
                    <a:pt x="71" y="55"/>
                  </a:cubicBezTo>
                  <a:cubicBezTo>
                    <a:pt x="71" y="54"/>
                    <a:pt x="70" y="54"/>
                    <a:pt x="69" y="54"/>
                  </a:cubicBezTo>
                  <a:cubicBezTo>
                    <a:pt x="69" y="55"/>
                    <a:pt x="69" y="55"/>
                    <a:pt x="69" y="55"/>
                  </a:cubicBezTo>
                  <a:cubicBezTo>
                    <a:pt x="68" y="55"/>
                    <a:pt x="68" y="56"/>
                    <a:pt x="67" y="56"/>
                  </a:cubicBezTo>
                  <a:close/>
                  <a:moveTo>
                    <a:pt x="96" y="56"/>
                  </a:moveTo>
                  <a:cubicBezTo>
                    <a:pt x="93" y="55"/>
                    <a:pt x="87" y="55"/>
                    <a:pt x="84" y="55"/>
                  </a:cubicBezTo>
                  <a:cubicBezTo>
                    <a:pt x="88" y="56"/>
                    <a:pt x="91" y="56"/>
                    <a:pt x="96" y="56"/>
                  </a:cubicBezTo>
                  <a:close/>
                  <a:moveTo>
                    <a:pt x="45" y="56"/>
                  </a:moveTo>
                  <a:cubicBezTo>
                    <a:pt x="46" y="56"/>
                    <a:pt x="46" y="55"/>
                    <a:pt x="47" y="56"/>
                  </a:cubicBezTo>
                  <a:cubicBezTo>
                    <a:pt x="47" y="56"/>
                    <a:pt x="46" y="57"/>
                    <a:pt x="46" y="57"/>
                  </a:cubicBezTo>
                  <a:cubicBezTo>
                    <a:pt x="46" y="58"/>
                    <a:pt x="46" y="58"/>
                    <a:pt x="46" y="58"/>
                  </a:cubicBezTo>
                  <a:cubicBezTo>
                    <a:pt x="47" y="58"/>
                    <a:pt x="47" y="57"/>
                    <a:pt x="48" y="57"/>
                  </a:cubicBezTo>
                  <a:cubicBezTo>
                    <a:pt x="48" y="56"/>
                    <a:pt x="49" y="56"/>
                    <a:pt x="49" y="55"/>
                  </a:cubicBezTo>
                  <a:cubicBezTo>
                    <a:pt x="48" y="55"/>
                    <a:pt x="47" y="55"/>
                    <a:pt x="45" y="55"/>
                  </a:cubicBezTo>
                  <a:cubicBezTo>
                    <a:pt x="45" y="55"/>
                    <a:pt x="45" y="56"/>
                    <a:pt x="45" y="56"/>
                  </a:cubicBezTo>
                  <a:close/>
                  <a:moveTo>
                    <a:pt x="38" y="56"/>
                  </a:moveTo>
                  <a:cubicBezTo>
                    <a:pt x="37" y="57"/>
                    <a:pt x="36" y="57"/>
                    <a:pt x="36" y="58"/>
                  </a:cubicBezTo>
                  <a:cubicBezTo>
                    <a:pt x="36" y="58"/>
                    <a:pt x="35" y="59"/>
                    <a:pt x="36" y="60"/>
                  </a:cubicBezTo>
                  <a:cubicBezTo>
                    <a:pt x="37" y="58"/>
                    <a:pt x="38" y="57"/>
                    <a:pt x="39" y="55"/>
                  </a:cubicBezTo>
                  <a:cubicBezTo>
                    <a:pt x="38" y="55"/>
                    <a:pt x="39" y="56"/>
                    <a:pt x="38" y="56"/>
                  </a:cubicBezTo>
                  <a:close/>
                  <a:moveTo>
                    <a:pt x="35" y="57"/>
                  </a:moveTo>
                  <a:cubicBezTo>
                    <a:pt x="35" y="56"/>
                    <a:pt x="36" y="55"/>
                    <a:pt x="36" y="55"/>
                  </a:cubicBezTo>
                  <a:cubicBezTo>
                    <a:pt x="35" y="56"/>
                    <a:pt x="34" y="56"/>
                    <a:pt x="35" y="57"/>
                  </a:cubicBezTo>
                  <a:close/>
                  <a:moveTo>
                    <a:pt x="51" y="55"/>
                  </a:moveTo>
                  <a:cubicBezTo>
                    <a:pt x="50" y="56"/>
                    <a:pt x="50" y="56"/>
                    <a:pt x="50" y="57"/>
                  </a:cubicBezTo>
                  <a:cubicBezTo>
                    <a:pt x="50" y="57"/>
                    <a:pt x="50" y="57"/>
                    <a:pt x="50" y="57"/>
                  </a:cubicBezTo>
                  <a:cubicBezTo>
                    <a:pt x="51" y="56"/>
                    <a:pt x="52" y="56"/>
                    <a:pt x="52" y="55"/>
                  </a:cubicBezTo>
                  <a:cubicBezTo>
                    <a:pt x="52" y="55"/>
                    <a:pt x="52" y="55"/>
                    <a:pt x="51" y="55"/>
                  </a:cubicBezTo>
                  <a:close/>
                  <a:moveTo>
                    <a:pt x="39" y="61"/>
                  </a:moveTo>
                  <a:cubicBezTo>
                    <a:pt x="39" y="61"/>
                    <a:pt x="39" y="62"/>
                    <a:pt x="40" y="62"/>
                  </a:cubicBezTo>
                  <a:cubicBezTo>
                    <a:pt x="40" y="61"/>
                    <a:pt x="43" y="60"/>
                    <a:pt x="42" y="58"/>
                  </a:cubicBezTo>
                  <a:cubicBezTo>
                    <a:pt x="42" y="58"/>
                    <a:pt x="42" y="57"/>
                    <a:pt x="43" y="57"/>
                  </a:cubicBezTo>
                  <a:cubicBezTo>
                    <a:pt x="43" y="58"/>
                    <a:pt x="43" y="58"/>
                    <a:pt x="43" y="58"/>
                  </a:cubicBezTo>
                  <a:cubicBezTo>
                    <a:pt x="44" y="58"/>
                    <a:pt x="44" y="57"/>
                    <a:pt x="45" y="57"/>
                  </a:cubicBezTo>
                  <a:cubicBezTo>
                    <a:pt x="44" y="56"/>
                    <a:pt x="44" y="56"/>
                    <a:pt x="44" y="55"/>
                  </a:cubicBezTo>
                  <a:cubicBezTo>
                    <a:pt x="42" y="57"/>
                    <a:pt x="41" y="59"/>
                    <a:pt x="39" y="61"/>
                  </a:cubicBezTo>
                  <a:close/>
                  <a:moveTo>
                    <a:pt x="71" y="56"/>
                  </a:moveTo>
                  <a:cubicBezTo>
                    <a:pt x="73" y="56"/>
                    <a:pt x="74" y="56"/>
                    <a:pt x="75" y="55"/>
                  </a:cubicBezTo>
                  <a:cubicBezTo>
                    <a:pt x="73" y="55"/>
                    <a:pt x="72" y="55"/>
                    <a:pt x="71" y="56"/>
                  </a:cubicBezTo>
                  <a:close/>
                  <a:moveTo>
                    <a:pt x="41" y="56"/>
                  </a:moveTo>
                  <a:cubicBezTo>
                    <a:pt x="41" y="58"/>
                    <a:pt x="38" y="58"/>
                    <a:pt x="38" y="60"/>
                  </a:cubicBezTo>
                  <a:cubicBezTo>
                    <a:pt x="40" y="59"/>
                    <a:pt x="42" y="57"/>
                    <a:pt x="42" y="55"/>
                  </a:cubicBezTo>
                  <a:cubicBezTo>
                    <a:pt x="42" y="56"/>
                    <a:pt x="42" y="56"/>
                    <a:pt x="41" y="56"/>
                  </a:cubicBezTo>
                  <a:close/>
                  <a:moveTo>
                    <a:pt x="24" y="57"/>
                  </a:moveTo>
                  <a:cubicBezTo>
                    <a:pt x="23" y="61"/>
                    <a:pt x="22" y="66"/>
                    <a:pt x="21" y="70"/>
                  </a:cubicBezTo>
                  <a:cubicBezTo>
                    <a:pt x="23" y="67"/>
                    <a:pt x="23" y="62"/>
                    <a:pt x="25" y="59"/>
                  </a:cubicBezTo>
                  <a:cubicBezTo>
                    <a:pt x="25" y="58"/>
                    <a:pt x="25" y="57"/>
                    <a:pt x="25" y="56"/>
                  </a:cubicBezTo>
                  <a:cubicBezTo>
                    <a:pt x="24" y="56"/>
                    <a:pt x="24" y="56"/>
                    <a:pt x="24" y="57"/>
                  </a:cubicBezTo>
                  <a:cubicBezTo>
                    <a:pt x="24" y="56"/>
                    <a:pt x="24" y="57"/>
                    <a:pt x="24" y="57"/>
                  </a:cubicBezTo>
                  <a:close/>
                  <a:moveTo>
                    <a:pt x="77" y="57"/>
                  </a:moveTo>
                  <a:cubicBezTo>
                    <a:pt x="77" y="57"/>
                    <a:pt x="78" y="57"/>
                    <a:pt x="78" y="56"/>
                  </a:cubicBezTo>
                  <a:cubicBezTo>
                    <a:pt x="78" y="56"/>
                    <a:pt x="77" y="56"/>
                    <a:pt x="77" y="57"/>
                  </a:cubicBezTo>
                  <a:close/>
                  <a:moveTo>
                    <a:pt x="83" y="57"/>
                  </a:moveTo>
                  <a:cubicBezTo>
                    <a:pt x="85" y="57"/>
                    <a:pt x="87" y="58"/>
                    <a:pt x="89" y="57"/>
                  </a:cubicBezTo>
                  <a:cubicBezTo>
                    <a:pt x="87" y="57"/>
                    <a:pt x="86" y="56"/>
                    <a:pt x="83" y="56"/>
                  </a:cubicBezTo>
                  <a:cubicBezTo>
                    <a:pt x="84" y="56"/>
                    <a:pt x="83" y="57"/>
                    <a:pt x="83" y="57"/>
                  </a:cubicBezTo>
                  <a:close/>
                  <a:moveTo>
                    <a:pt x="50" y="58"/>
                  </a:moveTo>
                  <a:cubicBezTo>
                    <a:pt x="50" y="58"/>
                    <a:pt x="50" y="58"/>
                    <a:pt x="50" y="58"/>
                  </a:cubicBezTo>
                  <a:cubicBezTo>
                    <a:pt x="51" y="58"/>
                    <a:pt x="51" y="57"/>
                    <a:pt x="51" y="57"/>
                  </a:cubicBezTo>
                  <a:cubicBezTo>
                    <a:pt x="51" y="57"/>
                    <a:pt x="50" y="57"/>
                    <a:pt x="50" y="58"/>
                  </a:cubicBezTo>
                  <a:close/>
                  <a:moveTo>
                    <a:pt x="59" y="59"/>
                  </a:moveTo>
                  <a:cubicBezTo>
                    <a:pt x="59" y="59"/>
                    <a:pt x="59" y="60"/>
                    <a:pt x="59" y="60"/>
                  </a:cubicBezTo>
                  <a:cubicBezTo>
                    <a:pt x="60" y="59"/>
                    <a:pt x="61" y="59"/>
                    <a:pt x="61" y="58"/>
                  </a:cubicBezTo>
                  <a:cubicBezTo>
                    <a:pt x="61" y="58"/>
                    <a:pt x="61" y="57"/>
                    <a:pt x="60" y="57"/>
                  </a:cubicBezTo>
                  <a:cubicBezTo>
                    <a:pt x="60" y="57"/>
                    <a:pt x="60" y="57"/>
                    <a:pt x="60" y="57"/>
                  </a:cubicBezTo>
                  <a:cubicBezTo>
                    <a:pt x="60" y="58"/>
                    <a:pt x="59" y="58"/>
                    <a:pt x="59" y="59"/>
                  </a:cubicBezTo>
                  <a:close/>
                  <a:moveTo>
                    <a:pt x="30" y="58"/>
                  </a:moveTo>
                  <a:cubicBezTo>
                    <a:pt x="31" y="58"/>
                    <a:pt x="31" y="57"/>
                    <a:pt x="31" y="57"/>
                  </a:cubicBezTo>
                  <a:cubicBezTo>
                    <a:pt x="31" y="57"/>
                    <a:pt x="30" y="57"/>
                    <a:pt x="30" y="58"/>
                  </a:cubicBezTo>
                  <a:close/>
                  <a:moveTo>
                    <a:pt x="108" y="57"/>
                  </a:moveTo>
                  <a:cubicBezTo>
                    <a:pt x="106" y="57"/>
                    <a:pt x="105" y="57"/>
                    <a:pt x="104" y="57"/>
                  </a:cubicBezTo>
                  <a:cubicBezTo>
                    <a:pt x="106" y="57"/>
                    <a:pt x="107" y="58"/>
                    <a:pt x="108" y="57"/>
                  </a:cubicBezTo>
                  <a:close/>
                  <a:moveTo>
                    <a:pt x="55" y="59"/>
                  </a:moveTo>
                  <a:cubicBezTo>
                    <a:pt x="55" y="59"/>
                    <a:pt x="55" y="60"/>
                    <a:pt x="56" y="61"/>
                  </a:cubicBezTo>
                  <a:cubicBezTo>
                    <a:pt x="58" y="60"/>
                    <a:pt x="56" y="58"/>
                    <a:pt x="56" y="57"/>
                  </a:cubicBezTo>
                  <a:cubicBezTo>
                    <a:pt x="56" y="57"/>
                    <a:pt x="55" y="58"/>
                    <a:pt x="55" y="59"/>
                  </a:cubicBezTo>
                  <a:close/>
                  <a:moveTo>
                    <a:pt x="47" y="60"/>
                  </a:moveTo>
                  <a:cubicBezTo>
                    <a:pt x="48" y="59"/>
                    <a:pt x="48" y="59"/>
                    <a:pt x="49" y="58"/>
                  </a:cubicBezTo>
                  <a:cubicBezTo>
                    <a:pt x="49" y="58"/>
                    <a:pt x="49" y="57"/>
                    <a:pt x="49" y="57"/>
                  </a:cubicBezTo>
                  <a:cubicBezTo>
                    <a:pt x="48" y="58"/>
                    <a:pt x="47" y="59"/>
                    <a:pt x="47" y="60"/>
                  </a:cubicBezTo>
                  <a:close/>
                  <a:moveTo>
                    <a:pt x="32" y="59"/>
                  </a:moveTo>
                  <a:cubicBezTo>
                    <a:pt x="32" y="60"/>
                    <a:pt x="32" y="60"/>
                    <a:pt x="32" y="60"/>
                  </a:cubicBezTo>
                  <a:cubicBezTo>
                    <a:pt x="32" y="59"/>
                    <a:pt x="33" y="58"/>
                    <a:pt x="33" y="59"/>
                  </a:cubicBezTo>
                  <a:cubicBezTo>
                    <a:pt x="33" y="58"/>
                    <a:pt x="33" y="58"/>
                    <a:pt x="33" y="58"/>
                  </a:cubicBezTo>
                  <a:cubicBezTo>
                    <a:pt x="33" y="58"/>
                    <a:pt x="32" y="59"/>
                    <a:pt x="32" y="59"/>
                  </a:cubicBezTo>
                  <a:close/>
                  <a:moveTo>
                    <a:pt x="101" y="58"/>
                  </a:moveTo>
                  <a:cubicBezTo>
                    <a:pt x="102" y="58"/>
                    <a:pt x="102" y="59"/>
                    <a:pt x="103" y="58"/>
                  </a:cubicBezTo>
                  <a:cubicBezTo>
                    <a:pt x="102" y="58"/>
                    <a:pt x="101" y="58"/>
                    <a:pt x="101" y="58"/>
                  </a:cubicBezTo>
                  <a:close/>
                  <a:moveTo>
                    <a:pt x="104" y="58"/>
                  </a:moveTo>
                  <a:cubicBezTo>
                    <a:pt x="104" y="58"/>
                    <a:pt x="105" y="58"/>
                    <a:pt x="105" y="58"/>
                  </a:cubicBezTo>
                  <a:cubicBezTo>
                    <a:pt x="105" y="58"/>
                    <a:pt x="104" y="58"/>
                    <a:pt x="104" y="58"/>
                  </a:cubicBezTo>
                  <a:close/>
                  <a:moveTo>
                    <a:pt x="29" y="59"/>
                  </a:moveTo>
                  <a:cubicBezTo>
                    <a:pt x="29" y="59"/>
                    <a:pt x="30" y="59"/>
                    <a:pt x="29" y="60"/>
                  </a:cubicBezTo>
                  <a:cubicBezTo>
                    <a:pt x="29" y="60"/>
                    <a:pt x="29" y="61"/>
                    <a:pt x="29" y="62"/>
                  </a:cubicBezTo>
                  <a:cubicBezTo>
                    <a:pt x="29" y="61"/>
                    <a:pt x="30" y="61"/>
                    <a:pt x="30" y="61"/>
                  </a:cubicBezTo>
                  <a:cubicBezTo>
                    <a:pt x="30" y="60"/>
                    <a:pt x="31" y="59"/>
                    <a:pt x="30" y="58"/>
                  </a:cubicBezTo>
                  <a:cubicBezTo>
                    <a:pt x="30" y="58"/>
                    <a:pt x="30" y="58"/>
                    <a:pt x="30" y="58"/>
                  </a:cubicBezTo>
                  <a:cubicBezTo>
                    <a:pt x="30" y="59"/>
                    <a:pt x="29" y="59"/>
                    <a:pt x="29" y="59"/>
                  </a:cubicBezTo>
                  <a:close/>
                  <a:moveTo>
                    <a:pt x="44" y="59"/>
                  </a:moveTo>
                  <a:cubicBezTo>
                    <a:pt x="44" y="60"/>
                    <a:pt x="44" y="60"/>
                    <a:pt x="44" y="60"/>
                  </a:cubicBezTo>
                  <a:cubicBezTo>
                    <a:pt x="44" y="60"/>
                    <a:pt x="46" y="59"/>
                    <a:pt x="45" y="58"/>
                  </a:cubicBezTo>
                  <a:cubicBezTo>
                    <a:pt x="45" y="58"/>
                    <a:pt x="45" y="59"/>
                    <a:pt x="44" y="59"/>
                  </a:cubicBezTo>
                  <a:close/>
                  <a:moveTo>
                    <a:pt x="113" y="59"/>
                  </a:moveTo>
                  <a:cubicBezTo>
                    <a:pt x="113" y="59"/>
                    <a:pt x="114" y="59"/>
                    <a:pt x="114" y="58"/>
                  </a:cubicBezTo>
                  <a:cubicBezTo>
                    <a:pt x="113" y="58"/>
                    <a:pt x="113" y="58"/>
                    <a:pt x="113" y="58"/>
                  </a:cubicBezTo>
                  <a:cubicBezTo>
                    <a:pt x="113" y="58"/>
                    <a:pt x="113" y="58"/>
                    <a:pt x="113" y="59"/>
                  </a:cubicBezTo>
                  <a:close/>
                  <a:moveTo>
                    <a:pt x="48" y="61"/>
                  </a:moveTo>
                  <a:cubicBezTo>
                    <a:pt x="48" y="61"/>
                    <a:pt x="49" y="60"/>
                    <a:pt x="50" y="59"/>
                  </a:cubicBezTo>
                  <a:cubicBezTo>
                    <a:pt x="49" y="58"/>
                    <a:pt x="46" y="61"/>
                    <a:pt x="48" y="61"/>
                  </a:cubicBezTo>
                  <a:close/>
                  <a:moveTo>
                    <a:pt x="33" y="62"/>
                  </a:moveTo>
                  <a:cubicBezTo>
                    <a:pt x="33" y="63"/>
                    <a:pt x="33" y="63"/>
                    <a:pt x="33" y="63"/>
                  </a:cubicBezTo>
                  <a:cubicBezTo>
                    <a:pt x="34" y="63"/>
                    <a:pt x="34" y="62"/>
                    <a:pt x="34" y="61"/>
                  </a:cubicBezTo>
                  <a:cubicBezTo>
                    <a:pt x="34" y="60"/>
                    <a:pt x="35" y="59"/>
                    <a:pt x="34" y="59"/>
                  </a:cubicBezTo>
                  <a:cubicBezTo>
                    <a:pt x="34" y="60"/>
                    <a:pt x="34" y="61"/>
                    <a:pt x="33" y="62"/>
                  </a:cubicBezTo>
                  <a:close/>
                  <a:moveTo>
                    <a:pt x="27" y="60"/>
                  </a:moveTo>
                  <a:cubicBezTo>
                    <a:pt x="28" y="60"/>
                    <a:pt x="28" y="60"/>
                    <a:pt x="28" y="59"/>
                  </a:cubicBezTo>
                  <a:cubicBezTo>
                    <a:pt x="27" y="59"/>
                    <a:pt x="27" y="59"/>
                    <a:pt x="27" y="59"/>
                  </a:cubicBezTo>
                  <a:cubicBezTo>
                    <a:pt x="27" y="59"/>
                    <a:pt x="27" y="60"/>
                    <a:pt x="27" y="60"/>
                  </a:cubicBezTo>
                  <a:close/>
                  <a:moveTo>
                    <a:pt x="68" y="62"/>
                  </a:moveTo>
                  <a:cubicBezTo>
                    <a:pt x="68" y="61"/>
                    <a:pt x="68" y="61"/>
                    <a:pt x="69" y="61"/>
                  </a:cubicBezTo>
                  <a:cubicBezTo>
                    <a:pt x="69" y="60"/>
                    <a:pt x="69" y="59"/>
                    <a:pt x="69" y="59"/>
                  </a:cubicBezTo>
                  <a:cubicBezTo>
                    <a:pt x="68" y="60"/>
                    <a:pt x="67" y="61"/>
                    <a:pt x="68" y="62"/>
                  </a:cubicBezTo>
                  <a:close/>
                  <a:moveTo>
                    <a:pt x="63" y="60"/>
                  </a:moveTo>
                  <a:cubicBezTo>
                    <a:pt x="64" y="60"/>
                    <a:pt x="63" y="61"/>
                    <a:pt x="64" y="61"/>
                  </a:cubicBezTo>
                  <a:cubicBezTo>
                    <a:pt x="64" y="60"/>
                    <a:pt x="64" y="60"/>
                    <a:pt x="64" y="59"/>
                  </a:cubicBezTo>
                  <a:cubicBezTo>
                    <a:pt x="64" y="60"/>
                    <a:pt x="63" y="59"/>
                    <a:pt x="63" y="60"/>
                  </a:cubicBezTo>
                  <a:close/>
                  <a:moveTo>
                    <a:pt x="52" y="62"/>
                  </a:moveTo>
                  <a:cubicBezTo>
                    <a:pt x="53" y="63"/>
                    <a:pt x="53" y="64"/>
                    <a:pt x="53" y="64"/>
                  </a:cubicBezTo>
                  <a:cubicBezTo>
                    <a:pt x="54" y="63"/>
                    <a:pt x="55" y="63"/>
                    <a:pt x="55" y="62"/>
                  </a:cubicBezTo>
                  <a:cubicBezTo>
                    <a:pt x="55" y="61"/>
                    <a:pt x="55" y="60"/>
                    <a:pt x="54" y="60"/>
                  </a:cubicBezTo>
                  <a:cubicBezTo>
                    <a:pt x="53" y="61"/>
                    <a:pt x="53" y="61"/>
                    <a:pt x="52" y="62"/>
                  </a:cubicBezTo>
                  <a:close/>
                  <a:moveTo>
                    <a:pt x="60" y="62"/>
                  </a:moveTo>
                  <a:cubicBezTo>
                    <a:pt x="61" y="61"/>
                    <a:pt x="62" y="60"/>
                    <a:pt x="62" y="60"/>
                  </a:cubicBezTo>
                  <a:cubicBezTo>
                    <a:pt x="61" y="60"/>
                    <a:pt x="59" y="61"/>
                    <a:pt x="60" y="62"/>
                  </a:cubicBezTo>
                  <a:close/>
                  <a:moveTo>
                    <a:pt x="44" y="61"/>
                  </a:moveTo>
                  <a:cubicBezTo>
                    <a:pt x="45" y="61"/>
                    <a:pt x="46" y="60"/>
                    <a:pt x="45" y="60"/>
                  </a:cubicBezTo>
                  <a:cubicBezTo>
                    <a:pt x="45" y="60"/>
                    <a:pt x="44" y="61"/>
                    <a:pt x="44" y="61"/>
                  </a:cubicBezTo>
                  <a:close/>
                  <a:moveTo>
                    <a:pt x="36" y="61"/>
                  </a:moveTo>
                  <a:cubicBezTo>
                    <a:pt x="37" y="61"/>
                    <a:pt x="37" y="60"/>
                    <a:pt x="37" y="60"/>
                  </a:cubicBezTo>
                  <a:cubicBezTo>
                    <a:pt x="37" y="60"/>
                    <a:pt x="36" y="61"/>
                    <a:pt x="36" y="61"/>
                  </a:cubicBezTo>
                  <a:close/>
                  <a:moveTo>
                    <a:pt x="48" y="62"/>
                  </a:moveTo>
                  <a:cubicBezTo>
                    <a:pt x="48" y="63"/>
                    <a:pt x="49" y="63"/>
                    <a:pt x="49" y="64"/>
                  </a:cubicBezTo>
                  <a:cubicBezTo>
                    <a:pt x="51" y="63"/>
                    <a:pt x="52" y="61"/>
                    <a:pt x="50" y="60"/>
                  </a:cubicBezTo>
                  <a:cubicBezTo>
                    <a:pt x="49" y="61"/>
                    <a:pt x="49" y="62"/>
                    <a:pt x="48" y="62"/>
                  </a:cubicBezTo>
                  <a:close/>
                  <a:moveTo>
                    <a:pt x="65" y="62"/>
                  </a:moveTo>
                  <a:cubicBezTo>
                    <a:pt x="66" y="62"/>
                    <a:pt x="65" y="60"/>
                    <a:pt x="65" y="60"/>
                  </a:cubicBezTo>
                  <a:cubicBezTo>
                    <a:pt x="65" y="61"/>
                    <a:pt x="65" y="61"/>
                    <a:pt x="65" y="62"/>
                  </a:cubicBezTo>
                  <a:close/>
                  <a:moveTo>
                    <a:pt x="56" y="62"/>
                  </a:moveTo>
                  <a:cubicBezTo>
                    <a:pt x="57" y="62"/>
                    <a:pt x="57" y="61"/>
                    <a:pt x="58" y="61"/>
                  </a:cubicBezTo>
                  <a:cubicBezTo>
                    <a:pt x="58" y="61"/>
                    <a:pt x="58" y="60"/>
                    <a:pt x="57" y="60"/>
                  </a:cubicBezTo>
                  <a:cubicBezTo>
                    <a:pt x="57" y="61"/>
                    <a:pt x="56" y="62"/>
                    <a:pt x="56" y="62"/>
                  </a:cubicBezTo>
                  <a:close/>
                  <a:moveTo>
                    <a:pt x="31" y="62"/>
                  </a:moveTo>
                  <a:cubicBezTo>
                    <a:pt x="31" y="62"/>
                    <a:pt x="32" y="61"/>
                    <a:pt x="31" y="61"/>
                  </a:cubicBezTo>
                  <a:cubicBezTo>
                    <a:pt x="31" y="61"/>
                    <a:pt x="31" y="61"/>
                    <a:pt x="31" y="62"/>
                  </a:cubicBezTo>
                  <a:close/>
                  <a:moveTo>
                    <a:pt x="41" y="64"/>
                  </a:moveTo>
                  <a:cubicBezTo>
                    <a:pt x="41" y="63"/>
                    <a:pt x="44" y="62"/>
                    <a:pt x="43" y="61"/>
                  </a:cubicBezTo>
                  <a:cubicBezTo>
                    <a:pt x="42" y="62"/>
                    <a:pt x="40" y="63"/>
                    <a:pt x="41" y="64"/>
                  </a:cubicBezTo>
                  <a:close/>
                  <a:moveTo>
                    <a:pt x="36" y="62"/>
                  </a:moveTo>
                  <a:cubicBezTo>
                    <a:pt x="37" y="62"/>
                    <a:pt x="37" y="62"/>
                    <a:pt x="37" y="62"/>
                  </a:cubicBezTo>
                  <a:cubicBezTo>
                    <a:pt x="37" y="62"/>
                    <a:pt x="38" y="62"/>
                    <a:pt x="38" y="61"/>
                  </a:cubicBezTo>
                  <a:cubicBezTo>
                    <a:pt x="38" y="61"/>
                    <a:pt x="38" y="61"/>
                    <a:pt x="37" y="61"/>
                  </a:cubicBezTo>
                  <a:cubicBezTo>
                    <a:pt x="37" y="61"/>
                    <a:pt x="37" y="61"/>
                    <a:pt x="36" y="62"/>
                  </a:cubicBezTo>
                  <a:close/>
                  <a:moveTo>
                    <a:pt x="45" y="62"/>
                  </a:moveTo>
                  <a:cubicBezTo>
                    <a:pt x="45" y="61"/>
                    <a:pt x="46" y="61"/>
                    <a:pt x="46" y="61"/>
                  </a:cubicBezTo>
                  <a:cubicBezTo>
                    <a:pt x="46" y="61"/>
                    <a:pt x="45" y="62"/>
                    <a:pt x="45" y="62"/>
                  </a:cubicBezTo>
                  <a:close/>
                  <a:moveTo>
                    <a:pt x="45" y="63"/>
                  </a:moveTo>
                  <a:cubicBezTo>
                    <a:pt x="45" y="63"/>
                    <a:pt x="46" y="63"/>
                    <a:pt x="45" y="64"/>
                  </a:cubicBezTo>
                  <a:cubicBezTo>
                    <a:pt x="46" y="64"/>
                    <a:pt x="46" y="63"/>
                    <a:pt x="47" y="62"/>
                  </a:cubicBezTo>
                  <a:cubicBezTo>
                    <a:pt x="47" y="61"/>
                    <a:pt x="45" y="62"/>
                    <a:pt x="45" y="63"/>
                  </a:cubicBezTo>
                  <a:close/>
                  <a:moveTo>
                    <a:pt x="70" y="61"/>
                  </a:moveTo>
                  <a:cubicBezTo>
                    <a:pt x="71" y="62"/>
                    <a:pt x="70" y="62"/>
                    <a:pt x="70" y="63"/>
                  </a:cubicBezTo>
                  <a:cubicBezTo>
                    <a:pt x="70" y="63"/>
                    <a:pt x="70" y="63"/>
                    <a:pt x="70" y="63"/>
                  </a:cubicBezTo>
                  <a:cubicBezTo>
                    <a:pt x="70" y="64"/>
                    <a:pt x="71" y="65"/>
                    <a:pt x="70" y="66"/>
                  </a:cubicBezTo>
                  <a:cubicBezTo>
                    <a:pt x="69" y="65"/>
                    <a:pt x="70" y="65"/>
                    <a:pt x="69" y="65"/>
                  </a:cubicBezTo>
                  <a:cubicBezTo>
                    <a:pt x="69" y="66"/>
                    <a:pt x="70" y="68"/>
                    <a:pt x="70" y="70"/>
                  </a:cubicBezTo>
                  <a:cubicBezTo>
                    <a:pt x="69" y="70"/>
                    <a:pt x="69" y="70"/>
                    <a:pt x="69" y="70"/>
                  </a:cubicBezTo>
                  <a:cubicBezTo>
                    <a:pt x="69" y="71"/>
                    <a:pt x="69" y="71"/>
                    <a:pt x="69" y="72"/>
                  </a:cubicBezTo>
                  <a:cubicBezTo>
                    <a:pt x="70" y="73"/>
                    <a:pt x="69" y="75"/>
                    <a:pt x="70" y="75"/>
                  </a:cubicBezTo>
                  <a:cubicBezTo>
                    <a:pt x="70" y="70"/>
                    <a:pt x="71" y="66"/>
                    <a:pt x="71" y="62"/>
                  </a:cubicBezTo>
                  <a:cubicBezTo>
                    <a:pt x="71" y="62"/>
                    <a:pt x="71" y="62"/>
                    <a:pt x="71" y="62"/>
                  </a:cubicBezTo>
                  <a:cubicBezTo>
                    <a:pt x="71" y="61"/>
                    <a:pt x="71" y="62"/>
                    <a:pt x="71" y="61"/>
                  </a:cubicBezTo>
                  <a:cubicBezTo>
                    <a:pt x="71" y="61"/>
                    <a:pt x="70" y="61"/>
                    <a:pt x="70" y="61"/>
                  </a:cubicBezTo>
                  <a:close/>
                  <a:moveTo>
                    <a:pt x="61" y="63"/>
                  </a:moveTo>
                  <a:cubicBezTo>
                    <a:pt x="61" y="64"/>
                    <a:pt x="61" y="65"/>
                    <a:pt x="62" y="66"/>
                  </a:cubicBezTo>
                  <a:cubicBezTo>
                    <a:pt x="62" y="64"/>
                    <a:pt x="62" y="62"/>
                    <a:pt x="62" y="61"/>
                  </a:cubicBezTo>
                  <a:cubicBezTo>
                    <a:pt x="62" y="62"/>
                    <a:pt x="61" y="62"/>
                    <a:pt x="61" y="63"/>
                  </a:cubicBezTo>
                  <a:close/>
                  <a:moveTo>
                    <a:pt x="25" y="65"/>
                  </a:moveTo>
                  <a:cubicBezTo>
                    <a:pt x="26" y="64"/>
                    <a:pt x="27" y="63"/>
                    <a:pt x="27" y="62"/>
                  </a:cubicBezTo>
                  <a:cubicBezTo>
                    <a:pt x="26" y="63"/>
                    <a:pt x="26" y="64"/>
                    <a:pt x="25" y="65"/>
                  </a:cubicBezTo>
                  <a:close/>
                  <a:moveTo>
                    <a:pt x="31" y="63"/>
                  </a:moveTo>
                  <a:cubicBezTo>
                    <a:pt x="31" y="63"/>
                    <a:pt x="32" y="63"/>
                    <a:pt x="32" y="64"/>
                  </a:cubicBezTo>
                  <a:cubicBezTo>
                    <a:pt x="31" y="64"/>
                    <a:pt x="31" y="64"/>
                    <a:pt x="31" y="64"/>
                  </a:cubicBezTo>
                  <a:cubicBezTo>
                    <a:pt x="31" y="63"/>
                    <a:pt x="31" y="64"/>
                    <a:pt x="31" y="63"/>
                  </a:cubicBezTo>
                  <a:cubicBezTo>
                    <a:pt x="31" y="63"/>
                    <a:pt x="32" y="63"/>
                    <a:pt x="32" y="62"/>
                  </a:cubicBezTo>
                  <a:cubicBezTo>
                    <a:pt x="31" y="62"/>
                    <a:pt x="31" y="63"/>
                    <a:pt x="31" y="63"/>
                  </a:cubicBezTo>
                  <a:cubicBezTo>
                    <a:pt x="31" y="64"/>
                    <a:pt x="31" y="64"/>
                    <a:pt x="31" y="64"/>
                  </a:cubicBezTo>
                  <a:cubicBezTo>
                    <a:pt x="31" y="64"/>
                    <a:pt x="31" y="64"/>
                    <a:pt x="31" y="64"/>
                  </a:cubicBezTo>
                  <a:cubicBezTo>
                    <a:pt x="31" y="65"/>
                    <a:pt x="31" y="65"/>
                    <a:pt x="32" y="66"/>
                  </a:cubicBezTo>
                  <a:cubicBezTo>
                    <a:pt x="32" y="65"/>
                    <a:pt x="32" y="63"/>
                    <a:pt x="32" y="62"/>
                  </a:cubicBezTo>
                  <a:cubicBezTo>
                    <a:pt x="31" y="63"/>
                    <a:pt x="32" y="63"/>
                    <a:pt x="31" y="63"/>
                  </a:cubicBezTo>
                  <a:close/>
                  <a:moveTo>
                    <a:pt x="42" y="64"/>
                  </a:moveTo>
                  <a:cubicBezTo>
                    <a:pt x="41" y="64"/>
                    <a:pt x="41" y="65"/>
                    <a:pt x="41" y="65"/>
                  </a:cubicBezTo>
                  <a:cubicBezTo>
                    <a:pt x="41" y="64"/>
                    <a:pt x="41" y="65"/>
                    <a:pt x="41" y="65"/>
                  </a:cubicBezTo>
                  <a:cubicBezTo>
                    <a:pt x="42" y="64"/>
                    <a:pt x="44" y="63"/>
                    <a:pt x="43" y="62"/>
                  </a:cubicBezTo>
                  <a:cubicBezTo>
                    <a:pt x="42" y="63"/>
                    <a:pt x="42" y="64"/>
                    <a:pt x="41" y="65"/>
                  </a:cubicBezTo>
                  <a:cubicBezTo>
                    <a:pt x="41" y="64"/>
                    <a:pt x="42" y="64"/>
                    <a:pt x="42" y="64"/>
                  </a:cubicBezTo>
                  <a:close/>
                  <a:moveTo>
                    <a:pt x="35" y="65"/>
                  </a:moveTo>
                  <a:cubicBezTo>
                    <a:pt x="35" y="65"/>
                    <a:pt x="36" y="64"/>
                    <a:pt x="36" y="63"/>
                  </a:cubicBezTo>
                  <a:cubicBezTo>
                    <a:pt x="36" y="63"/>
                    <a:pt x="36" y="62"/>
                    <a:pt x="36" y="62"/>
                  </a:cubicBezTo>
                  <a:cubicBezTo>
                    <a:pt x="35" y="63"/>
                    <a:pt x="35" y="64"/>
                    <a:pt x="35" y="65"/>
                  </a:cubicBezTo>
                  <a:close/>
                  <a:moveTo>
                    <a:pt x="37" y="64"/>
                  </a:moveTo>
                  <a:cubicBezTo>
                    <a:pt x="38" y="64"/>
                    <a:pt x="38" y="64"/>
                    <a:pt x="38" y="64"/>
                  </a:cubicBezTo>
                  <a:cubicBezTo>
                    <a:pt x="38" y="64"/>
                    <a:pt x="39" y="63"/>
                    <a:pt x="39" y="63"/>
                  </a:cubicBezTo>
                  <a:cubicBezTo>
                    <a:pt x="39" y="63"/>
                    <a:pt x="39" y="62"/>
                    <a:pt x="38" y="62"/>
                  </a:cubicBezTo>
                  <a:cubicBezTo>
                    <a:pt x="38" y="63"/>
                    <a:pt x="37" y="63"/>
                    <a:pt x="37" y="64"/>
                  </a:cubicBezTo>
                  <a:close/>
                  <a:moveTo>
                    <a:pt x="57" y="64"/>
                  </a:moveTo>
                  <a:cubicBezTo>
                    <a:pt x="57" y="64"/>
                    <a:pt x="57" y="64"/>
                    <a:pt x="58" y="64"/>
                  </a:cubicBezTo>
                  <a:cubicBezTo>
                    <a:pt x="58" y="64"/>
                    <a:pt x="59" y="63"/>
                    <a:pt x="59" y="63"/>
                  </a:cubicBezTo>
                  <a:cubicBezTo>
                    <a:pt x="58" y="63"/>
                    <a:pt x="58" y="63"/>
                    <a:pt x="57" y="64"/>
                  </a:cubicBezTo>
                  <a:close/>
                  <a:moveTo>
                    <a:pt x="63" y="64"/>
                  </a:moveTo>
                  <a:cubicBezTo>
                    <a:pt x="63" y="64"/>
                    <a:pt x="63" y="64"/>
                    <a:pt x="64" y="64"/>
                  </a:cubicBezTo>
                  <a:cubicBezTo>
                    <a:pt x="63" y="63"/>
                    <a:pt x="63" y="63"/>
                    <a:pt x="63" y="63"/>
                  </a:cubicBezTo>
                  <a:cubicBezTo>
                    <a:pt x="63" y="63"/>
                    <a:pt x="63" y="64"/>
                    <a:pt x="63" y="64"/>
                  </a:cubicBezTo>
                  <a:close/>
                  <a:moveTo>
                    <a:pt x="50" y="65"/>
                  </a:moveTo>
                  <a:cubicBezTo>
                    <a:pt x="50" y="66"/>
                    <a:pt x="50" y="66"/>
                    <a:pt x="51" y="67"/>
                  </a:cubicBezTo>
                  <a:cubicBezTo>
                    <a:pt x="52" y="67"/>
                    <a:pt x="52" y="66"/>
                    <a:pt x="52" y="65"/>
                  </a:cubicBezTo>
                  <a:cubicBezTo>
                    <a:pt x="52" y="64"/>
                    <a:pt x="52" y="63"/>
                    <a:pt x="51" y="63"/>
                  </a:cubicBezTo>
                  <a:cubicBezTo>
                    <a:pt x="51" y="64"/>
                    <a:pt x="50" y="64"/>
                    <a:pt x="50" y="65"/>
                  </a:cubicBezTo>
                  <a:close/>
                  <a:moveTo>
                    <a:pt x="46" y="65"/>
                  </a:moveTo>
                  <a:cubicBezTo>
                    <a:pt x="47" y="65"/>
                    <a:pt x="47" y="66"/>
                    <a:pt x="47" y="66"/>
                  </a:cubicBezTo>
                  <a:cubicBezTo>
                    <a:pt x="47" y="66"/>
                    <a:pt x="47" y="66"/>
                    <a:pt x="48" y="66"/>
                  </a:cubicBezTo>
                  <a:cubicBezTo>
                    <a:pt x="48" y="66"/>
                    <a:pt x="48" y="66"/>
                    <a:pt x="48" y="66"/>
                  </a:cubicBezTo>
                  <a:cubicBezTo>
                    <a:pt x="48" y="66"/>
                    <a:pt x="48" y="66"/>
                    <a:pt x="48" y="65"/>
                  </a:cubicBezTo>
                  <a:cubicBezTo>
                    <a:pt x="48" y="65"/>
                    <a:pt x="48" y="64"/>
                    <a:pt x="47" y="63"/>
                  </a:cubicBezTo>
                  <a:cubicBezTo>
                    <a:pt x="47" y="64"/>
                    <a:pt x="46" y="64"/>
                    <a:pt x="46" y="65"/>
                  </a:cubicBezTo>
                  <a:close/>
                  <a:moveTo>
                    <a:pt x="54" y="64"/>
                  </a:moveTo>
                  <a:cubicBezTo>
                    <a:pt x="54" y="65"/>
                    <a:pt x="54" y="65"/>
                    <a:pt x="54" y="65"/>
                  </a:cubicBezTo>
                  <a:cubicBezTo>
                    <a:pt x="54" y="65"/>
                    <a:pt x="55" y="65"/>
                    <a:pt x="54" y="64"/>
                  </a:cubicBezTo>
                  <a:close/>
                  <a:moveTo>
                    <a:pt x="54" y="66"/>
                  </a:moveTo>
                  <a:cubicBezTo>
                    <a:pt x="55" y="66"/>
                    <a:pt x="57" y="64"/>
                    <a:pt x="56" y="63"/>
                  </a:cubicBezTo>
                  <a:cubicBezTo>
                    <a:pt x="55" y="64"/>
                    <a:pt x="54" y="65"/>
                    <a:pt x="54" y="66"/>
                  </a:cubicBezTo>
                  <a:close/>
                  <a:moveTo>
                    <a:pt x="42" y="66"/>
                  </a:moveTo>
                  <a:cubicBezTo>
                    <a:pt x="42" y="65"/>
                    <a:pt x="43" y="65"/>
                    <a:pt x="43" y="65"/>
                  </a:cubicBezTo>
                  <a:cubicBezTo>
                    <a:pt x="43" y="66"/>
                    <a:pt x="42" y="66"/>
                    <a:pt x="42" y="66"/>
                  </a:cubicBezTo>
                  <a:cubicBezTo>
                    <a:pt x="42" y="67"/>
                    <a:pt x="42" y="67"/>
                    <a:pt x="43" y="67"/>
                  </a:cubicBezTo>
                  <a:cubicBezTo>
                    <a:pt x="44" y="66"/>
                    <a:pt x="44" y="66"/>
                    <a:pt x="45" y="65"/>
                  </a:cubicBezTo>
                  <a:cubicBezTo>
                    <a:pt x="45" y="64"/>
                    <a:pt x="45" y="64"/>
                    <a:pt x="44" y="64"/>
                  </a:cubicBezTo>
                  <a:cubicBezTo>
                    <a:pt x="43" y="63"/>
                    <a:pt x="42" y="65"/>
                    <a:pt x="42" y="66"/>
                  </a:cubicBezTo>
                  <a:close/>
                  <a:moveTo>
                    <a:pt x="27" y="67"/>
                  </a:moveTo>
                  <a:cubicBezTo>
                    <a:pt x="27" y="66"/>
                    <a:pt x="28" y="65"/>
                    <a:pt x="28" y="64"/>
                  </a:cubicBezTo>
                  <a:cubicBezTo>
                    <a:pt x="27" y="65"/>
                    <a:pt x="27" y="66"/>
                    <a:pt x="27" y="67"/>
                  </a:cubicBezTo>
                  <a:close/>
                  <a:moveTo>
                    <a:pt x="36" y="67"/>
                  </a:moveTo>
                  <a:cubicBezTo>
                    <a:pt x="36" y="67"/>
                    <a:pt x="37" y="66"/>
                    <a:pt x="37" y="65"/>
                  </a:cubicBezTo>
                  <a:cubicBezTo>
                    <a:pt x="37" y="64"/>
                    <a:pt x="37" y="64"/>
                    <a:pt x="37" y="64"/>
                  </a:cubicBezTo>
                  <a:cubicBezTo>
                    <a:pt x="36" y="65"/>
                    <a:pt x="35" y="66"/>
                    <a:pt x="36" y="67"/>
                  </a:cubicBezTo>
                  <a:close/>
                  <a:moveTo>
                    <a:pt x="58" y="65"/>
                  </a:moveTo>
                  <a:cubicBezTo>
                    <a:pt x="58" y="65"/>
                    <a:pt x="59" y="64"/>
                    <a:pt x="59" y="64"/>
                  </a:cubicBezTo>
                  <a:cubicBezTo>
                    <a:pt x="58" y="64"/>
                    <a:pt x="58" y="65"/>
                    <a:pt x="58" y="65"/>
                  </a:cubicBezTo>
                  <a:close/>
                  <a:moveTo>
                    <a:pt x="39" y="65"/>
                  </a:moveTo>
                  <a:cubicBezTo>
                    <a:pt x="39" y="66"/>
                    <a:pt x="39" y="66"/>
                    <a:pt x="39" y="66"/>
                  </a:cubicBezTo>
                  <a:cubicBezTo>
                    <a:pt x="39" y="66"/>
                    <a:pt x="40" y="65"/>
                    <a:pt x="40" y="65"/>
                  </a:cubicBezTo>
                  <a:cubicBezTo>
                    <a:pt x="40" y="65"/>
                    <a:pt x="40" y="64"/>
                    <a:pt x="40" y="64"/>
                  </a:cubicBezTo>
                  <a:cubicBezTo>
                    <a:pt x="39" y="65"/>
                    <a:pt x="39" y="65"/>
                    <a:pt x="39" y="65"/>
                  </a:cubicBezTo>
                  <a:close/>
                  <a:moveTo>
                    <a:pt x="58" y="66"/>
                  </a:moveTo>
                  <a:cubicBezTo>
                    <a:pt x="59" y="67"/>
                    <a:pt x="59" y="68"/>
                    <a:pt x="59" y="68"/>
                  </a:cubicBezTo>
                  <a:cubicBezTo>
                    <a:pt x="60" y="68"/>
                    <a:pt x="61" y="67"/>
                    <a:pt x="61" y="66"/>
                  </a:cubicBezTo>
                  <a:cubicBezTo>
                    <a:pt x="60" y="67"/>
                    <a:pt x="60" y="65"/>
                    <a:pt x="59" y="64"/>
                  </a:cubicBezTo>
                  <a:cubicBezTo>
                    <a:pt x="59" y="65"/>
                    <a:pt x="58" y="66"/>
                    <a:pt x="58" y="66"/>
                  </a:cubicBezTo>
                  <a:close/>
                  <a:moveTo>
                    <a:pt x="29" y="67"/>
                  </a:moveTo>
                  <a:cubicBezTo>
                    <a:pt x="30" y="66"/>
                    <a:pt x="30" y="66"/>
                    <a:pt x="30" y="65"/>
                  </a:cubicBezTo>
                  <a:cubicBezTo>
                    <a:pt x="30" y="65"/>
                    <a:pt x="30" y="65"/>
                    <a:pt x="30" y="65"/>
                  </a:cubicBezTo>
                  <a:cubicBezTo>
                    <a:pt x="30" y="66"/>
                    <a:pt x="29" y="66"/>
                    <a:pt x="29" y="67"/>
                  </a:cubicBezTo>
                  <a:close/>
                  <a:moveTo>
                    <a:pt x="63" y="65"/>
                  </a:moveTo>
                  <a:cubicBezTo>
                    <a:pt x="63" y="66"/>
                    <a:pt x="62" y="67"/>
                    <a:pt x="63" y="68"/>
                  </a:cubicBezTo>
                  <a:cubicBezTo>
                    <a:pt x="64" y="67"/>
                    <a:pt x="65" y="67"/>
                    <a:pt x="64" y="66"/>
                  </a:cubicBezTo>
                  <a:cubicBezTo>
                    <a:pt x="64" y="66"/>
                    <a:pt x="64" y="65"/>
                    <a:pt x="64" y="65"/>
                  </a:cubicBezTo>
                  <a:cubicBezTo>
                    <a:pt x="64" y="65"/>
                    <a:pt x="63" y="65"/>
                    <a:pt x="63" y="65"/>
                  </a:cubicBezTo>
                  <a:cubicBezTo>
                    <a:pt x="63" y="65"/>
                    <a:pt x="63" y="66"/>
                    <a:pt x="63" y="65"/>
                  </a:cubicBezTo>
                  <a:close/>
                  <a:moveTo>
                    <a:pt x="24" y="69"/>
                  </a:moveTo>
                  <a:cubicBezTo>
                    <a:pt x="25" y="68"/>
                    <a:pt x="26" y="67"/>
                    <a:pt x="26" y="65"/>
                  </a:cubicBezTo>
                  <a:cubicBezTo>
                    <a:pt x="25" y="66"/>
                    <a:pt x="24" y="67"/>
                    <a:pt x="24" y="69"/>
                  </a:cubicBezTo>
                  <a:close/>
                  <a:moveTo>
                    <a:pt x="39" y="67"/>
                  </a:moveTo>
                  <a:cubicBezTo>
                    <a:pt x="40" y="67"/>
                    <a:pt x="40" y="66"/>
                    <a:pt x="41" y="66"/>
                  </a:cubicBezTo>
                  <a:cubicBezTo>
                    <a:pt x="41" y="66"/>
                    <a:pt x="40" y="66"/>
                    <a:pt x="40" y="66"/>
                  </a:cubicBezTo>
                  <a:cubicBezTo>
                    <a:pt x="40" y="66"/>
                    <a:pt x="39" y="66"/>
                    <a:pt x="39" y="67"/>
                  </a:cubicBezTo>
                  <a:close/>
                  <a:moveTo>
                    <a:pt x="43" y="69"/>
                  </a:moveTo>
                  <a:cubicBezTo>
                    <a:pt x="44" y="69"/>
                    <a:pt x="44" y="70"/>
                    <a:pt x="44" y="70"/>
                  </a:cubicBezTo>
                  <a:cubicBezTo>
                    <a:pt x="45" y="69"/>
                    <a:pt x="47" y="67"/>
                    <a:pt x="45" y="66"/>
                  </a:cubicBezTo>
                  <a:cubicBezTo>
                    <a:pt x="45" y="67"/>
                    <a:pt x="43" y="68"/>
                    <a:pt x="43" y="69"/>
                  </a:cubicBezTo>
                  <a:close/>
                  <a:moveTo>
                    <a:pt x="51" y="68"/>
                  </a:moveTo>
                  <a:cubicBezTo>
                    <a:pt x="51" y="68"/>
                    <a:pt x="52" y="69"/>
                    <a:pt x="52" y="69"/>
                  </a:cubicBezTo>
                  <a:cubicBezTo>
                    <a:pt x="53" y="69"/>
                    <a:pt x="53" y="68"/>
                    <a:pt x="54" y="67"/>
                  </a:cubicBezTo>
                  <a:cubicBezTo>
                    <a:pt x="53" y="66"/>
                    <a:pt x="53" y="66"/>
                    <a:pt x="53" y="66"/>
                  </a:cubicBezTo>
                  <a:cubicBezTo>
                    <a:pt x="52" y="66"/>
                    <a:pt x="52" y="67"/>
                    <a:pt x="51" y="68"/>
                  </a:cubicBezTo>
                  <a:close/>
                  <a:moveTo>
                    <a:pt x="55" y="67"/>
                  </a:moveTo>
                  <a:cubicBezTo>
                    <a:pt x="55" y="67"/>
                    <a:pt x="55" y="68"/>
                    <a:pt x="55" y="68"/>
                  </a:cubicBezTo>
                  <a:cubicBezTo>
                    <a:pt x="56" y="67"/>
                    <a:pt x="56" y="66"/>
                    <a:pt x="56" y="66"/>
                  </a:cubicBezTo>
                  <a:cubicBezTo>
                    <a:pt x="56" y="66"/>
                    <a:pt x="55" y="67"/>
                    <a:pt x="55" y="67"/>
                  </a:cubicBezTo>
                  <a:close/>
                  <a:moveTo>
                    <a:pt x="30" y="67"/>
                  </a:moveTo>
                  <a:cubicBezTo>
                    <a:pt x="31" y="68"/>
                    <a:pt x="31" y="67"/>
                    <a:pt x="31" y="67"/>
                  </a:cubicBezTo>
                  <a:cubicBezTo>
                    <a:pt x="31" y="66"/>
                    <a:pt x="31" y="66"/>
                    <a:pt x="30" y="66"/>
                  </a:cubicBezTo>
                  <a:cubicBezTo>
                    <a:pt x="30" y="66"/>
                    <a:pt x="30" y="67"/>
                    <a:pt x="30" y="67"/>
                  </a:cubicBezTo>
                  <a:close/>
                  <a:moveTo>
                    <a:pt x="32" y="67"/>
                  </a:moveTo>
                  <a:cubicBezTo>
                    <a:pt x="32" y="67"/>
                    <a:pt x="33" y="68"/>
                    <a:pt x="33" y="68"/>
                  </a:cubicBezTo>
                  <a:cubicBezTo>
                    <a:pt x="33" y="67"/>
                    <a:pt x="34" y="67"/>
                    <a:pt x="33" y="66"/>
                  </a:cubicBezTo>
                  <a:cubicBezTo>
                    <a:pt x="33" y="66"/>
                    <a:pt x="33" y="67"/>
                    <a:pt x="32" y="67"/>
                  </a:cubicBezTo>
                  <a:close/>
                  <a:moveTo>
                    <a:pt x="48" y="68"/>
                  </a:moveTo>
                  <a:cubicBezTo>
                    <a:pt x="49" y="68"/>
                    <a:pt x="48" y="69"/>
                    <a:pt x="49" y="69"/>
                  </a:cubicBezTo>
                  <a:cubicBezTo>
                    <a:pt x="49" y="69"/>
                    <a:pt x="50" y="68"/>
                    <a:pt x="50" y="68"/>
                  </a:cubicBezTo>
                  <a:cubicBezTo>
                    <a:pt x="49" y="67"/>
                    <a:pt x="50" y="66"/>
                    <a:pt x="49" y="66"/>
                  </a:cubicBezTo>
                  <a:cubicBezTo>
                    <a:pt x="49" y="67"/>
                    <a:pt x="48" y="67"/>
                    <a:pt x="48" y="68"/>
                  </a:cubicBezTo>
                  <a:close/>
                  <a:moveTo>
                    <a:pt x="36" y="68"/>
                  </a:moveTo>
                  <a:cubicBezTo>
                    <a:pt x="37" y="69"/>
                    <a:pt x="36" y="69"/>
                    <a:pt x="37" y="69"/>
                  </a:cubicBezTo>
                  <a:cubicBezTo>
                    <a:pt x="37" y="68"/>
                    <a:pt x="38" y="68"/>
                    <a:pt x="38" y="67"/>
                  </a:cubicBezTo>
                  <a:cubicBezTo>
                    <a:pt x="38" y="66"/>
                    <a:pt x="37" y="68"/>
                    <a:pt x="36" y="68"/>
                  </a:cubicBezTo>
                  <a:close/>
                  <a:moveTo>
                    <a:pt x="40" y="68"/>
                  </a:moveTo>
                  <a:cubicBezTo>
                    <a:pt x="40" y="68"/>
                    <a:pt x="41" y="68"/>
                    <a:pt x="40" y="69"/>
                  </a:cubicBezTo>
                  <a:cubicBezTo>
                    <a:pt x="41" y="69"/>
                    <a:pt x="41" y="69"/>
                    <a:pt x="41" y="69"/>
                  </a:cubicBezTo>
                  <a:cubicBezTo>
                    <a:pt x="42" y="68"/>
                    <a:pt x="42" y="67"/>
                    <a:pt x="41" y="67"/>
                  </a:cubicBezTo>
                  <a:cubicBezTo>
                    <a:pt x="41" y="67"/>
                    <a:pt x="40" y="67"/>
                    <a:pt x="40" y="68"/>
                  </a:cubicBezTo>
                  <a:close/>
                  <a:moveTo>
                    <a:pt x="66" y="70"/>
                  </a:moveTo>
                  <a:cubicBezTo>
                    <a:pt x="66" y="69"/>
                    <a:pt x="66" y="69"/>
                    <a:pt x="67" y="69"/>
                  </a:cubicBezTo>
                  <a:cubicBezTo>
                    <a:pt x="67" y="68"/>
                    <a:pt x="66" y="67"/>
                    <a:pt x="66" y="67"/>
                  </a:cubicBezTo>
                  <a:cubicBezTo>
                    <a:pt x="66" y="67"/>
                    <a:pt x="66" y="68"/>
                    <a:pt x="66" y="68"/>
                  </a:cubicBezTo>
                  <a:cubicBezTo>
                    <a:pt x="65" y="69"/>
                    <a:pt x="66" y="70"/>
                    <a:pt x="66" y="70"/>
                  </a:cubicBezTo>
                  <a:close/>
                  <a:moveTo>
                    <a:pt x="57" y="68"/>
                  </a:moveTo>
                  <a:cubicBezTo>
                    <a:pt x="56" y="68"/>
                    <a:pt x="56" y="68"/>
                    <a:pt x="56" y="68"/>
                  </a:cubicBezTo>
                  <a:cubicBezTo>
                    <a:pt x="57" y="69"/>
                    <a:pt x="56" y="70"/>
                    <a:pt x="57" y="71"/>
                  </a:cubicBezTo>
                  <a:cubicBezTo>
                    <a:pt x="58" y="70"/>
                    <a:pt x="58" y="70"/>
                    <a:pt x="59" y="69"/>
                  </a:cubicBezTo>
                  <a:cubicBezTo>
                    <a:pt x="58" y="69"/>
                    <a:pt x="58" y="67"/>
                    <a:pt x="57" y="67"/>
                  </a:cubicBezTo>
                  <a:cubicBezTo>
                    <a:pt x="57" y="67"/>
                    <a:pt x="56" y="68"/>
                    <a:pt x="57" y="68"/>
                  </a:cubicBezTo>
                  <a:close/>
                  <a:moveTo>
                    <a:pt x="64" y="69"/>
                  </a:moveTo>
                  <a:cubicBezTo>
                    <a:pt x="64" y="69"/>
                    <a:pt x="64" y="70"/>
                    <a:pt x="65" y="70"/>
                  </a:cubicBezTo>
                  <a:cubicBezTo>
                    <a:pt x="65" y="69"/>
                    <a:pt x="65" y="68"/>
                    <a:pt x="65" y="67"/>
                  </a:cubicBezTo>
                  <a:cubicBezTo>
                    <a:pt x="65" y="68"/>
                    <a:pt x="64" y="68"/>
                    <a:pt x="64" y="69"/>
                  </a:cubicBezTo>
                  <a:close/>
                  <a:moveTo>
                    <a:pt x="34" y="68"/>
                  </a:moveTo>
                  <a:cubicBezTo>
                    <a:pt x="35" y="68"/>
                    <a:pt x="35" y="68"/>
                    <a:pt x="35" y="68"/>
                  </a:cubicBezTo>
                  <a:cubicBezTo>
                    <a:pt x="35" y="67"/>
                    <a:pt x="35" y="67"/>
                    <a:pt x="35" y="67"/>
                  </a:cubicBezTo>
                  <a:cubicBezTo>
                    <a:pt x="34" y="67"/>
                    <a:pt x="35" y="68"/>
                    <a:pt x="34" y="68"/>
                  </a:cubicBezTo>
                  <a:close/>
                  <a:moveTo>
                    <a:pt x="37" y="70"/>
                  </a:moveTo>
                  <a:cubicBezTo>
                    <a:pt x="38" y="69"/>
                    <a:pt x="38" y="68"/>
                    <a:pt x="39" y="68"/>
                  </a:cubicBezTo>
                  <a:cubicBezTo>
                    <a:pt x="38" y="68"/>
                    <a:pt x="38" y="69"/>
                    <a:pt x="37" y="70"/>
                  </a:cubicBezTo>
                  <a:close/>
                  <a:moveTo>
                    <a:pt x="27" y="72"/>
                  </a:moveTo>
                  <a:cubicBezTo>
                    <a:pt x="27" y="72"/>
                    <a:pt x="28" y="71"/>
                    <a:pt x="28" y="70"/>
                  </a:cubicBezTo>
                  <a:cubicBezTo>
                    <a:pt x="27" y="70"/>
                    <a:pt x="29" y="68"/>
                    <a:pt x="28" y="68"/>
                  </a:cubicBezTo>
                  <a:cubicBezTo>
                    <a:pt x="27" y="69"/>
                    <a:pt x="26" y="71"/>
                    <a:pt x="27" y="72"/>
                  </a:cubicBezTo>
                  <a:close/>
                  <a:moveTo>
                    <a:pt x="61" y="70"/>
                  </a:moveTo>
                  <a:cubicBezTo>
                    <a:pt x="61" y="70"/>
                    <a:pt x="61" y="70"/>
                    <a:pt x="62" y="69"/>
                  </a:cubicBezTo>
                  <a:cubicBezTo>
                    <a:pt x="61" y="69"/>
                    <a:pt x="62" y="69"/>
                    <a:pt x="61" y="68"/>
                  </a:cubicBezTo>
                  <a:cubicBezTo>
                    <a:pt x="60" y="68"/>
                    <a:pt x="60" y="70"/>
                    <a:pt x="61" y="70"/>
                  </a:cubicBezTo>
                  <a:close/>
                  <a:moveTo>
                    <a:pt x="53" y="71"/>
                  </a:moveTo>
                  <a:cubicBezTo>
                    <a:pt x="53" y="70"/>
                    <a:pt x="54" y="70"/>
                    <a:pt x="55" y="69"/>
                  </a:cubicBezTo>
                  <a:cubicBezTo>
                    <a:pt x="54" y="67"/>
                    <a:pt x="52" y="70"/>
                    <a:pt x="53" y="71"/>
                  </a:cubicBezTo>
                  <a:close/>
                  <a:moveTo>
                    <a:pt x="33" y="69"/>
                  </a:moveTo>
                  <a:cubicBezTo>
                    <a:pt x="33" y="69"/>
                    <a:pt x="34" y="69"/>
                    <a:pt x="34" y="68"/>
                  </a:cubicBezTo>
                  <a:cubicBezTo>
                    <a:pt x="33" y="68"/>
                    <a:pt x="33" y="69"/>
                    <a:pt x="33" y="69"/>
                  </a:cubicBezTo>
                  <a:close/>
                  <a:moveTo>
                    <a:pt x="38" y="71"/>
                  </a:moveTo>
                  <a:cubicBezTo>
                    <a:pt x="39" y="70"/>
                    <a:pt x="39" y="69"/>
                    <a:pt x="40" y="69"/>
                  </a:cubicBezTo>
                  <a:cubicBezTo>
                    <a:pt x="40" y="69"/>
                    <a:pt x="40" y="69"/>
                    <a:pt x="39" y="69"/>
                  </a:cubicBezTo>
                  <a:cubicBezTo>
                    <a:pt x="39" y="69"/>
                    <a:pt x="38" y="70"/>
                    <a:pt x="38" y="71"/>
                  </a:cubicBezTo>
                  <a:close/>
                  <a:moveTo>
                    <a:pt x="45" y="71"/>
                  </a:moveTo>
                  <a:cubicBezTo>
                    <a:pt x="46" y="71"/>
                    <a:pt x="46" y="72"/>
                    <a:pt x="46" y="72"/>
                  </a:cubicBezTo>
                  <a:cubicBezTo>
                    <a:pt x="47" y="71"/>
                    <a:pt x="48" y="71"/>
                    <a:pt x="48" y="70"/>
                  </a:cubicBezTo>
                  <a:cubicBezTo>
                    <a:pt x="48" y="70"/>
                    <a:pt x="48" y="69"/>
                    <a:pt x="47" y="69"/>
                  </a:cubicBezTo>
                  <a:cubicBezTo>
                    <a:pt x="46" y="69"/>
                    <a:pt x="46" y="70"/>
                    <a:pt x="45" y="71"/>
                  </a:cubicBezTo>
                  <a:close/>
                  <a:moveTo>
                    <a:pt x="41" y="70"/>
                  </a:moveTo>
                  <a:cubicBezTo>
                    <a:pt x="42" y="71"/>
                    <a:pt x="42" y="71"/>
                    <a:pt x="43" y="72"/>
                  </a:cubicBezTo>
                  <a:cubicBezTo>
                    <a:pt x="43" y="71"/>
                    <a:pt x="43" y="71"/>
                    <a:pt x="44" y="71"/>
                  </a:cubicBezTo>
                  <a:cubicBezTo>
                    <a:pt x="43" y="70"/>
                    <a:pt x="43" y="69"/>
                    <a:pt x="42" y="69"/>
                  </a:cubicBezTo>
                  <a:cubicBezTo>
                    <a:pt x="42" y="69"/>
                    <a:pt x="42" y="70"/>
                    <a:pt x="41" y="70"/>
                  </a:cubicBezTo>
                  <a:close/>
                  <a:moveTo>
                    <a:pt x="49" y="70"/>
                  </a:moveTo>
                  <a:cubicBezTo>
                    <a:pt x="50" y="70"/>
                    <a:pt x="50" y="71"/>
                    <a:pt x="50" y="71"/>
                  </a:cubicBezTo>
                  <a:cubicBezTo>
                    <a:pt x="51" y="71"/>
                    <a:pt x="51" y="71"/>
                    <a:pt x="51" y="70"/>
                  </a:cubicBezTo>
                  <a:cubicBezTo>
                    <a:pt x="51" y="69"/>
                    <a:pt x="50" y="69"/>
                    <a:pt x="49" y="70"/>
                  </a:cubicBezTo>
                  <a:close/>
                  <a:moveTo>
                    <a:pt x="35" y="71"/>
                  </a:moveTo>
                  <a:cubicBezTo>
                    <a:pt x="35" y="71"/>
                    <a:pt x="35" y="71"/>
                    <a:pt x="35" y="71"/>
                  </a:cubicBezTo>
                  <a:cubicBezTo>
                    <a:pt x="35" y="71"/>
                    <a:pt x="36" y="70"/>
                    <a:pt x="36" y="70"/>
                  </a:cubicBezTo>
                  <a:cubicBezTo>
                    <a:pt x="36" y="69"/>
                    <a:pt x="36" y="69"/>
                    <a:pt x="36" y="69"/>
                  </a:cubicBezTo>
                  <a:cubicBezTo>
                    <a:pt x="35" y="70"/>
                    <a:pt x="35" y="70"/>
                    <a:pt x="35" y="71"/>
                  </a:cubicBezTo>
                  <a:close/>
                  <a:moveTo>
                    <a:pt x="39" y="71"/>
                  </a:moveTo>
                  <a:cubicBezTo>
                    <a:pt x="38" y="71"/>
                    <a:pt x="38" y="71"/>
                    <a:pt x="38" y="71"/>
                  </a:cubicBezTo>
                  <a:cubicBezTo>
                    <a:pt x="38" y="72"/>
                    <a:pt x="39" y="71"/>
                    <a:pt x="39" y="72"/>
                  </a:cubicBezTo>
                  <a:cubicBezTo>
                    <a:pt x="39" y="71"/>
                    <a:pt x="40" y="71"/>
                    <a:pt x="40" y="70"/>
                  </a:cubicBezTo>
                  <a:cubicBezTo>
                    <a:pt x="40" y="70"/>
                    <a:pt x="40" y="69"/>
                    <a:pt x="40" y="69"/>
                  </a:cubicBezTo>
                  <a:cubicBezTo>
                    <a:pt x="40" y="70"/>
                    <a:pt x="38" y="70"/>
                    <a:pt x="39" y="71"/>
                  </a:cubicBezTo>
                  <a:close/>
                  <a:moveTo>
                    <a:pt x="54" y="71"/>
                  </a:moveTo>
                  <a:cubicBezTo>
                    <a:pt x="54" y="72"/>
                    <a:pt x="54" y="73"/>
                    <a:pt x="55" y="73"/>
                  </a:cubicBezTo>
                  <a:cubicBezTo>
                    <a:pt x="56" y="73"/>
                    <a:pt x="56" y="70"/>
                    <a:pt x="55" y="70"/>
                  </a:cubicBezTo>
                  <a:cubicBezTo>
                    <a:pt x="55" y="70"/>
                    <a:pt x="54" y="71"/>
                    <a:pt x="54" y="71"/>
                  </a:cubicBezTo>
                  <a:close/>
                  <a:moveTo>
                    <a:pt x="32" y="71"/>
                  </a:moveTo>
                  <a:cubicBezTo>
                    <a:pt x="33" y="71"/>
                    <a:pt x="33" y="70"/>
                    <a:pt x="33" y="70"/>
                  </a:cubicBezTo>
                  <a:cubicBezTo>
                    <a:pt x="33" y="70"/>
                    <a:pt x="32" y="70"/>
                    <a:pt x="32" y="71"/>
                  </a:cubicBezTo>
                  <a:close/>
                  <a:moveTo>
                    <a:pt x="64" y="72"/>
                  </a:moveTo>
                  <a:cubicBezTo>
                    <a:pt x="64" y="72"/>
                    <a:pt x="64" y="72"/>
                    <a:pt x="64" y="72"/>
                  </a:cubicBezTo>
                  <a:cubicBezTo>
                    <a:pt x="64" y="71"/>
                    <a:pt x="63" y="70"/>
                    <a:pt x="63" y="70"/>
                  </a:cubicBezTo>
                  <a:cubicBezTo>
                    <a:pt x="63" y="71"/>
                    <a:pt x="63" y="72"/>
                    <a:pt x="64" y="72"/>
                  </a:cubicBezTo>
                  <a:close/>
                  <a:moveTo>
                    <a:pt x="36" y="72"/>
                  </a:moveTo>
                  <a:cubicBezTo>
                    <a:pt x="36" y="71"/>
                    <a:pt x="37" y="71"/>
                    <a:pt x="36" y="70"/>
                  </a:cubicBezTo>
                  <a:cubicBezTo>
                    <a:pt x="36" y="71"/>
                    <a:pt x="35" y="71"/>
                    <a:pt x="36" y="72"/>
                  </a:cubicBezTo>
                  <a:close/>
                  <a:moveTo>
                    <a:pt x="29" y="73"/>
                  </a:moveTo>
                  <a:cubicBezTo>
                    <a:pt x="30" y="72"/>
                    <a:pt x="30" y="72"/>
                    <a:pt x="31" y="71"/>
                  </a:cubicBezTo>
                  <a:cubicBezTo>
                    <a:pt x="30" y="71"/>
                    <a:pt x="31" y="70"/>
                    <a:pt x="30" y="70"/>
                  </a:cubicBezTo>
                  <a:cubicBezTo>
                    <a:pt x="30" y="71"/>
                    <a:pt x="29" y="71"/>
                    <a:pt x="29" y="73"/>
                  </a:cubicBezTo>
                  <a:close/>
                  <a:moveTo>
                    <a:pt x="58" y="72"/>
                  </a:moveTo>
                  <a:cubicBezTo>
                    <a:pt x="58" y="72"/>
                    <a:pt x="58" y="71"/>
                    <a:pt x="58" y="71"/>
                  </a:cubicBezTo>
                  <a:cubicBezTo>
                    <a:pt x="59" y="71"/>
                    <a:pt x="59" y="72"/>
                    <a:pt x="59" y="72"/>
                  </a:cubicBezTo>
                  <a:cubicBezTo>
                    <a:pt x="60" y="72"/>
                    <a:pt x="59" y="71"/>
                    <a:pt x="59" y="70"/>
                  </a:cubicBezTo>
                  <a:cubicBezTo>
                    <a:pt x="59" y="71"/>
                    <a:pt x="57" y="71"/>
                    <a:pt x="58" y="72"/>
                  </a:cubicBezTo>
                  <a:close/>
                  <a:moveTo>
                    <a:pt x="62" y="72"/>
                  </a:moveTo>
                  <a:cubicBezTo>
                    <a:pt x="61" y="71"/>
                    <a:pt x="62" y="71"/>
                    <a:pt x="62" y="71"/>
                  </a:cubicBezTo>
                  <a:cubicBezTo>
                    <a:pt x="61" y="71"/>
                    <a:pt x="61" y="72"/>
                    <a:pt x="62" y="72"/>
                  </a:cubicBezTo>
                  <a:close/>
                  <a:moveTo>
                    <a:pt x="21" y="79"/>
                  </a:moveTo>
                  <a:cubicBezTo>
                    <a:pt x="22" y="77"/>
                    <a:pt x="24" y="74"/>
                    <a:pt x="24" y="72"/>
                  </a:cubicBezTo>
                  <a:cubicBezTo>
                    <a:pt x="24" y="72"/>
                    <a:pt x="24" y="71"/>
                    <a:pt x="23" y="71"/>
                  </a:cubicBezTo>
                  <a:cubicBezTo>
                    <a:pt x="23" y="74"/>
                    <a:pt x="22" y="76"/>
                    <a:pt x="21" y="79"/>
                  </a:cubicBezTo>
                  <a:close/>
                  <a:moveTo>
                    <a:pt x="66" y="72"/>
                  </a:moveTo>
                  <a:cubicBezTo>
                    <a:pt x="66" y="72"/>
                    <a:pt x="66" y="72"/>
                    <a:pt x="66" y="72"/>
                  </a:cubicBezTo>
                  <a:cubicBezTo>
                    <a:pt x="66" y="72"/>
                    <a:pt x="67" y="71"/>
                    <a:pt x="66" y="71"/>
                  </a:cubicBezTo>
                  <a:cubicBezTo>
                    <a:pt x="66" y="71"/>
                    <a:pt x="66" y="71"/>
                    <a:pt x="66" y="72"/>
                  </a:cubicBezTo>
                  <a:close/>
                  <a:moveTo>
                    <a:pt x="25" y="73"/>
                  </a:moveTo>
                  <a:cubicBezTo>
                    <a:pt x="25" y="73"/>
                    <a:pt x="26" y="72"/>
                    <a:pt x="26" y="71"/>
                  </a:cubicBezTo>
                  <a:cubicBezTo>
                    <a:pt x="26" y="72"/>
                    <a:pt x="25" y="73"/>
                    <a:pt x="25" y="73"/>
                  </a:cubicBezTo>
                  <a:close/>
                  <a:moveTo>
                    <a:pt x="39" y="73"/>
                  </a:moveTo>
                  <a:cubicBezTo>
                    <a:pt x="40" y="73"/>
                    <a:pt x="40" y="74"/>
                    <a:pt x="40" y="74"/>
                  </a:cubicBezTo>
                  <a:cubicBezTo>
                    <a:pt x="41" y="74"/>
                    <a:pt x="42" y="73"/>
                    <a:pt x="42" y="73"/>
                  </a:cubicBezTo>
                  <a:cubicBezTo>
                    <a:pt x="42" y="72"/>
                    <a:pt x="41" y="71"/>
                    <a:pt x="41" y="71"/>
                  </a:cubicBezTo>
                  <a:cubicBezTo>
                    <a:pt x="40" y="71"/>
                    <a:pt x="40" y="72"/>
                    <a:pt x="39" y="73"/>
                  </a:cubicBezTo>
                  <a:close/>
                  <a:moveTo>
                    <a:pt x="51" y="73"/>
                  </a:moveTo>
                  <a:cubicBezTo>
                    <a:pt x="52" y="73"/>
                    <a:pt x="52" y="72"/>
                    <a:pt x="52" y="72"/>
                  </a:cubicBezTo>
                  <a:cubicBezTo>
                    <a:pt x="52" y="71"/>
                    <a:pt x="52" y="71"/>
                    <a:pt x="52" y="71"/>
                  </a:cubicBezTo>
                  <a:cubicBezTo>
                    <a:pt x="51" y="71"/>
                    <a:pt x="51" y="72"/>
                    <a:pt x="51" y="73"/>
                  </a:cubicBezTo>
                  <a:close/>
                  <a:moveTo>
                    <a:pt x="47" y="73"/>
                  </a:moveTo>
                  <a:cubicBezTo>
                    <a:pt x="47" y="74"/>
                    <a:pt x="47" y="74"/>
                    <a:pt x="48" y="74"/>
                  </a:cubicBezTo>
                  <a:cubicBezTo>
                    <a:pt x="48" y="74"/>
                    <a:pt x="49" y="73"/>
                    <a:pt x="50" y="72"/>
                  </a:cubicBezTo>
                  <a:cubicBezTo>
                    <a:pt x="49" y="70"/>
                    <a:pt x="47" y="72"/>
                    <a:pt x="47" y="73"/>
                  </a:cubicBezTo>
                  <a:close/>
                  <a:moveTo>
                    <a:pt x="37" y="72"/>
                  </a:moveTo>
                  <a:cubicBezTo>
                    <a:pt x="37" y="72"/>
                    <a:pt x="38" y="72"/>
                    <a:pt x="37" y="71"/>
                  </a:cubicBezTo>
                  <a:cubicBezTo>
                    <a:pt x="37" y="71"/>
                    <a:pt x="36" y="72"/>
                    <a:pt x="37" y="72"/>
                  </a:cubicBezTo>
                  <a:close/>
                  <a:moveTo>
                    <a:pt x="63" y="73"/>
                  </a:moveTo>
                  <a:cubicBezTo>
                    <a:pt x="63" y="73"/>
                    <a:pt x="63" y="73"/>
                    <a:pt x="63" y="72"/>
                  </a:cubicBezTo>
                  <a:cubicBezTo>
                    <a:pt x="63" y="72"/>
                    <a:pt x="63" y="71"/>
                    <a:pt x="62" y="72"/>
                  </a:cubicBezTo>
                  <a:cubicBezTo>
                    <a:pt x="63" y="72"/>
                    <a:pt x="62" y="73"/>
                    <a:pt x="63" y="73"/>
                  </a:cubicBezTo>
                  <a:close/>
                  <a:moveTo>
                    <a:pt x="43" y="73"/>
                  </a:moveTo>
                  <a:cubicBezTo>
                    <a:pt x="44" y="73"/>
                    <a:pt x="44" y="74"/>
                    <a:pt x="44" y="74"/>
                  </a:cubicBezTo>
                  <a:cubicBezTo>
                    <a:pt x="45" y="74"/>
                    <a:pt x="45" y="73"/>
                    <a:pt x="45" y="73"/>
                  </a:cubicBezTo>
                  <a:cubicBezTo>
                    <a:pt x="45" y="73"/>
                    <a:pt x="45" y="72"/>
                    <a:pt x="44" y="72"/>
                  </a:cubicBezTo>
                  <a:cubicBezTo>
                    <a:pt x="44" y="72"/>
                    <a:pt x="43" y="72"/>
                    <a:pt x="43" y="73"/>
                  </a:cubicBezTo>
                  <a:close/>
                  <a:moveTo>
                    <a:pt x="36" y="74"/>
                  </a:moveTo>
                  <a:cubicBezTo>
                    <a:pt x="37" y="74"/>
                    <a:pt x="37" y="74"/>
                    <a:pt x="37" y="74"/>
                  </a:cubicBezTo>
                  <a:cubicBezTo>
                    <a:pt x="37" y="74"/>
                    <a:pt x="38" y="73"/>
                    <a:pt x="38" y="72"/>
                  </a:cubicBezTo>
                  <a:cubicBezTo>
                    <a:pt x="37" y="72"/>
                    <a:pt x="37" y="73"/>
                    <a:pt x="36" y="74"/>
                  </a:cubicBezTo>
                  <a:close/>
                  <a:moveTo>
                    <a:pt x="33" y="73"/>
                  </a:moveTo>
                  <a:cubicBezTo>
                    <a:pt x="34" y="73"/>
                    <a:pt x="34" y="73"/>
                    <a:pt x="34" y="72"/>
                  </a:cubicBezTo>
                  <a:cubicBezTo>
                    <a:pt x="33" y="72"/>
                    <a:pt x="33" y="73"/>
                    <a:pt x="33" y="73"/>
                  </a:cubicBezTo>
                  <a:close/>
                  <a:moveTo>
                    <a:pt x="67" y="73"/>
                  </a:moveTo>
                  <a:cubicBezTo>
                    <a:pt x="67" y="73"/>
                    <a:pt x="67" y="73"/>
                    <a:pt x="67" y="72"/>
                  </a:cubicBezTo>
                  <a:cubicBezTo>
                    <a:pt x="67" y="72"/>
                    <a:pt x="67" y="72"/>
                    <a:pt x="67" y="72"/>
                  </a:cubicBezTo>
                  <a:cubicBezTo>
                    <a:pt x="67" y="73"/>
                    <a:pt x="67" y="73"/>
                    <a:pt x="67" y="73"/>
                  </a:cubicBezTo>
                  <a:close/>
                  <a:moveTo>
                    <a:pt x="53" y="73"/>
                  </a:moveTo>
                  <a:cubicBezTo>
                    <a:pt x="53" y="74"/>
                    <a:pt x="52" y="75"/>
                    <a:pt x="53" y="75"/>
                  </a:cubicBezTo>
                  <a:cubicBezTo>
                    <a:pt x="54" y="75"/>
                    <a:pt x="54" y="75"/>
                    <a:pt x="54" y="74"/>
                  </a:cubicBezTo>
                  <a:cubicBezTo>
                    <a:pt x="54" y="74"/>
                    <a:pt x="53" y="73"/>
                    <a:pt x="53" y="73"/>
                  </a:cubicBezTo>
                  <a:close/>
                  <a:moveTo>
                    <a:pt x="53" y="73"/>
                  </a:moveTo>
                  <a:cubicBezTo>
                    <a:pt x="53" y="73"/>
                    <a:pt x="53" y="72"/>
                    <a:pt x="53" y="73"/>
                  </a:cubicBezTo>
                  <a:cubicBezTo>
                    <a:pt x="53" y="73"/>
                    <a:pt x="52" y="73"/>
                    <a:pt x="53" y="73"/>
                  </a:cubicBezTo>
                  <a:cubicBezTo>
                    <a:pt x="53" y="73"/>
                    <a:pt x="53" y="73"/>
                    <a:pt x="53" y="73"/>
                  </a:cubicBezTo>
                  <a:close/>
                  <a:moveTo>
                    <a:pt x="34" y="74"/>
                  </a:moveTo>
                  <a:cubicBezTo>
                    <a:pt x="35" y="73"/>
                    <a:pt x="35" y="73"/>
                    <a:pt x="35" y="73"/>
                  </a:cubicBezTo>
                  <a:cubicBezTo>
                    <a:pt x="35" y="73"/>
                    <a:pt x="34" y="73"/>
                    <a:pt x="34" y="74"/>
                  </a:cubicBezTo>
                  <a:close/>
                  <a:moveTo>
                    <a:pt x="59" y="74"/>
                  </a:moveTo>
                  <a:cubicBezTo>
                    <a:pt x="59" y="75"/>
                    <a:pt x="60" y="75"/>
                    <a:pt x="60" y="76"/>
                  </a:cubicBezTo>
                  <a:cubicBezTo>
                    <a:pt x="62" y="75"/>
                    <a:pt x="60" y="73"/>
                    <a:pt x="60" y="73"/>
                  </a:cubicBezTo>
                  <a:cubicBezTo>
                    <a:pt x="60" y="73"/>
                    <a:pt x="59" y="73"/>
                    <a:pt x="59" y="74"/>
                  </a:cubicBezTo>
                  <a:close/>
                  <a:moveTo>
                    <a:pt x="64" y="73"/>
                  </a:moveTo>
                  <a:cubicBezTo>
                    <a:pt x="64" y="73"/>
                    <a:pt x="65" y="73"/>
                    <a:pt x="65" y="73"/>
                  </a:cubicBezTo>
                  <a:cubicBezTo>
                    <a:pt x="65" y="73"/>
                    <a:pt x="64" y="73"/>
                    <a:pt x="64" y="73"/>
                  </a:cubicBezTo>
                  <a:cubicBezTo>
                    <a:pt x="64" y="73"/>
                    <a:pt x="64" y="74"/>
                    <a:pt x="64" y="73"/>
                  </a:cubicBezTo>
                  <a:close/>
                  <a:moveTo>
                    <a:pt x="19" y="74"/>
                  </a:moveTo>
                  <a:cubicBezTo>
                    <a:pt x="19" y="74"/>
                    <a:pt x="20" y="73"/>
                    <a:pt x="19" y="73"/>
                  </a:cubicBezTo>
                  <a:cubicBezTo>
                    <a:pt x="19" y="73"/>
                    <a:pt x="19" y="73"/>
                    <a:pt x="19" y="74"/>
                  </a:cubicBezTo>
                  <a:close/>
                  <a:moveTo>
                    <a:pt x="29" y="74"/>
                  </a:moveTo>
                  <a:cubicBezTo>
                    <a:pt x="30" y="74"/>
                    <a:pt x="30" y="73"/>
                    <a:pt x="30" y="73"/>
                  </a:cubicBezTo>
                  <a:cubicBezTo>
                    <a:pt x="30" y="74"/>
                    <a:pt x="29" y="74"/>
                    <a:pt x="29" y="74"/>
                  </a:cubicBezTo>
                  <a:close/>
                  <a:moveTo>
                    <a:pt x="49" y="74"/>
                  </a:moveTo>
                  <a:cubicBezTo>
                    <a:pt x="49" y="74"/>
                    <a:pt x="48" y="75"/>
                    <a:pt x="48" y="75"/>
                  </a:cubicBezTo>
                  <a:cubicBezTo>
                    <a:pt x="48" y="76"/>
                    <a:pt x="48" y="76"/>
                    <a:pt x="49" y="76"/>
                  </a:cubicBezTo>
                  <a:cubicBezTo>
                    <a:pt x="49" y="75"/>
                    <a:pt x="50" y="74"/>
                    <a:pt x="51" y="73"/>
                  </a:cubicBezTo>
                  <a:cubicBezTo>
                    <a:pt x="50" y="73"/>
                    <a:pt x="50" y="73"/>
                    <a:pt x="50" y="73"/>
                  </a:cubicBezTo>
                  <a:cubicBezTo>
                    <a:pt x="50" y="73"/>
                    <a:pt x="49" y="74"/>
                    <a:pt x="49" y="74"/>
                  </a:cubicBezTo>
                  <a:close/>
                  <a:moveTo>
                    <a:pt x="56" y="76"/>
                  </a:moveTo>
                  <a:cubicBezTo>
                    <a:pt x="57" y="75"/>
                    <a:pt x="57" y="75"/>
                    <a:pt x="57" y="75"/>
                  </a:cubicBezTo>
                  <a:cubicBezTo>
                    <a:pt x="57" y="74"/>
                    <a:pt x="57" y="73"/>
                    <a:pt x="56" y="73"/>
                  </a:cubicBezTo>
                  <a:cubicBezTo>
                    <a:pt x="56" y="74"/>
                    <a:pt x="56" y="75"/>
                    <a:pt x="56" y="76"/>
                  </a:cubicBezTo>
                  <a:close/>
                  <a:moveTo>
                    <a:pt x="43" y="74"/>
                  </a:moveTo>
                  <a:cubicBezTo>
                    <a:pt x="42" y="74"/>
                    <a:pt x="42" y="75"/>
                    <a:pt x="41" y="76"/>
                  </a:cubicBezTo>
                  <a:cubicBezTo>
                    <a:pt x="41" y="76"/>
                    <a:pt x="42" y="76"/>
                    <a:pt x="42" y="77"/>
                  </a:cubicBezTo>
                  <a:cubicBezTo>
                    <a:pt x="43" y="76"/>
                    <a:pt x="43" y="76"/>
                    <a:pt x="44" y="75"/>
                  </a:cubicBezTo>
                  <a:cubicBezTo>
                    <a:pt x="43" y="75"/>
                    <a:pt x="43" y="74"/>
                    <a:pt x="43" y="74"/>
                  </a:cubicBezTo>
                  <a:close/>
                  <a:moveTo>
                    <a:pt x="64" y="75"/>
                  </a:moveTo>
                  <a:cubicBezTo>
                    <a:pt x="64" y="75"/>
                    <a:pt x="64" y="75"/>
                    <a:pt x="64" y="75"/>
                  </a:cubicBezTo>
                  <a:cubicBezTo>
                    <a:pt x="64" y="75"/>
                    <a:pt x="64" y="74"/>
                    <a:pt x="64" y="74"/>
                  </a:cubicBezTo>
                  <a:cubicBezTo>
                    <a:pt x="64" y="74"/>
                    <a:pt x="64" y="74"/>
                    <a:pt x="63" y="74"/>
                  </a:cubicBezTo>
                  <a:cubicBezTo>
                    <a:pt x="63" y="74"/>
                    <a:pt x="64" y="76"/>
                    <a:pt x="64" y="75"/>
                  </a:cubicBezTo>
                  <a:close/>
                  <a:moveTo>
                    <a:pt x="27" y="76"/>
                  </a:moveTo>
                  <a:cubicBezTo>
                    <a:pt x="28" y="75"/>
                    <a:pt x="28" y="74"/>
                    <a:pt x="27" y="74"/>
                  </a:cubicBezTo>
                  <a:cubicBezTo>
                    <a:pt x="27" y="74"/>
                    <a:pt x="27" y="75"/>
                    <a:pt x="27" y="76"/>
                  </a:cubicBezTo>
                  <a:close/>
                  <a:moveTo>
                    <a:pt x="46" y="76"/>
                  </a:moveTo>
                  <a:cubicBezTo>
                    <a:pt x="46" y="76"/>
                    <a:pt x="47" y="76"/>
                    <a:pt x="47" y="75"/>
                  </a:cubicBezTo>
                  <a:cubicBezTo>
                    <a:pt x="47" y="75"/>
                    <a:pt x="46" y="74"/>
                    <a:pt x="46" y="74"/>
                  </a:cubicBezTo>
                  <a:cubicBezTo>
                    <a:pt x="45" y="74"/>
                    <a:pt x="45" y="75"/>
                    <a:pt x="45" y="75"/>
                  </a:cubicBezTo>
                  <a:cubicBezTo>
                    <a:pt x="45" y="75"/>
                    <a:pt x="45" y="75"/>
                    <a:pt x="45" y="75"/>
                  </a:cubicBezTo>
                  <a:cubicBezTo>
                    <a:pt x="45" y="76"/>
                    <a:pt x="46" y="76"/>
                    <a:pt x="46" y="76"/>
                  </a:cubicBezTo>
                  <a:close/>
                  <a:moveTo>
                    <a:pt x="39" y="77"/>
                  </a:moveTo>
                  <a:cubicBezTo>
                    <a:pt x="40" y="76"/>
                    <a:pt x="40" y="74"/>
                    <a:pt x="39" y="74"/>
                  </a:cubicBezTo>
                  <a:cubicBezTo>
                    <a:pt x="38" y="75"/>
                    <a:pt x="38" y="76"/>
                    <a:pt x="39" y="77"/>
                  </a:cubicBezTo>
                  <a:close/>
                  <a:moveTo>
                    <a:pt x="19" y="75"/>
                  </a:moveTo>
                  <a:cubicBezTo>
                    <a:pt x="19" y="75"/>
                    <a:pt x="19" y="74"/>
                    <a:pt x="19" y="74"/>
                  </a:cubicBezTo>
                  <a:cubicBezTo>
                    <a:pt x="19" y="75"/>
                    <a:pt x="18" y="75"/>
                    <a:pt x="19" y="75"/>
                  </a:cubicBezTo>
                  <a:close/>
                  <a:moveTo>
                    <a:pt x="35" y="76"/>
                  </a:moveTo>
                  <a:cubicBezTo>
                    <a:pt x="35" y="76"/>
                    <a:pt x="36" y="75"/>
                    <a:pt x="36" y="74"/>
                  </a:cubicBezTo>
                  <a:cubicBezTo>
                    <a:pt x="35" y="74"/>
                    <a:pt x="35" y="75"/>
                    <a:pt x="35" y="76"/>
                  </a:cubicBezTo>
                  <a:close/>
                  <a:moveTo>
                    <a:pt x="49" y="77"/>
                  </a:moveTo>
                  <a:cubicBezTo>
                    <a:pt x="50" y="77"/>
                    <a:pt x="50" y="78"/>
                    <a:pt x="50" y="78"/>
                  </a:cubicBezTo>
                  <a:cubicBezTo>
                    <a:pt x="52" y="78"/>
                    <a:pt x="52" y="75"/>
                    <a:pt x="51" y="74"/>
                  </a:cubicBezTo>
                  <a:cubicBezTo>
                    <a:pt x="50" y="75"/>
                    <a:pt x="50" y="76"/>
                    <a:pt x="49" y="77"/>
                  </a:cubicBezTo>
                  <a:close/>
                  <a:moveTo>
                    <a:pt x="19" y="84"/>
                  </a:moveTo>
                  <a:cubicBezTo>
                    <a:pt x="19" y="81"/>
                    <a:pt x="21" y="77"/>
                    <a:pt x="22" y="75"/>
                  </a:cubicBezTo>
                  <a:cubicBezTo>
                    <a:pt x="22" y="75"/>
                    <a:pt x="22" y="74"/>
                    <a:pt x="22" y="75"/>
                  </a:cubicBezTo>
                  <a:cubicBezTo>
                    <a:pt x="21" y="78"/>
                    <a:pt x="19" y="81"/>
                    <a:pt x="19" y="84"/>
                  </a:cubicBezTo>
                  <a:close/>
                  <a:moveTo>
                    <a:pt x="30" y="76"/>
                  </a:moveTo>
                  <a:cubicBezTo>
                    <a:pt x="30" y="75"/>
                    <a:pt x="31" y="75"/>
                    <a:pt x="30" y="75"/>
                  </a:cubicBezTo>
                  <a:cubicBezTo>
                    <a:pt x="30" y="75"/>
                    <a:pt x="29" y="75"/>
                    <a:pt x="30" y="76"/>
                  </a:cubicBezTo>
                  <a:close/>
                  <a:moveTo>
                    <a:pt x="25" y="75"/>
                  </a:moveTo>
                  <a:cubicBezTo>
                    <a:pt x="26" y="82"/>
                    <a:pt x="27" y="89"/>
                    <a:pt x="28" y="95"/>
                  </a:cubicBezTo>
                  <a:cubicBezTo>
                    <a:pt x="28" y="95"/>
                    <a:pt x="27" y="95"/>
                    <a:pt x="27" y="95"/>
                  </a:cubicBezTo>
                  <a:cubicBezTo>
                    <a:pt x="28" y="98"/>
                    <a:pt x="28" y="102"/>
                    <a:pt x="29" y="104"/>
                  </a:cubicBezTo>
                  <a:cubicBezTo>
                    <a:pt x="29" y="104"/>
                    <a:pt x="28" y="104"/>
                    <a:pt x="28" y="105"/>
                  </a:cubicBezTo>
                  <a:cubicBezTo>
                    <a:pt x="29" y="106"/>
                    <a:pt x="29" y="107"/>
                    <a:pt x="29" y="108"/>
                  </a:cubicBezTo>
                  <a:cubicBezTo>
                    <a:pt x="30" y="115"/>
                    <a:pt x="30" y="121"/>
                    <a:pt x="30" y="126"/>
                  </a:cubicBezTo>
                  <a:cubicBezTo>
                    <a:pt x="31" y="130"/>
                    <a:pt x="31" y="135"/>
                    <a:pt x="32" y="139"/>
                  </a:cubicBezTo>
                  <a:cubicBezTo>
                    <a:pt x="31" y="128"/>
                    <a:pt x="30" y="119"/>
                    <a:pt x="30" y="109"/>
                  </a:cubicBezTo>
                  <a:cubicBezTo>
                    <a:pt x="30" y="108"/>
                    <a:pt x="30" y="108"/>
                    <a:pt x="30" y="108"/>
                  </a:cubicBezTo>
                  <a:cubicBezTo>
                    <a:pt x="29" y="97"/>
                    <a:pt x="27" y="84"/>
                    <a:pt x="26" y="75"/>
                  </a:cubicBezTo>
                  <a:cubicBezTo>
                    <a:pt x="26" y="75"/>
                    <a:pt x="25" y="75"/>
                    <a:pt x="25" y="75"/>
                  </a:cubicBezTo>
                  <a:close/>
                  <a:moveTo>
                    <a:pt x="32" y="76"/>
                  </a:moveTo>
                  <a:cubicBezTo>
                    <a:pt x="32" y="76"/>
                    <a:pt x="33" y="75"/>
                    <a:pt x="33" y="75"/>
                  </a:cubicBezTo>
                  <a:cubicBezTo>
                    <a:pt x="33" y="75"/>
                    <a:pt x="32" y="76"/>
                    <a:pt x="32" y="76"/>
                  </a:cubicBezTo>
                  <a:close/>
                  <a:moveTo>
                    <a:pt x="55" y="77"/>
                  </a:moveTo>
                  <a:cubicBezTo>
                    <a:pt x="55" y="76"/>
                    <a:pt x="55" y="75"/>
                    <a:pt x="55" y="75"/>
                  </a:cubicBezTo>
                  <a:cubicBezTo>
                    <a:pt x="54" y="76"/>
                    <a:pt x="55" y="76"/>
                    <a:pt x="55" y="77"/>
                  </a:cubicBezTo>
                  <a:close/>
                  <a:moveTo>
                    <a:pt x="67" y="77"/>
                  </a:moveTo>
                  <a:cubicBezTo>
                    <a:pt x="67" y="76"/>
                    <a:pt x="67" y="75"/>
                    <a:pt x="67" y="75"/>
                  </a:cubicBezTo>
                  <a:cubicBezTo>
                    <a:pt x="67" y="76"/>
                    <a:pt x="66" y="77"/>
                    <a:pt x="67" y="77"/>
                  </a:cubicBezTo>
                  <a:close/>
                  <a:moveTo>
                    <a:pt x="22" y="81"/>
                  </a:moveTo>
                  <a:cubicBezTo>
                    <a:pt x="22" y="81"/>
                    <a:pt x="23" y="80"/>
                    <a:pt x="23" y="80"/>
                  </a:cubicBezTo>
                  <a:cubicBezTo>
                    <a:pt x="23" y="80"/>
                    <a:pt x="23" y="79"/>
                    <a:pt x="23" y="79"/>
                  </a:cubicBezTo>
                  <a:cubicBezTo>
                    <a:pt x="23" y="78"/>
                    <a:pt x="25" y="77"/>
                    <a:pt x="24" y="75"/>
                  </a:cubicBezTo>
                  <a:cubicBezTo>
                    <a:pt x="23" y="77"/>
                    <a:pt x="23" y="79"/>
                    <a:pt x="22" y="81"/>
                  </a:cubicBezTo>
                  <a:close/>
                  <a:moveTo>
                    <a:pt x="15" y="93"/>
                  </a:moveTo>
                  <a:cubicBezTo>
                    <a:pt x="17" y="87"/>
                    <a:pt x="19" y="81"/>
                    <a:pt x="20" y="75"/>
                  </a:cubicBezTo>
                  <a:cubicBezTo>
                    <a:pt x="18" y="81"/>
                    <a:pt x="16" y="87"/>
                    <a:pt x="15" y="93"/>
                  </a:cubicBezTo>
                  <a:close/>
                  <a:moveTo>
                    <a:pt x="35" y="77"/>
                  </a:moveTo>
                  <a:cubicBezTo>
                    <a:pt x="36" y="77"/>
                    <a:pt x="37" y="76"/>
                    <a:pt x="37" y="75"/>
                  </a:cubicBezTo>
                  <a:cubicBezTo>
                    <a:pt x="36" y="76"/>
                    <a:pt x="35" y="76"/>
                    <a:pt x="35" y="77"/>
                  </a:cubicBezTo>
                  <a:close/>
                  <a:moveTo>
                    <a:pt x="59" y="77"/>
                  </a:moveTo>
                  <a:cubicBezTo>
                    <a:pt x="60" y="77"/>
                    <a:pt x="59" y="76"/>
                    <a:pt x="59" y="75"/>
                  </a:cubicBezTo>
                  <a:cubicBezTo>
                    <a:pt x="58" y="76"/>
                    <a:pt x="59" y="77"/>
                    <a:pt x="59" y="77"/>
                  </a:cubicBezTo>
                  <a:close/>
                  <a:moveTo>
                    <a:pt x="65" y="76"/>
                  </a:moveTo>
                  <a:cubicBezTo>
                    <a:pt x="65" y="76"/>
                    <a:pt x="65" y="76"/>
                    <a:pt x="66" y="77"/>
                  </a:cubicBezTo>
                  <a:cubicBezTo>
                    <a:pt x="65" y="77"/>
                    <a:pt x="66" y="77"/>
                    <a:pt x="66" y="77"/>
                  </a:cubicBezTo>
                  <a:cubicBezTo>
                    <a:pt x="66" y="76"/>
                    <a:pt x="66" y="75"/>
                    <a:pt x="65" y="75"/>
                  </a:cubicBezTo>
                  <a:cubicBezTo>
                    <a:pt x="65" y="76"/>
                    <a:pt x="66" y="76"/>
                    <a:pt x="65" y="76"/>
                  </a:cubicBezTo>
                  <a:close/>
                  <a:moveTo>
                    <a:pt x="54" y="76"/>
                  </a:moveTo>
                  <a:cubicBezTo>
                    <a:pt x="54" y="77"/>
                    <a:pt x="54" y="77"/>
                    <a:pt x="54" y="78"/>
                  </a:cubicBezTo>
                  <a:cubicBezTo>
                    <a:pt x="55" y="78"/>
                    <a:pt x="55" y="77"/>
                    <a:pt x="55" y="77"/>
                  </a:cubicBezTo>
                  <a:cubicBezTo>
                    <a:pt x="55" y="77"/>
                    <a:pt x="54" y="76"/>
                    <a:pt x="54" y="75"/>
                  </a:cubicBezTo>
                  <a:cubicBezTo>
                    <a:pt x="54" y="76"/>
                    <a:pt x="54" y="76"/>
                    <a:pt x="54" y="76"/>
                  </a:cubicBezTo>
                  <a:close/>
                  <a:moveTo>
                    <a:pt x="43" y="78"/>
                  </a:moveTo>
                  <a:cubicBezTo>
                    <a:pt x="43" y="78"/>
                    <a:pt x="43" y="79"/>
                    <a:pt x="44" y="79"/>
                  </a:cubicBezTo>
                  <a:cubicBezTo>
                    <a:pt x="45" y="78"/>
                    <a:pt x="46" y="77"/>
                    <a:pt x="44" y="76"/>
                  </a:cubicBezTo>
                  <a:cubicBezTo>
                    <a:pt x="44" y="77"/>
                    <a:pt x="43" y="77"/>
                    <a:pt x="43" y="78"/>
                  </a:cubicBezTo>
                  <a:close/>
                  <a:moveTo>
                    <a:pt x="57" y="77"/>
                  </a:moveTo>
                  <a:cubicBezTo>
                    <a:pt x="58" y="77"/>
                    <a:pt x="57" y="76"/>
                    <a:pt x="58" y="76"/>
                  </a:cubicBezTo>
                  <a:cubicBezTo>
                    <a:pt x="57" y="76"/>
                    <a:pt x="57" y="77"/>
                    <a:pt x="57" y="77"/>
                  </a:cubicBezTo>
                  <a:close/>
                  <a:moveTo>
                    <a:pt x="61" y="77"/>
                  </a:moveTo>
                  <a:cubicBezTo>
                    <a:pt x="61" y="77"/>
                    <a:pt x="61" y="77"/>
                    <a:pt x="61" y="77"/>
                  </a:cubicBezTo>
                  <a:cubicBezTo>
                    <a:pt x="61" y="76"/>
                    <a:pt x="62" y="76"/>
                    <a:pt x="61" y="76"/>
                  </a:cubicBezTo>
                  <a:cubicBezTo>
                    <a:pt x="61" y="76"/>
                    <a:pt x="61" y="76"/>
                    <a:pt x="61" y="77"/>
                  </a:cubicBezTo>
                  <a:close/>
                  <a:moveTo>
                    <a:pt x="47" y="78"/>
                  </a:moveTo>
                  <a:cubicBezTo>
                    <a:pt x="47" y="78"/>
                    <a:pt x="47" y="78"/>
                    <a:pt x="47" y="78"/>
                  </a:cubicBezTo>
                  <a:cubicBezTo>
                    <a:pt x="47" y="77"/>
                    <a:pt x="48" y="77"/>
                    <a:pt x="48" y="76"/>
                  </a:cubicBezTo>
                  <a:cubicBezTo>
                    <a:pt x="48" y="76"/>
                    <a:pt x="48" y="76"/>
                    <a:pt x="47" y="76"/>
                  </a:cubicBezTo>
                  <a:cubicBezTo>
                    <a:pt x="47" y="77"/>
                    <a:pt x="46" y="77"/>
                    <a:pt x="47" y="78"/>
                  </a:cubicBezTo>
                  <a:close/>
                  <a:moveTo>
                    <a:pt x="33" y="77"/>
                  </a:moveTo>
                  <a:cubicBezTo>
                    <a:pt x="33" y="77"/>
                    <a:pt x="34" y="76"/>
                    <a:pt x="33" y="76"/>
                  </a:cubicBezTo>
                  <a:cubicBezTo>
                    <a:pt x="33" y="76"/>
                    <a:pt x="33" y="77"/>
                    <a:pt x="33" y="77"/>
                  </a:cubicBezTo>
                  <a:close/>
                  <a:moveTo>
                    <a:pt x="36" y="78"/>
                  </a:moveTo>
                  <a:cubicBezTo>
                    <a:pt x="36" y="79"/>
                    <a:pt x="36" y="79"/>
                    <a:pt x="36" y="79"/>
                  </a:cubicBezTo>
                  <a:cubicBezTo>
                    <a:pt x="37" y="79"/>
                    <a:pt x="38" y="78"/>
                    <a:pt x="38" y="77"/>
                  </a:cubicBezTo>
                  <a:cubicBezTo>
                    <a:pt x="38" y="77"/>
                    <a:pt x="38" y="76"/>
                    <a:pt x="37" y="76"/>
                  </a:cubicBezTo>
                  <a:cubicBezTo>
                    <a:pt x="37" y="77"/>
                    <a:pt x="36" y="77"/>
                    <a:pt x="36" y="78"/>
                  </a:cubicBezTo>
                  <a:close/>
                  <a:moveTo>
                    <a:pt x="63" y="77"/>
                  </a:moveTo>
                  <a:cubicBezTo>
                    <a:pt x="63" y="77"/>
                    <a:pt x="63" y="76"/>
                    <a:pt x="63" y="76"/>
                  </a:cubicBezTo>
                  <a:cubicBezTo>
                    <a:pt x="63" y="76"/>
                    <a:pt x="63" y="77"/>
                    <a:pt x="63" y="77"/>
                  </a:cubicBezTo>
                  <a:close/>
                  <a:moveTo>
                    <a:pt x="31" y="77"/>
                  </a:moveTo>
                  <a:cubicBezTo>
                    <a:pt x="31" y="77"/>
                    <a:pt x="31" y="76"/>
                    <a:pt x="30" y="76"/>
                  </a:cubicBezTo>
                  <a:cubicBezTo>
                    <a:pt x="30" y="77"/>
                    <a:pt x="30" y="77"/>
                    <a:pt x="31" y="77"/>
                  </a:cubicBezTo>
                  <a:close/>
                  <a:moveTo>
                    <a:pt x="40" y="78"/>
                  </a:moveTo>
                  <a:cubicBezTo>
                    <a:pt x="40" y="78"/>
                    <a:pt x="40" y="78"/>
                    <a:pt x="41" y="79"/>
                  </a:cubicBezTo>
                  <a:cubicBezTo>
                    <a:pt x="41" y="78"/>
                    <a:pt x="41" y="78"/>
                    <a:pt x="41" y="78"/>
                  </a:cubicBezTo>
                  <a:cubicBezTo>
                    <a:pt x="41" y="76"/>
                    <a:pt x="40" y="76"/>
                    <a:pt x="40" y="78"/>
                  </a:cubicBezTo>
                  <a:close/>
                  <a:moveTo>
                    <a:pt x="69" y="78"/>
                  </a:moveTo>
                  <a:cubicBezTo>
                    <a:pt x="69" y="77"/>
                    <a:pt x="69" y="76"/>
                    <a:pt x="68" y="76"/>
                  </a:cubicBezTo>
                  <a:cubicBezTo>
                    <a:pt x="69" y="77"/>
                    <a:pt x="69" y="78"/>
                    <a:pt x="69" y="78"/>
                  </a:cubicBezTo>
                  <a:close/>
                  <a:moveTo>
                    <a:pt x="33" y="78"/>
                  </a:moveTo>
                  <a:cubicBezTo>
                    <a:pt x="33" y="78"/>
                    <a:pt x="33" y="78"/>
                    <a:pt x="33" y="78"/>
                  </a:cubicBezTo>
                  <a:cubicBezTo>
                    <a:pt x="34" y="78"/>
                    <a:pt x="34" y="78"/>
                    <a:pt x="34" y="77"/>
                  </a:cubicBezTo>
                  <a:cubicBezTo>
                    <a:pt x="34" y="77"/>
                    <a:pt x="34" y="77"/>
                    <a:pt x="34" y="77"/>
                  </a:cubicBezTo>
                  <a:cubicBezTo>
                    <a:pt x="34" y="77"/>
                    <a:pt x="33" y="77"/>
                    <a:pt x="33" y="78"/>
                  </a:cubicBezTo>
                  <a:close/>
                  <a:moveTo>
                    <a:pt x="57" y="80"/>
                  </a:moveTo>
                  <a:cubicBezTo>
                    <a:pt x="57" y="80"/>
                    <a:pt x="57" y="79"/>
                    <a:pt x="57" y="79"/>
                  </a:cubicBezTo>
                  <a:cubicBezTo>
                    <a:pt x="57" y="78"/>
                    <a:pt x="57" y="78"/>
                    <a:pt x="56" y="77"/>
                  </a:cubicBezTo>
                  <a:cubicBezTo>
                    <a:pt x="56" y="78"/>
                    <a:pt x="57" y="79"/>
                    <a:pt x="57" y="80"/>
                  </a:cubicBezTo>
                  <a:close/>
                  <a:moveTo>
                    <a:pt x="27" y="77"/>
                  </a:moveTo>
                  <a:cubicBezTo>
                    <a:pt x="28" y="78"/>
                    <a:pt x="27" y="79"/>
                    <a:pt x="28" y="79"/>
                  </a:cubicBezTo>
                  <a:cubicBezTo>
                    <a:pt x="28" y="78"/>
                    <a:pt x="28" y="78"/>
                    <a:pt x="29" y="77"/>
                  </a:cubicBezTo>
                  <a:cubicBezTo>
                    <a:pt x="28" y="77"/>
                    <a:pt x="28" y="77"/>
                    <a:pt x="27" y="77"/>
                  </a:cubicBezTo>
                  <a:close/>
                  <a:moveTo>
                    <a:pt x="31" y="78"/>
                  </a:moveTo>
                  <a:cubicBezTo>
                    <a:pt x="31" y="78"/>
                    <a:pt x="31" y="77"/>
                    <a:pt x="31" y="77"/>
                  </a:cubicBezTo>
                  <a:cubicBezTo>
                    <a:pt x="31" y="77"/>
                    <a:pt x="30" y="78"/>
                    <a:pt x="31" y="78"/>
                  </a:cubicBezTo>
                  <a:close/>
                  <a:moveTo>
                    <a:pt x="47" y="79"/>
                  </a:moveTo>
                  <a:cubicBezTo>
                    <a:pt x="48" y="79"/>
                    <a:pt x="48" y="80"/>
                    <a:pt x="49" y="80"/>
                  </a:cubicBezTo>
                  <a:cubicBezTo>
                    <a:pt x="49" y="80"/>
                    <a:pt x="49" y="80"/>
                    <a:pt x="50" y="79"/>
                  </a:cubicBezTo>
                  <a:cubicBezTo>
                    <a:pt x="49" y="79"/>
                    <a:pt x="49" y="78"/>
                    <a:pt x="48" y="77"/>
                  </a:cubicBezTo>
                  <a:cubicBezTo>
                    <a:pt x="48" y="78"/>
                    <a:pt x="47" y="78"/>
                    <a:pt x="47" y="79"/>
                  </a:cubicBezTo>
                  <a:close/>
                  <a:moveTo>
                    <a:pt x="53" y="80"/>
                  </a:moveTo>
                  <a:cubicBezTo>
                    <a:pt x="53" y="79"/>
                    <a:pt x="54" y="79"/>
                    <a:pt x="54" y="78"/>
                  </a:cubicBezTo>
                  <a:cubicBezTo>
                    <a:pt x="53" y="76"/>
                    <a:pt x="52" y="79"/>
                    <a:pt x="53" y="80"/>
                  </a:cubicBezTo>
                  <a:close/>
                  <a:moveTo>
                    <a:pt x="64" y="78"/>
                  </a:moveTo>
                  <a:cubicBezTo>
                    <a:pt x="64" y="78"/>
                    <a:pt x="64" y="77"/>
                    <a:pt x="64" y="77"/>
                  </a:cubicBezTo>
                  <a:cubicBezTo>
                    <a:pt x="64" y="77"/>
                    <a:pt x="63" y="78"/>
                    <a:pt x="63" y="78"/>
                  </a:cubicBezTo>
                  <a:cubicBezTo>
                    <a:pt x="64" y="78"/>
                    <a:pt x="64" y="78"/>
                    <a:pt x="64" y="78"/>
                  </a:cubicBezTo>
                  <a:close/>
                  <a:moveTo>
                    <a:pt x="60" y="78"/>
                  </a:moveTo>
                  <a:cubicBezTo>
                    <a:pt x="60" y="79"/>
                    <a:pt x="60" y="79"/>
                    <a:pt x="61" y="80"/>
                  </a:cubicBezTo>
                  <a:cubicBezTo>
                    <a:pt x="61" y="79"/>
                    <a:pt x="61" y="79"/>
                    <a:pt x="61" y="79"/>
                  </a:cubicBezTo>
                  <a:cubicBezTo>
                    <a:pt x="61" y="79"/>
                    <a:pt x="61" y="78"/>
                    <a:pt x="60" y="77"/>
                  </a:cubicBezTo>
                  <a:cubicBezTo>
                    <a:pt x="60" y="78"/>
                    <a:pt x="59" y="78"/>
                    <a:pt x="60" y="78"/>
                  </a:cubicBezTo>
                  <a:close/>
                  <a:moveTo>
                    <a:pt x="68" y="78"/>
                  </a:moveTo>
                  <a:cubicBezTo>
                    <a:pt x="68" y="78"/>
                    <a:pt x="68" y="79"/>
                    <a:pt x="68" y="80"/>
                  </a:cubicBezTo>
                  <a:cubicBezTo>
                    <a:pt x="68" y="80"/>
                    <a:pt x="69" y="80"/>
                    <a:pt x="69" y="80"/>
                  </a:cubicBezTo>
                  <a:cubicBezTo>
                    <a:pt x="67" y="81"/>
                    <a:pt x="68" y="85"/>
                    <a:pt x="68" y="87"/>
                  </a:cubicBezTo>
                  <a:cubicBezTo>
                    <a:pt x="68" y="87"/>
                    <a:pt x="68" y="87"/>
                    <a:pt x="67" y="87"/>
                  </a:cubicBezTo>
                  <a:cubicBezTo>
                    <a:pt x="67" y="89"/>
                    <a:pt x="67" y="91"/>
                    <a:pt x="68" y="93"/>
                  </a:cubicBezTo>
                  <a:cubicBezTo>
                    <a:pt x="69" y="88"/>
                    <a:pt x="70" y="83"/>
                    <a:pt x="69" y="79"/>
                  </a:cubicBezTo>
                  <a:cubicBezTo>
                    <a:pt x="69" y="79"/>
                    <a:pt x="69" y="78"/>
                    <a:pt x="68" y="78"/>
                  </a:cubicBezTo>
                  <a:close/>
                  <a:moveTo>
                    <a:pt x="34" y="80"/>
                  </a:moveTo>
                  <a:cubicBezTo>
                    <a:pt x="34" y="79"/>
                    <a:pt x="35" y="79"/>
                    <a:pt x="35" y="78"/>
                  </a:cubicBezTo>
                  <a:cubicBezTo>
                    <a:pt x="34" y="78"/>
                    <a:pt x="33" y="79"/>
                    <a:pt x="34" y="80"/>
                  </a:cubicBezTo>
                  <a:close/>
                  <a:moveTo>
                    <a:pt x="37" y="80"/>
                  </a:moveTo>
                  <a:cubicBezTo>
                    <a:pt x="38" y="80"/>
                    <a:pt x="38" y="81"/>
                    <a:pt x="38" y="81"/>
                  </a:cubicBezTo>
                  <a:cubicBezTo>
                    <a:pt x="39" y="81"/>
                    <a:pt x="41" y="79"/>
                    <a:pt x="39" y="78"/>
                  </a:cubicBezTo>
                  <a:cubicBezTo>
                    <a:pt x="38" y="79"/>
                    <a:pt x="38" y="79"/>
                    <a:pt x="37" y="80"/>
                  </a:cubicBezTo>
                  <a:close/>
                  <a:moveTo>
                    <a:pt x="46" y="79"/>
                  </a:moveTo>
                  <a:cubicBezTo>
                    <a:pt x="46" y="79"/>
                    <a:pt x="46" y="79"/>
                    <a:pt x="46" y="78"/>
                  </a:cubicBezTo>
                  <a:cubicBezTo>
                    <a:pt x="46" y="78"/>
                    <a:pt x="46" y="78"/>
                    <a:pt x="45" y="78"/>
                  </a:cubicBezTo>
                  <a:cubicBezTo>
                    <a:pt x="45" y="79"/>
                    <a:pt x="44" y="79"/>
                    <a:pt x="44" y="80"/>
                  </a:cubicBezTo>
                  <a:cubicBezTo>
                    <a:pt x="45" y="80"/>
                    <a:pt x="45" y="79"/>
                    <a:pt x="46" y="79"/>
                  </a:cubicBezTo>
                  <a:close/>
                  <a:moveTo>
                    <a:pt x="51" y="79"/>
                  </a:moveTo>
                  <a:cubicBezTo>
                    <a:pt x="51" y="79"/>
                    <a:pt x="51" y="80"/>
                    <a:pt x="52" y="80"/>
                  </a:cubicBezTo>
                  <a:cubicBezTo>
                    <a:pt x="52" y="79"/>
                    <a:pt x="52" y="79"/>
                    <a:pt x="52" y="78"/>
                  </a:cubicBezTo>
                  <a:cubicBezTo>
                    <a:pt x="51" y="78"/>
                    <a:pt x="51" y="79"/>
                    <a:pt x="51" y="79"/>
                  </a:cubicBezTo>
                  <a:close/>
                  <a:moveTo>
                    <a:pt x="41" y="80"/>
                  </a:moveTo>
                  <a:cubicBezTo>
                    <a:pt x="41" y="80"/>
                    <a:pt x="42" y="81"/>
                    <a:pt x="42" y="81"/>
                  </a:cubicBezTo>
                  <a:cubicBezTo>
                    <a:pt x="42" y="80"/>
                    <a:pt x="43" y="80"/>
                    <a:pt x="43" y="80"/>
                  </a:cubicBezTo>
                  <a:cubicBezTo>
                    <a:pt x="43" y="79"/>
                    <a:pt x="43" y="79"/>
                    <a:pt x="42" y="79"/>
                  </a:cubicBezTo>
                  <a:cubicBezTo>
                    <a:pt x="42" y="79"/>
                    <a:pt x="41" y="79"/>
                    <a:pt x="41" y="80"/>
                  </a:cubicBezTo>
                  <a:close/>
                  <a:moveTo>
                    <a:pt x="59" y="79"/>
                  </a:moveTo>
                  <a:cubicBezTo>
                    <a:pt x="59" y="79"/>
                    <a:pt x="60" y="80"/>
                    <a:pt x="60" y="80"/>
                  </a:cubicBezTo>
                  <a:cubicBezTo>
                    <a:pt x="60" y="80"/>
                    <a:pt x="60" y="79"/>
                    <a:pt x="59" y="79"/>
                  </a:cubicBezTo>
                  <a:cubicBezTo>
                    <a:pt x="59" y="79"/>
                    <a:pt x="59" y="79"/>
                    <a:pt x="59" y="79"/>
                  </a:cubicBezTo>
                  <a:close/>
                  <a:moveTo>
                    <a:pt x="34" y="80"/>
                  </a:moveTo>
                  <a:cubicBezTo>
                    <a:pt x="34" y="81"/>
                    <a:pt x="35" y="81"/>
                    <a:pt x="35" y="82"/>
                  </a:cubicBezTo>
                  <a:cubicBezTo>
                    <a:pt x="35" y="81"/>
                    <a:pt x="36" y="81"/>
                    <a:pt x="36" y="80"/>
                  </a:cubicBezTo>
                  <a:cubicBezTo>
                    <a:pt x="36" y="79"/>
                    <a:pt x="36" y="79"/>
                    <a:pt x="35" y="79"/>
                  </a:cubicBezTo>
                  <a:cubicBezTo>
                    <a:pt x="35" y="79"/>
                    <a:pt x="34" y="80"/>
                    <a:pt x="34" y="80"/>
                  </a:cubicBezTo>
                  <a:close/>
                  <a:moveTo>
                    <a:pt x="32" y="80"/>
                  </a:moveTo>
                  <a:cubicBezTo>
                    <a:pt x="32" y="80"/>
                    <a:pt x="33" y="79"/>
                    <a:pt x="32" y="79"/>
                  </a:cubicBezTo>
                  <a:cubicBezTo>
                    <a:pt x="32" y="79"/>
                    <a:pt x="32" y="80"/>
                    <a:pt x="32" y="80"/>
                  </a:cubicBezTo>
                  <a:close/>
                  <a:moveTo>
                    <a:pt x="47" y="83"/>
                  </a:moveTo>
                  <a:cubicBezTo>
                    <a:pt x="47" y="83"/>
                    <a:pt x="47" y="82"/>
                    <a:pt x="48" y="81"/>
                  </a:cubicBezTo>
                  <a:cubicBezTo>
                    <a:pt x="48" y="81"/>
                    <a:pt x="47" y="80"/>
                    <a:pt x="47" y="79"/>
                  </a:cubicBezTo>
                  <a:cubicBezTo>
                    <a:pt x="45" y="80"/>
                    <a:pt x="45" y="82"/>
                    <a:pt x="47" y="83"/>
                  </a:cubicBezTo>
                  <a:close/>
                  <a:moveTo>
                    <a:pt x="54" y="80"/>
                  </a:moveTo>
                  <a:cubicBezTo>
                    <a:pt x="53" y="81"/>
                    <a:pt x="54" y="81"/>
                    <a:pt x="54" y="81"/>
                  </a:cubicBezTo>
                  <a:cubicBezTo>
                    <a:pt x="54" y="82"/>
                    <a:pt x="54" y="81"/>
                    <a:pt x="54" y="82"/>
                  </a:cubicBezTo>
                  <a:cubicBezTo>
                    <a:pt x="55" y="82"/>
                    <a:pt x="54" y="82"/>
                    <a:pt x="54" y="82"/>
                  </a:cubicBezTo>
                  <a:cubicBezTo>
                    <a:pt x="55" y="82"/>
                    <a:pt x="55" y="82"/>
                    <a:pt x="55" y="82"/>
                  </a:cubicBezTo>
                  <a:cubicBezTo>
                    <a:pt x="56" y="82"/>
                    <a:pt x="55" y="80"/>
                    <a:pt x="54" y="79"/>
                  </a:cubicBezTo>
                  <a:cubicBezTo>
                    <a:pt x="54" y="80"/>
                    <a:pt x="54" y="80"/>
                    <a:pt x="54" y="80"/>
                  </a:cubicBezTo>
                  <a:close/>
                  <a:moveTo>
                    <a:pt x="57" y="80"/>
                  </a:moveTo>
                  <a:cubicBezTo>
                    <a:pt x="56" y="80"/>
                    <a:pt x="56" y="79"/>
                    <a:pt x="56" y="79"/>
                  </a:cubicBezTo>
                  <a:cubicBezTo>
                    <a:pt x="56" y="80"/>
                    <a:pt x="56" y="80"/>
                    <a:pt x="57" y="80"/>
                  </a:cubicBezTo>
                  <a:close/>
                  <a:moveTo>
                    <a:pt x="27" y="81"/>
                  </a:moveTo>
                  <a:cubicBezTo>
                    <a:pt x="28" y="81"/>
                    <a:pt x="28" y="80"/>
                    <a:pt x="28" y="80"/>
                  </a:cubicBezTo>
                  <a:cubicBezTo>
                    <a:pt x="28" y="80"/>
                    <a:pt x="28" y="79"/>
                    <a:pt x="27" y="80"/>
                  </a:cubicBezTo>
                  <a:cubicBezTo>
                    <a:pt x="28" y="80"/>
                    <a:pt x="28" y="80"/>
                    <a:pt x="27" y="81"/>
                  </a:cubicBezTo>
                  <a:close/>
                  <a:moveTo>
                    <a:pt x="49" y="81"/>
                  </a:moveTo>
                  <a:cubicBezTo>
                    <a:pt x="50" y="82"/>
                    <a:pt x="50" y="81"/>
                    <a:pt x="50" y="81"/>
                  </a:cubicBezTo>
                  <a:cubicBezTo>
                    <a:pt x="50" y="82"/>
                    <a:pt x="51" y="82"/>
                    <a:pt x="50" y="82"/>
                  </a:cubicBezTo>
                  <a:cubicBezTo>
                    <a:pt x="51" y="82"/>
                    <a:pt x="51" y="82"/>
                    <a:pt x="51" y="81"/>
                  </a:cubicBezTo>
                  <a:cubicBezTo>
                    <a:pt x="51" y="81"/>
                    <a:pt x="51" y="80"/>
                    <a:pt x="50" y="80"/>
                  </a:cubicBezTo>
                  <a:cubicBezTo>
                    <a:pt x="50" y="81"/>
                    <a:pt x="49" y="81"/>
                    <a:pt x="49" y="81"/>
                  </a:cubicBezTo>
                  <a:close/>
                  <a:moveTo>
                    <a:pt x="32" y="81"/>
                  </a:moveTo>
                  <a:cubicBezTo>
                    <a:pt x="33" y="81"/>
                    <a:pt x="33" y="80"/>
                    <a:pt x="33" y="80"/>
                  </a:cubicBezTo>
                  <a:cubicBezTo>
                    <a:pt x="33" y="81"/>
                    <a:pt x="32" y="81"/>
                    <a:pt x="32" y="81"/>
                  </a:cubicBezTo>
                  <a:close/>
                  <a:moveTo>
                    <a:pt x="65" y="81"/>
                  </a:moveTo>
                  <a:cubicBezTo>
                    <a:pt x="65" y="81"/>
                    <a:pt x="66" y="81"/>
                    <a:pt x="65" y="80"/>
                  </a:cubicBezTo>
                  <a:cubicBezTo>
                    <a:pt x="65" y="81"/>
                    <a:pt x="65" y="81"/>
                    <a:pt x="65" y="81"/>
                  </a:cubicBezTo>
                  <a:close/>
                  <a:moveTo>
                    <a:pt x="43" y="82"/>
                  </a:moveTo>
                  <a:cubicBezTo>
                    <a:pt x="43" y="82"/>
                    <a:pt x="44" y="81"/>
                    <a:pt x="43" y="80"/>
                  </a:cubicBezTo>
                  <a:cubicBezTo>
                    <a:pt x="43" y="81"/>
                    <a:pt x="42" y="81"/>
                    <a:pt x="43" y="82"/>
                  </a:cubicBezTo>
                  <a:close/>
                  <a:moveTo>
                    <a:pt x="59" y="82"/>
                  </a:moveTo>
                  <a:cubicBezTo>
                    <a:pt x="60" y="82"/>
                    <a:pt x="60" y="81"/>
                    <a:pt x="59" y="81"/>
                  </a:cubicBezTo>
                  <a:cubicBezTo>
                    <a:pt x="59" y="81"/>
                    <a:pt x="58" y="82"/>
                    <a:pt x="59" y="82"/>
                  </a:cubicBezTo>
                  <a:close/>
                  <a:moveTo>
                    <a:pt x="66" y="81"/>
                  </a:moveTo>
                  <a:cubicBezTo>
                    <a:pt x="66" y="81"/>
                    <a:pt x="66" y="81"/>
                    <a:pt x="66" y="81"/>
                  </a:cubicBezTo>
                  <a:cubicBezTo>
                    <a:pt x="66" y="81"/>
                    <a:pt x="67" y="81"/>
                    <a:pt x="66" y="81"/>
                  </a:cubicBezTo>
                  <a:cubicBezTo>
                    <a:pt x="66" y="81"/>
                    <a:pt x="66" y="81"/>
                    <a:pt x="66" y="81"/>
                  </a:cubicBezTo>
                  <a:close/>
                  <a:moveTo>
                    <a:pt x="36" y="84"/>
                  </a:moveTo>
                  <a:cubicBezTo>
                    <a:pt x="37" y="83"/>
                    <a:pt x="37" y="83"/>
                    <a:pt x="37" y="82"/>
                  </a:cubicBezTo>
                  <a:cubicBezTo>
                    <a:pt x="37" y="82"/>
                    <a:pt x="37" y="81"/>
                    <a:pt x="36" y="81"/>
                  </a:cubicBezTo>
                  <a:cubicBezTo>
                    <a:pt x="36" y="82"/>
                    <a:pt x="35" y="83"/>
                    <a:pt x="36" y="84"/>
                  </a:cubicBezTo>
                  <a:close/>
                  <a:moveTo>
                    <a:pt x="39" y="83"/>
                  </a:moveTo>
                  <a:cubicBezTo>
                    <a:pt x="39" y="83"/>
                    <a:pt x="39" y="84"/>
                    <a:pt x="40" y="84"/>
                  </a:cubicBezTo>
                  <a:cubicBezTo>
                    <a:pt x="40" y="83"/>
                    <a:pt x="41" y="83"/>
                    <a:pt x="41" y="82"/>
                  </a:cubicBezTo>
                  <a:cubicBezTo>
                    <a:pt x="41" y="80"/>
                    <a:pt x="39" y="82"/>
                    <a:pt x="39" y="83"/>
                  </a:cubicBezTo>
                  <a:close/>
                  <a:moveTo>
                    <a:pt x="62" y="82"/>
                  </a:moveTo>
                  <a:cubicBezTo>
                    <a:pt x="63" y="82"/>
                    <a:pt x="63" y="82"/>
                    <a:pt x="63" y="82"/>
                  </a:cubicBezTo>
                  <a:cubicBezTo>
                    <a:pt x="63" y="81"/>
                    <a:pt x="63" y="81"/>
                    <a:pt x="62" y="81"/>
                  </a:cubicBezTo>
                  <a:cubicBezTo>
                    <a:pt x="62" y="81"/>
                    <a:pt x="62" y="82"/>
                    <a:pt x="62" y="82"/>
                  </a:cubicBezTo>
                  <a:close/>
                  <a:moveTo>
                    <a:pt x="30" y="81"/>
                  </a:moveTo>
                  <a:cubicBezTo>
                    <a:pt x="31" y="81"/>
                    <a:pt x="30" y="82"/>
                    <a:pt x="30" y="82"/>
                  </a:cubicBezTo>
                  <a:cubicBezTo>
                    <a:pt x="30" y="82"/>
                    <a:pt x="30" y="83"/>
                    <a:pt x="30" y="83"/>
                  </a:cubicBezTo>
                  <a:cubicBezTo>
                    <a:pt x="31" y="82"/>
                    <a:pt x="31" y="82"/>
                    <a:pt x="31" y="81"/>
                  </a:cubicBezTo>
                  <a:cubicBezTo>
                    <a:pt x="31" y="81"/>
                    <a:pt x="31" y="81"/>
                    <a:pt x="30" y="81"/>
                  </a:cubicBezTo>
                  <a:close/>
                  <a:moveTo>
                    <a:pt x="39" y="82"/>
                  </a:moveTo>
                  <a:cubicBezTo>
                    <a:pt x="39" y="82"/>
                    <a:pt x="39" y="82"/>
                    <a:pt x="40" y="81"/>
                  </a:cubicBezTo>
                  <a:cubicBezTo>
                    <a:pt x="39" y="81"/>
                    <a:pt x="39" y="82"/>
                    <a:pt x="39" y="82"/>
                  </a:cubicBezTo>
                  <a:close/>
                  <a:moveTo>
                    <a:pt x="43" y="83"/>
                  </a:moveTo>
                  <a:cubicBezTo>
                    <a:pt x="44" y="84"/>
                    <a:pt x="45" y="84"/>
                    <a:pt x="45" y="85"/>
                  </a:cubicBezTo>
                  <a:cubicBezTo>
                    <a:pt x="45" y="84"/>
                    <a:pt x="46" y="84"/>
                    <a:pt x="46" y="84"/>
                  </a:cubicBezTo>
                  <a:cubicBezTo>
                    <a:pt x="45" y="83"/>
                    <a:pt x="45" y="82"/>
                    <a:pt x="44" y="82"/>
                  </a:cubicBezTo>
                  <a:cubicBezTo>
                    <a:pt x="44" y="82"/>
                    <a:pt x="44" y="82"/>
                    <a:pt x="43" y="83"/>
                  </a:cubicBezTo>
                  <a:close/>
                  <a:moveTo>
                    <a:pt x="34" y="83"/>
                  </a:moveTo>
                  <a:cubicBezTo>
                    <a:pt x="34" y="83"/>
                    <a:pt x="34" y="82"/>
                    <a:pt x="34" y="82"/>
                  </a:cubicBezTo>
                  <a:cubicBezTo>
                    <a:pt x="34" y="82"/>
                    <a:pt x="34" y="82"/>
                    <a:pt x="34" y="83"/>
                  </a:cubicBezTo>
                  <a:close/>
                  <a:moveTo>
                    <a:pt x="47" y="84"/>
                  </a:moveTo>
                  <a:cubicBezTo>
                    <a:pt x="48" y="84"/>
                    <a:pt x="48" y="85"/>
                    <a:pt x="48" y="85"/>
                  </a:cubicBezTo>
                  <a:cubicBezTo>
                    <a:pt x="49" y="85"/>
                    <a:pt x="49" y="84"/>
                    <a:pt x="50" y="83"/>
                  </a:cubicBezTo>
                  <a:cubicBezTo>
                    <a:pt x="49" y="81"/>
                    <a:pt x="48" y="82"/>
                    <a:pt x="47" y="84"/>
                  </a:cubicBezTo>
                  <a:close/>
                  <a:moveTo>
                    <a:pt x="56" y="86"/>
                  </a:moveTo>
                  <a:cubicBezTo>
                    <a:pt x="57" y="85"/>
                    <a:pt x="57" y="85"/>
                    <a:pt x="57" y="84"/>
                  </a:cubicBezTo>
                  <a:cubicBezTo>
                    <a:pt x="57" y="83"/>
                    <a:pt x="57" y="82"/>
                    <a:pt x="56" y="82"/>
                  </a:cubicBezTo>
                  <a:cubicBezTo>
                    <a:pt x="56" y="83"/>
                    <a:pt x="56" y="84"/>
                    <a:pt x="56" y="86"/>
                  </a:cubicBezTo>
                  <a:close/>
                  <a:moveTo>
                    <a:pt x="60" y="82"/>
                  </a:moveTo>
                  <a:cubicBezTo>
                    <a:pt x="60" y="83"/>
                    <a:pt x="60" y="84"/>
                    <a:pt x="60" y="84"/>
                  </a:cubicBezTo>
                  <a:cubicBezTo>
                    <a:pt x="60" y="84"/>
                    <a:pt x="60" y="84"/>
                    <a:pt x="61" y="83"/>
                  </a:cubicBezTo>
                  <a:cubicBezTo>
                    <a:pt x="61" y="83"/>
                    <a:pt x="60" y="83"/>
                    <a:pt x="60" y="82"/>
                  </a:cubicBezTo>
                  <a:close/>
                  <a:moveTo>
                    <a:pt x="29" y="86"/>
                  </a:moveTo>
                  <a:cubicBezTo>
                    <a:pt x="28" y="88"/>
                    <a:pt x="29" y="91"/>
                    <a:pt x="29" y="93"/>
                  </a:cubicBezTo>
                  <a:cubicBezTo>
                    <a:pt x="29" y="94"/>
                    <a:pt x="29" y="94"/>
                    <a:pt x="29" y="95"/>
                  </a:cubicBezTo>
                  <a:cubicBezTo>
                    <a:pt x="30" y="95"/>
                    <a:pt x="29" y="95"/>
                    <a:pt x="29" y="96"/>
                  </a:cubicBezTo>
                  <a:cubicBezTo>
                    <a:pt x="29" y="96"/>
                    <a:pt x="30" y="96"/>
                    <a:pt x="30" y="96"/>
                  </a:cubicBezTo>
                  <a:cubicBezTo>
                    <a:pt x="30" y="96"/>
                    <a:pt x="29" y="97"/>
                    <a:pt x="29" y="97"/>
                  </a:cubicBezTo>
                  <a:cubicBezTo>
                    <a:pt x="29" y="98"/>
                    <a:pt x="30" y="100"/>
                    <a:pt x="31" y="102"/>
                  </a:cubicBezTo>
                  <a:cubicBezTo>
                    <a:pt x="31" y="98"/>
                    <a:pt x="30" y="94"/>
                    <a:pt x="30" y="90"/>
                  </a:cubicBezTo>
                  <a:cubicBezTo>
                    <a:pt x="30" y="89"/>
                    <a:pt x="29" y="89"/>
                    <a:pt x="29" y="88"/>
                  </a:cubicBezTo>
                  <a:cubicBezTo>
                    <a:pt x="29" y="88"/>
                    <a:pt x="30" y="88"/>
                    <a:pt x="30" y="87"/>
                  </a:cubicBezTo>
                  <a:cubicBezTo>
                    <a:pt x="30" y="86"/>
                    <a:pt x="29" y="86"/>
                    <a:pt x="29" y="86"/>
                  </a:cubicBezTo>
                  <a:cubicBezTo>
                    <a:pt x="29" y="85"/>
                    <a:pt x="30" y="84"/>
                    <a:pt x="29" y="82"/>
                  </a:cubicBezTo>
                  <a:cubicBezTo>
                    <a:pt x="29" y="83"/>
                    <a:pt x="29" y="82"/>
                    <a:pt x="28" y="82"/>
                  </a:cubicBezTo>
                  <a:cubicBezTo>
                    <a:pt x="28" y="84"/>
                    <a:pt x="28" y="85"/>
                    <a:pt x="29" y="86"/>
                  </a:cubicBezTo>
                  <a:close/>
                  <a:moveTo>
                    <a:pt x="66" y="83"/>
                  </a:moveTo>
                  <a:cubicBezTo>
                    <a:pt x="66" y="83"/>
                    <a:pt x="66" y="84"/>
                    <a:pt x="67" y="84"/>
                  </a:cubicBezTo>
                  <a:cubicBezTo>
                    <a:pt x="67" y="83"/>
                    <a:pt x="67" y="82"/>
                    <a:pt x="66" y="82"/>
                  </a:cubicBezTo>
                  <a:cubicBezTo>
                    <a:pt x="66" y="83"/>
                    <a:pt x="66" y="83"/>
                    <a:pt x="66" y="83"/>
                  </a:cubicBezTo>
                  <a:close/>
                  <a:moveTo>
                    <a:pt x="40" y="85"/>
                  </a:moveTo>
                  <a:cubicBezTo>
                    <a:pt x="41" y="85"/>
                    <a:pt x="42" y="83"/>
                    <a:pt x="42" y="82"/>
                  </a:cubicBezTo>
                  <a:cubicBezTo>
                    <a:pt x="41" y="83"/>
                    <a:pt x="40" y="84"/>
                    <a:pt x="40" y="85"/>
                  </a:cubicBezTo>
                  <a:close/>
                  <a:moveTo>
                    <a:pt x="63" y="84"/>
                  </a:moveTo>
                  <a:cubicBezTo>
                    <a:pt x="63" y="84"/>
                    <a:pt x="64" y="83"/>
                    <a:pt x="64" y="82"/>
                  </a:cubicBezTo>
                  <a:cubicBezTo>
                    <a:pt x="63" y="83"/>
                    <a:pt x="63" y="83"/>
                    <a:pt x="63" y="84"/>
                  </a:cubicBezTo>
                  <a:close/>
                  <a:moveTo>
                    <a:pt x="52" y="85"/>
                  </a:moveTo>
                  <a:cubicBezTo>
                    <a:pt x="51" y="84"/>
                    <a:pt x="52" y="83"/>
                    <a:pt x="51" y="83"/>
                  </a:cubicBezTo>
                  <a:cubicBezTo>
                    <a:pt x="51" y="83"/>
                    <a:pt x="51" y="85"/>
                    <a:pt x="52" y="85"/>
                  </a:cubicBezTo>
                  <a:close/>
                  <a:moveTo>
                    <a:pt x="21" y="84"/>
                  </a:moveTo>
                  <a:cubicBezTo>
                    <a:pt x="21" y="84"/>
                    <a:pt x="22" y="83"/>
                    <a:pt x="21" y="83"/>
                  </a:cubicBezTo>
                  <a:cubicBezTo>
                    <a:pt x="21" y="83"/>
                    <a:pt x="21" y="84"/>
                    <a:pt x="21" y="84"/>
                  </a:cubicBezTo>
                  <a:close/>
                  <a:moveTo>
                    <a:pt x="35" y="86"/>
                  </a:moveTo>
                  <a:cubicBezTo>
                    <a:pt x="35" y="85"/>
                    <a:pt x="35" y="84"/>
                    <a:pt x="34" y="83"/>
                  </a:cubicBezTo>
                  <a:cubicBezTo>
                    <a:pt x="34" y="84"/>
                    <a:pt x="34" y="85"/>
                    <a:pt x="35" y="86"/>
                  </a:cubicBezTo>
                  <a:close/>
                  <a:moveTo>
                    <a:pt x="38" y="86"/>
                  </a:moveTo>
                  <a:cubicBezTo>
                    <a:pt x="38" y="86"/>
                    <a:pt x="38" y="86"/>
                    <a:pt x="38" y="86"/>
                  </a:cubicBezTo>
                  <a:cubicBezTo>
                    <a:pt x="38" y="86"/>
                    <a:pt x="39" y="85"/>
                    <a:pt x="39" y="84"/>
                  </a:cubicBezTo>
                  <a:cubicBezTo>
                    <a:pt x="39" y="84"/>
                    <a:pt x="39" y="84"/>
                    <a:pt x="39" y="84"/>
                  </a:cubicBezTo>
                  <a:cubicBezTo>
                    <a:pt x="38" y="84"/>
                    <a:pt x="36" y="85"/>
                    <a:pt x="38" y="86"/>
                  </a:cubicBezTo>
                  <a:close/>
                  <a:moveTo>
                    <a:pt x="41" y="86"/>
                  </a:moveTo>
                  <a:cubicBezTo>
                    <a:pt x="41" y="86"/>
                    <a:pt x="42" y="87"/>
                    <a:pt x="42" y="88"/>
                  </a:cubicBezTo>
                  <a:cubicBezTo>
                    <a:pt x="43" y="87"/>
                    <a:pt x="44" y="86"/>
                    <a:pt x="44" y="86"/>
                  </a:cubicBezTo>
                  <a:cubicBezTo>
                    <a:pt x="44" y="85"/>
                    <a:pt x="43" y="84"/>
                    <a:pt x="43" y="84"/>
                  </a:cubicBezTo>
                  <a:cubicBezTo>
                    <a:pt x="42" y="84"/>
                    <a:pt x="41" y="85"/>
                    <a:pt x="41" y="86"/>
                  </a:cubicBezTo>
                  <a:close/>
                  <a:moveTo>
                    <a:pt x="35" y="85"/>
                  </a:moveTo>
                  <a:cubicBezTo>
                    <a:pt x="35" y="85"/>
                    <a:pt x="35" y="85"/>
                    <a:pt x="36" y="85"/>
                  </a:cubicBezTo>
                  <a:cubicBezTo>
                    <a:pt x="36" y="84"/>
                    <a:pt x="35" y="84"/>
                    <a:pt x="35" y="84"/>
                  </a:cubicBezTo>
                  <a:cubicBezTo>
                    <a:pt x="35" y="84"/>
                    <a:pt x="35" y="84"/>
                    <a:pt x="35" y="85"/>
                  </a:cubicBezTo>
                  <a:close/>
                  <a:moveTo>
                    <a:pt x="53" y="85"/>
                  </a:moveTo>
                  <a:cubicBezTo>
                    <a:pt x="53" y="85"/>
                    <a:pt x="53" y="84"/>
                    <a:pt x="53" y="84"/>
                  </a:cubicBezTo>
                  <a:cubicBezTo>
                    <a:pt x="53" y="84"/>
                    <a:pt x="53" y="84"/>
                    <a:pt x="53" y="85"/>
                  </a:cubicBezTo>
                  <a:close/>
                  <a:moveTo>
                    <a:pt x="30" y="87"/>
                  </a:moveTo>
                  <a:cubicBezTo>
                    <a:pt x="31" y="86"/>
                    <a:pt x="32" y="85"/>
                    <a:pt x="31" y="84"/>
                  </a:cubicBezTo>
                  <a:cubicBezTo>
                    <a:pt x="31" y="85"/>
                    <a:pt x="30" y="86"/>
                    <a:pt x="30" y="87"/>
                  </a:cubicBezTo>
                  <a:close/>
                  <a:moveTo>
                    <a:pt x="65" y="86"/>
                  </a:moveTo>
                  <a:cubicBezTo>
                    <a:pt x="65" y="85"/>
                    <a:pt x="65" y="84"/>
                    <a:pt x="65" y="84"/>
                  </a:cubicBezTo>
                  <a:cubicBezTo>
                    <a:pt x="65" y="85"/>
                    <a:pt x="64" y="86"/>
                    <a:pt x="65" y="86"/>
                  </a:cubicBezTo>
                  <a:close/>
                  <a:moveTo>
                    <a:pt x="66" y="85"/>
                  </a:moveTo>
                  <a:cubicBezTo>
                    <a:pt x="66" y="85"/>
                    <a:pt x="67" y="84"/>
                    <a:pt x="66" y="84"/>
                  </a:cubicBezTo>
                  <a:cubicBezTo>
                    <a:pt x="66" y="85"/>
                    <a:pt x="66" y="84"/>
                    <a:pt x="66" y="84"/>
                  </a:cubicBezTo>
                  <a:cubicBezTo>
                    <a:pt x="66" y="84"/>
                    <a:pt x="66" y="85"/>
                    <a:pt x="66" y="85"/>
                  </a:cubicBezTo>
                  <a:close/>
                  <a:moveTo>
                    <a:pt x="45" y="86"/>
                  </a:moveTo>
                  <a:cubicBezTo>
                    <a:pt x="46" y="86"/>
                    <a:pt x="46" y="87"/>
                    <a:pt x="47" y="87"/>
                  </a:cubicBezTo>
                  <a:cubicBezTo>
                    <a:pt x="47" y="87"/>
                    <a:pt x="47" y="87"/>
                    <a:pt x="48" y="86"/>
                  </a:cubicBezTo>
                  <a:cubicBezTo>
                    <a:pt x="47" y="86"/>
                    <a:pt x="47" y="85"/>
                    <a:pt x="46" y="84"/>
                  </a:cubicBezTo>
                  <a:cubicBezTo>
                    <a:pt x="46" y="85"/>
                    <a:pt x="46" y="85"/>
                    <a:pt x="45" y="86"/>
                  </a:cubicBezTo>
                  <a:close/>
                  <a:moveTo>
                    <a:pt x="49" y="86"/>
                  </a:moveTo>
                  <a:cubicBezTo>
                    <a:pt x="49" y="87"/>
                    <a:pt x="50" y="87"/>
                    <a:pt x="50" y="88"/>
                  </a:cubicBezTo>
                  <a:cubicBezTo>
                    <a:pt x="50" y="87"/>
                    <a:pt x="50" y="85"/>
                    <a:pt x="50" y="85"/>
                  </a:cubicBezTo>
                  <a:cubicBezTo>
                    <a:pt x="49" y="85"/>
                    <a:pt x="49" y="85"/>
                    <a:pt x="49" y="86"/>
                  </a:cubicBezTo>
                  <a:close/>
                  <a:moveTo>
                    <a:pt x="60" y="86"/>
                  </a:moveTo>
                  <a:cubicBezTo>
                    <a:pt x="61" y="86"/>
                    <a:pt x="61" y="87"/>
                    <a:pt x="61" y="87"/>
                  </a:cubicBezTo>
                  <a:cubicBezTo>
                    <a:pt x="61" y="86"/>
                    <a:pt x="61" y="86"/>
                    <a:pt x="61" y="85"/>
                  </a:cubicBezTo>
                  <a:cubicBezTo>
                    <a:pt x="60" y="86"/>
                    <a:pt x="61" y="86"/>
                    <a:pt x="60" y="86"/>
                  </a:cubicBezTo>
                  <a:close/>
                  <a:moveTo>
                    <a:pt x="36" y="87"/>
                  </a:moveTo>
                  <a:cubicBezTo>
                    <a:pt x="37" y="87"/>
                    <a:pt x="37" y="87"/>
                    <a:pt x="37" y="87"/>
                  </a:cubicBezTo>
                  <a:cubicBezTo>
                    <a:pt x="37" y="87"/>
                    <a:pt x="37" y="86"/>
                    <a:pt x="36" y="86"/>
                  </a:cubicBezTo>
                  <a:cubicBezTo>
                    <a:pt x="36" y="86"/>
                    <a:pt x="36" y="87"/>
                    <a:pt x="36" y="87"/>
                  </a:cubicBezTo>
                  <a:close/>
                  <a:moveTo>
                    <a:pt x="36" y="86"/>
                  </a:moveTo>
                  <a:cubicBezTo>
                    <a:pt x="36" y="85"/>
                    <a:pt x="36" y="85"/>
                    <a:pt x="36" y="85"/>
                  </a:cubicBezTo>
                  <a:cubicBezTo>
                    <a:pt x="36" y="86"/>
                    <a:pt x="36" y="86"/>
                    <a:pt x="36" y="86"/>
                  </a:cubicBezTo>
                  <a:close/>
                  <a:moveTo>
                    <a:pt x="38" y="86"/>
                  </a:moveTo>
                  <a:cubicBezTo>
                    <a:pt x="38" y="87"/>
                    <a:pt x="38" y="87"/>
                    <a:pt x="38" y="87"/>
                  </a:cubicBezTo>
                  <a:cubicBezTo>
                    <a:pt x="39" y="87"/>
                    <a:pt x="39" y="86"/>
                    <a:pt x="40" y="86"/>
                  </a:cubicBezTo>
                  <a:cubicBezTo>
                    <a:pt x="40" y="85"/>
                    <a:pt x="40" y="85"/>
                    <a:pt x="39" y="85"/>
                  </a:cubicBezTo>
                  <a:cubicBezTo>
                    <a:pt x="39" y="86"/>
                    <a:pt x="39" y="86"/>
                    <a:pt x="38" y="86"/>
                  </a:cubicBezTo>
                  <a:close/>
                  <a:moveTo>
                    <a:pt x="57" y="87"/>
                  </a:moveTo>
                  <a:cubicBezTo>
                    <a:pt x="57" y="88"/>
                    <a:pt x="57" y="88"/>
                    <a:pt x="57" y="88"/>
                  </a:cubicBezTo>
                  <a:cubicBezTo>
                    <a:pt x="58" y="87"/>
                    <a:pt x="58" y="87"/>
                    <a:pt x="58" y="87"/>
                  </a:cubicBezTo>
                  <a:cubicBezTo>
                    <a:pt x="57" y="87"/>
                    <a:pt x="57" y="87"/>
                    <a:pt x="57" y="87"/>
                  </a:cubicBezTo>
                  <a:close/>
                  <a:moveTo>
                    <a:pt x="58" y="87"/>
                  </a:moveTo>
                  <a:cubicBezTo>
                    <a:pt x="58" y="86"/>
                    <a:pt x="58" y="86"/>
                    <a:pt x="58" y="85"/>
                  </a:cubicBezTo>
                  <a:cubicBezTo>
                    <a:pt x="57" y="86"/>
                    <a:pt x="56" y="86"/>
                    <a:pt x="57" y="87"/>
                  </a:cubicBezTo>
                  <a:cubicBezTo>
                    <a:pt x="57" y="87"/>
                    <a:pt x="57" y="87"/>
                    <a:pt x="58" y="87"/>
                  </a:cubicBezTo>
                  <a:close/>
                  <a:moveTo>
                    <a:pt x="51" y="87"/>
                  </a:moveTo>
                  <a:cubicBezTo>
                    <a:pt x="51" y="87"/>
                    <a:pt x="52" y="86"/>
                    <a:pt x="51" y="86"/>
                  </a:cubicBezTo>
                  <a:cubicBezTo>
                    <a:pt x="51" y="87"/>
                    <a:pt x="51" y="87"/>
                    <a:pt x="51" y="87"/>
                  </a:cubicBezTo>
                  <a:close/>
                  <a:moveTo>
                    <a:pt x="35" y="87"/>
                  </a:moveTo>
                  <a:cubicBezTo>
                    <a:pt x="36" y="87"/>
                    <a:pt x="36" y="88"/>
                    <a:pt x="36" y="88"/>
                  </a:cubicBezTo>
                  <a:cubicBezTo>
                    <a:pt x="36" y="87"/>
                    <a:pt x="36" y="86"/>
                    <a:pt x="35" y="86"/>
                  </a:cubicBezTo>
                  <a:cubicBezTo>
                    <a:pt x="35" y="86"/>
                    <a:pt x="35" y="86"/>
                    <a:pt x="35" y="87"/>
                  </a:cubicBezTo>
                  <a:close/>
                  <a:moveTo>
                    <a:pt x="55" y="87"/>
                  </a:moveTo>
                  <a:cubicBezTo>
                    <a:pt x="55" y="87"/>
                    <a:pt x="55" y="87"/>
                    <a:pt x="55" y="87"/>
                  </a:cubicBezTo>
                  <a:cubicBezTo>
                    <a:pt x="55" y="87"/>
                    <a:pt x="55" y="86"/>
                    <a:pt x="55" y="86"/>
                  </a:cubicBezTo>
                  <a:cubicBezTo>
                    <a:pt x="54" y="87"/>
                    <a:pt x="54" y="87"/>
                    <a:pt x="55" y="87"/>
                  </a:cubicBezTo>
                  <a:close/>
                  <a:moveTo>
                    <a:pt x="39" y="88"/>
                  </a:moveTo>
                  <a:cubicBezTo>
                    <a:pt x="40" y="89"/>
                    <a:pt x="40" y="89"/>
                    <a:pt x="40" y="90"/>
                  </a:cubicBezTo>
                  <a:cubicBezTo>
                    <a:pt x="41" y="89"/>
                    <a:pt x="41" y="89"/>
                    <a:pt x="42" y="88"/>
                  </a:cubicBezTo>
                  <a:cubicBezTo>
                    <a:pt x="41" y="88"/>
                    <a:pt x="41" y="87"/>
                    <a:pt x="40" y="86"/>
                  </a:cubicBezTo>
                  <a:cubicBezTo>
                    <a:pt x="40" y="87"/>
                    <a:pt x="39" y="88"/>
                    <a:pt x="39" y="88"/>
                  </a:cubicBezTo>
                  <a:close/>
                  <a:moveTo>
                    <a:pt x="43" y="89"/>
                  </a:moveTo>
                  <a:cubicBezTo>
                    <a:pt x="43" y="89"/>
                    <a:pt x="44" y="90"/>
                    <a:pt x="44" y="90"/>
                  </a:cubicBezTo>
                  <a:cubicBezTo>
                    <a:pt x="45" y="89"/>
                    <a:pt x="45" y="89"/>
                    <a:pt x="46" y="88"/>
                  </a:cubicBezTo>
                  <a:cubicBezTo>
                    <a:pt x="46" y="87"/>
                    <a:pt x="45" y="87"/>
                    <a:pt x="45" y="86"/>
                  </a:cubicBezTo>
                  <a:cubicBezTo>
                    <a:pt x="44" y="87"/>
                    <a:pt x="43" y="88"/>
                    <a:pt x="43" y="89"/>
                  </a:cubicBezTo>
                  <a:close/>
                  <a:moveTo>
                    <a:pt x="31" y="88"/>
                  </a:moveTo>
                  <a:cubicBezTo>
                    <a:pt x="31" y="89"/>
                    <a:pt x="31" y="89"/>
                    <a:pt x="32" y="89"/>
                  </a:cubicBezTo>
                  <a:cubicBezTo>
                    <a:pt x="32" y="89"/>
                    <a:pt x="32" y="87"/>
                    <a:pt x="32" y="87"/>
                  </a:cubicBezTo>
                  <a:cubicBezTo>
                    <a:pt x="32" y="87"/>
                    <a:pt x="31" y="88"/>
                    <a:pt x="31" y="88"/>
                  </a:cubicBezTo>
                  <a:close/>
                  <a:moveTo>
                    <a:pt x="47" y="88"/>
                  </a:moveTo>
                  <a:cubicBezTo>
                    <a:pt x="48" y="89"/>
                    <a:pt x="48" y="89"/>
                    <a:pt x="48" y="90"/>
                  </a:cubicBezTo>
                  <a:cubicBezTo>
                    <a:pt x="49" y="90"/>
                    <a:pt x="49" y="89"/>
                    <a:pt x="50" y="89"/>
                  </a:cubicBezTo>
                  <a:cubicBezTo>
                    <a:pt x="49" y="88"/>
                    <a:pt x="49" y="87"/>
                    <a:pt x="48" y="87"/>
                  </a:cubicBezTo>
                  <a:cubicBezTo>
                    <a:pt x="48" y="87"/>
                    <a:pt x="47" y="87"/>
                    <a:pt x="47" y="88"/>
                  </a:cubicBezTo>
                  <a:close/>
                  <a:moveTo>
                    <a:pt x="59" y="90"/>
                  </a:moveTo>
                  <a:cubicBezTo>
                    <a:pt x="59" y="89"/>
                    <a:pt x="60" y="89"/>
                    <a:pt x="60" y="88"/>
                  </a:cubicBezTo>
                  <a:cubicBezTo>
                    <a:pt x="59" y="85"/>
                    <a:pt x="58" y="89"/>
                    <a:pt x="59" y="90"/>
                  </a:cubicBezTo>
                  <a:close/>
                  <a:moveTo>
                    <a:pt x="34" y="88"/>
                  </a:moveTo>
                  <a:cubicBezTo>
                    <a:pt x="35" y="88"/>
                    <a:pt x="35" y="89"/>
                    <a:pt x="35" y="89"/>
                  </a:cubicBezTo>
                  <a:cubicBezTo>
                    <a:pt x="36" y="88"/>
                    <a:pt x="35" y="88"/>
                    <a:pt x="34" y="87"/>
                  </a:cubicBezTo>
                  <a:cubicBezTo>
                    <a:pt x="35" y="88"/>
                    <a:pt x="34" y="88"/>
                    <a:pt x="34" y="88"/>
                  </a:cubicBezTo>
                  <a:close/>
                  <a:moveTo>
                    <a:pt x="64" y="88"/>
                  </a:moveTo>
                  <a:cubicBezTo>
                    <a:pt x="63" y="88"/>
                    <a:pt x="64" y="87"/>
                    <a:pt x="64" y="87"/>
                  </a:cubicBezTo>
                  <a:cubicBezTo>
                    <a:pt x="63" y="88"/>
                    <a:pt x="63" y="88"/>
                    <a:pt x="63" y="88"/>
                  </a:cubicBezTo>
                  <a:cubicBezTo>
                    <a:pt x="63" y="89"/>
                    <a:pt x="63" y="89"/>
                    <a:pt x="63" y="89"/>
                  </a:cubicBezTo>
                  <a:cubicBezTo>
                    <a:pt x="63" y="89"/>
                    <a:pt x="63" y="88"/>
                    <a:pt x="64" y="88"/>
                  </a:cubicBezTo>
                  <a:cubicBezTo>
                    <a:pt x="64" y="88"/>
                    <a:pt x="64" y="88"/>
                    <a:pt x="64" y="88"/>
                  </a:cubicBezTo>
                  <a:close/>
                  <a:moveTo>
                    <a:pt x="37" y="89"/>
                  </a:moveTo>
                  <a:cubicBezTo>
                    <a:pt x="37" y="88"/>
                    <a:pt x="38" y="88"/>
                    <a:pt x="38" y="88"/>
                  </a:cubicBezTo>
                  <a:cubicBezTo>
                    <a:pt x="38" y="88"/>
                    <a:pt x="38" y="87"/>
                    <a:pt x="37" y="87"/>
                  </a:cubicBezTo>
                  <a:cubicBezTo>
                    <a:pt x="37" y="88"/>
                    <a:pt x="37" y="88"/>
                    <a:pt x="37" y="89"/>
                  </a:cubicBezTo>
                  <a:close/>
                  <a:moveTo>
                    <a:pt x="66" y="90"/>
                  </a:moveTo>
                  <a:cubicBezTo>
                    <a:pt x="67" y="89"/>
                    <a:pt x="66" y="88"/>
                    <a:pt x="66" y="87"/>
                  </a:cubicBezTo>
                  <a:cubicBezTo>
                    <a:pt x="65" y="88"/>
                    <a:pt x="66" y="89"/>
                    <a:pt x="66" y="90"/>
                  </a:cubicBezTo>
                  <a:close/>
                  <a:moveTo>
                    <a:pt x="53" y="90"/>
                  </a:moveTo>
                  <a:cubicBezTo>
                    <a:pt x="53" y="90"/>
                    <a:pt x="53" y="88"/>
                    <a:pt x="52" y="88"/>
                  </a:cubicBezTo>
                  <a:cubicBezTo>
                    <a:pt x="52" y="89"/>
                    <a:pt x="52" y="89"/>
                    <a:pt x="53" y="90"/>
                  </a:cubicBezTo>
                  <a:close/>
                  <a:moveTo>
                    <a:pt x="55" y="89"/>
                  </a:moveTo>
                  <a:cubicBezTo>
                    <a:pt x="55" y="89"/>
                    <a:pt x="55" y="90"/>
                    <a:pt x="55" y="90"/>
                  </a:cubicBezTo>
                  <a:cubicBezTo>
                    <a:pt x="55" y="89"/>
                    <a:pt x="55" y="89"/>
                    <a:pt x="55" y="88"/>
                  </a:cubicBezTo>
                  <a:cubicBezTo>
                    <a:pt x="55" y="89"/>
                    <a:pt x="55" y="88"/>
                    <a:pt x="55" y="89"/>
                  </a:cubicBezTo>
                  <a:close/>
                  <a:moveTo>
                    <a:pt x="56" y="89"/>
                  </a:moveTo>
                  <a:cubicBezTo>
                    <a:pt x="57" y="89"/>
                    <a:pt x="56" y="88"/>
                    <a:pt x="56" y="88"/>
                  </a:cubicBezTo>
                  <a:cubicBezTo>
                    <a:pt x="56" y="89"/>
                    <a:pt x="56" y="89"/>
                    <a:pt x="56" y="89"/>
                  </a:cubicBezTo>
                  <a:close/>
                  <a:moveTo>
                    <a:pt x="51" y="90"/>
                  </a:moveTo>
                  <a:cubicBezTo>
                    <a:pt x="51" y="89"/>
                    <a:pt x="52" y="89"/>
                    <a:pt x="51" y="88"/>
                  </a:cubicBezTo>
                  <a:cubicBezTo>
                    <a:pt x="51" y="89"/>
                    <a:pt x="51" y="89"/>
                    <a:pt x="51" y="90"/>
                  </a:cubicBezTo>
                  <a:close/>
                  <a:moveTo>
                    <a:pt x="33" y="91"/>
                  </a:moveTo>
                  <a:cubicBezTo>
                    <a:pt x="34" y="91"/>
                    <a:pt x="35" y="89"/>
                    <a:pt x="34" y="88"/>
                  </a:cubicBezTo>
                  <a:cubicBezTo>
                    <a:pt x="33" y="89"/>
                    <a:pt x="33" y="90"/>
                    <a:pt x="33" y="91"/>
                  </a:cubicBezTo>
                  <a:close/>
                  <a:moveTo>
                    <a:pt x="37" y="89"/>
                  </a:moveTo>
                  <a:cubicBezTo>
                    <a:pt x="37" y="89"/>
                    <a:pt x="37" y="88"/>
                    <a:pt x="36" y="88"/>
                  </a:cubicBezTo>
                  <a:cubicBezTo>
                    <a:pt x="37" y="89"/>
                    <a:pt x="37" y="89"/>
                    <a:pt x="37" y="89"/>
                  </a:cubicBezTo>
                  <a:close/>
                  <a:moveTo>
                    <a:pt x="59" y="91"/>
                  </a:moveTo>
                  <a:cubicBezTo>
                    <a:pt x="60" y="91"/>
                    <a:pt x="60" y="92"/>
                    <a:pt x="61" y="93"/>
                  </a:cubicBezTo>
                  <a:cubicBezTo>
                    <a:pt x="61" y="92"/>
                    <a:pt x="61" y="90"/>
                    <a:pt x="61" y="89"/>
                  </a:cubicBezTo>
                  <a:cubicBezTo>
                    <a:pt x="60" y="89"/>
                    <a:pt x="60" y="90"/>
                    <a:pt x="59" y="91"/>
                  </a:cubicBezTo>
                  <a:close/>
                  <a:moveTo>
                    <a:pt x="38" y="90"/>
                  </a:moveTo>
                  <a:cubicBezTo>
                    <a:pt x="38" y="90"/>
                    <a:pt x="38" y="91"/>
                    <a:pt x="39" y="91"/>
                  </a:cubicBezTo>
                  <a:cubicBezTo>
                    <a:pt x="39" y="91"/>
                    <a:pt x="39" y="91"/>
                    <a:pt x="40" y="91"/>
                  </a:cubicBezTo>
                  <a:cubicBezTo>
                    <a:pt x="39" y="90"/>
                    <a:pt x="38" y="88"/>
                    <a:pt x="38" y="90"/>
                  </a:cubicBezTo>
                  <a:close/>
                  <a:moveTo>
                    <a:pt x="46" y="90"/>
                  </a:moveTo>
                  <a:cubicBezTo>
                    <a:pt x="46" y="91"/>
                    <a:pt x="45" y="93"/>
                    <a:pt x="46" y="94"/>
                  </a:cubicBezTo>
                  <a:cubicBezTo>
                    <a:pt x="47" y="93"/>
                    <a:pt x="47" y="92"/>
                    <a:pt x="48" y="91"/>
                  </a:cubicBezTo>
                  <a:cubicBezTo>
                    <a:pt x="47" y="90"/>
                    <a:pt x="47" y="89"/>
                    <a:pt x="46" y="89"/>
                  </a:cubicBezTo>
                  <a:cubicBezTo>
                    <a:pt x="46" y="89"/>
                    <a:pt x="46" y="90"/>
                    <a:pt x="46" y="90"/>
                  </a:cubicBezTo>
                  <a:close/>
                  <a:moveTo>
                    <a:pt x="36" y="90"/>
                  </a:moveTo>
                  <a:cubicBezTo>
                    <a:pt x="36" y="90"/>
                    <a:pt x="36" y="89"/>
                    <a:pt x="36" y="89"/>
                  </a:cubicBezTo>
                  <a:cubicBezTo>
                    <a:pt x="36" y="90"/>
                    <a:pt x="36" y="90"/>
                    <a:pt x="36" y="90"/>
                  </a:cubicBezTo>
                  <a:close/>
                  <a:moveTo>
                    <a:pt x="56" y="91"/>
                  </a:moveTo>
                  <a:cubicBezTo>
                    <a:pt x="56" y="91"/>
                    <a:pt x="56" y="92"/>
                    <a:pt x="57" y="92"/>
                  </a:cubicBezTo>
                  <a:cubicBezTo>
                    <a:pt x="57" y="92"/>
                    <a:pt x="58" y="90"/>
                    <a:pt x="57" y="90"/>
                  </a:cubicBezTo>
                  <a:cubicBezTo>
                    <a:pt x="57" y="90"/>
                    <a:pt x="56" y="91"/>
                    <a:pt x="56" y="91"/>
                  </a:cubicBezTo>
                  <a:close/>
                  <a:moveTo>
                    <a:pt x="41" y="91"/>
                  </a:moveTo>
                  <a:cubicBezTo>
                    <a:pt x="41" y="92"/>
                    <a:pt x="42" y="92"/>
                    <a:pt x="42" y="92"/>
                  </a:cubicBezTo>
                  <a:cubicBezTo>
                    <a:pt x="42" y="91"/>
                    <a:pt x="42" y="92"/>
                    <a:pt x="42" y="91"/>
                  </a:cubicBezTo>
                  <a:cubicBezTo>
                    <a:pt x="42" y="91"/>
                    <a:pt x="42" y="92"/>
                    <a:pt x="43" y="92"/>
                  </a:cubicBezTo>
                  <a:cubicBezTo>
                    <a:pt x="44" y="91"/>
                    <a:pt x="43" y="90"/>
                    <a:pt x="42" y="90"/>
                  </a:cubicBezTo>
                  <a:cubicBezTo>
                    <a:pt x="42" y="90"/>
                    <a:pt x="42" y="91"/>
                    <a:pt x="41" y="91"/>
                  </a:cubicBezTo>
                  <a:close/>
                  <a:moveTo>
                    <a:pt x="50" y="93"/>
                  </a:moveTo>
                  <a:cubicBezTo>
                    <a:pt x="50" y="91"/>
                    <a:pt x="51" y="90"/>
                    <a:pt x="50" y="90"/>
                  </a:cubicBezTo>
                  <a:cubicBezTo>
                    <a:pt x="49" y="91"/>
                    <a:pt x="49" y="92"/>
                    <a:pt x="50" y="93"/>
                  </a:cubicBezTo>
                  <a:close/>
                  <a:moveTo>
                    <a:pt x="66" y="93"/>
                  </a:moveTo>
                  <a:cubicBezTo>
                    <a:pt x="66" y="91"/>
                    <a:pt x="66" y="90"/>
                    <a:pt x="65" y="90"/>
                  </a:cubicBezTo>
                  <a:cubicBezTo>
                    <a:pt x="65" y="91"/>
                    <a:pt x="66" y="92"/>
                    <a:pt x="66" y="93"/>
                  </a:cubicBezTo>
                  <a:close/>
                  <a:moveTo>
                    <a:pt x="36" y="91"/>
                  </a:moveTo>
                  <a:cubicBezTo>
                    <a:pt x="37" y="92"/>
                    <a:pt x="37" y="93"/>
                    <a:pt x="37" y="93"/>
                  </a:cubicBezTo>
                  <a:cubicBezTo>
                    <a:pt x="38" y="93"/>
                    <a:pt x="37" y="91"/>
                    <a:pt x="37" y="91"/>
                  </a:cubicBezTo>
                  <a:cubicBezTo>
                    <a:pt x="36" y="91"/>
                    <a:pt x="36" y="91"/>
                    <a:pt x="36" y="91"/>
                  </a:cubicBezTo>
                  <a:close/>
                  <a:moveTo>
                    <a:pt x="45" y="91"/>
                  </a:moveTo>
                  <a:cubicBezTo>
                    <a:pt x="45" y="91"/>
                    <a:pt x="45" y="91"/>
                    <a:pt x="45" y="91"/>
                  </a:cubicBezTo>
                  <a:cubicBezTo>
                    <a:pt x="44" y="91"/>
                    <a:pt x="45" y="91"/>
                    <a:pt x="45" y="91"/>
                  </a:cubicBezTo>
                  <a:close/>
                  <a:moveTo>
                    <a:pt x="63" y="93"/>
                  </a:moveTo>
                  <a:cubicBezTo>
                    <a:pt x="63" y="93"/>
                    <a:pt x="63" y="92"/>
                    <a:pt x="63" y="91"/>
                  </a:cubicBezTo>
                  <a:cubicBezTo>
                    <a:pt x="63" y="91"/>
                    <a:pt x="63" y="91"/>
                    <a:pt x="63" y="91"/>
                  </a:cubicBezTo>
                  <a:cubicBezTo>
                    <a:pt x="63" y="92"/>
                    <a:pt x="62" y="93"/>
                    <a:pt x="63" y="93"/>
                  </a:cubicBezTo>
                  <a:close/>
                  <a:moveTo>
                    <a:pt x="34" y="93"/>
                  </a:moveTo>
                  <a:cubicBezTo>
                    <a:pt x="34" y="92"/>
                    <a:pt x="35" y="92"/>
                    <a:pt x="34" y="92"/>
                  </a:cubicBezTo>
                  <a:cubicBezTo>
                    <a:pt x="34" y="92"/>
                    <a:pt x="34" y="92"/>
                    <a:pt x="34" y="93"/>
                  </a:cubicBezTo>
                  <a:close/>
                  <a:moveTo>
                    <a:pt x="43" y="93"/>
                  </a:moveTo>
                  <a:cubicBezTo>
                    <a:pt x="43" y="93"/>
                    <a:pt x="43" y="94"/>
                    <a:pt x="43" y="94"/>
                  </a:cubicBezTo>
                  <a:cubicBezTo>
                    <a:pt x="43" y="93"/>
                    <a:pt x="44" y="93"/>
                    <a:pt x="44" y="92"/>
                  </a:cubicBezTo>
                  <a:cubicBezTo>
                    <a:pt x="43" y="92"/>
                    <a:pt x="43" y="93"/>
                    <a:pt x="43" y="93"/>
                  </a:cubicBezTo>
                  <a:close/>
                  <a:moveTo>
                    <a:pt x="40" y="94"/>
                  </a:moveTo>
                  <a:cubicBezTo>
                    <a:pt x="41" y="94"/>
                    <a:pt x="41" y="94"/>
                    <a:pt x="41" y="93"/>
                  </a:cubicBezTo>
                  <a:cubicBezTo>
                    <a:pt x="41" y="93"/>
                    <a:pt x="41" y="92"/>
                    <a:pt x="40" y="92"/>
                  </a:cubicBezTo>
                  <a:cubicBezTo>
                    <a:pt x="40" y="92"/>
                    <a:pt x="39" y="93"/>
                    <a:pt x="40" y="93"/>
                  </a:cubicBezTo>
                  <a:cubicBezTo>
                    <a:pt x="40" y="93"/>
                    <a:pt x="39" y="93"/>
                    <a:pt x="39" y="94"/>
                  </a:cubicBezTo>
                  <a:cubicBezTo>
                    <a:pt x="40" y="94"/>
                    <a:pt x="40" y="94"/>
                    <a:pt x="40" y="94"/>
                  </a:cubicBezTo>
                  <a:cubicBezTo>
                    <a:pt x="40" y="94"/>
                    <a:pt x="40" y="94"/>
                    <a:pt x="40" y="94"/>
                  </a:cubicBezTo>
                  <a:close/>
                  <a:moveTo>
                    <a:pt x="47" y="94"/>
                  </a:moveTo>
                  <a:cubicBezTo>
                    <a:pt x="47" y="95"/>
                    <a:pt x="47" y="95"/>
                    <a:pt x="48" y="96"/>
                  </a:cubicBezTo>
                  <a:cubicBezTo>
                    <a:pt x="48" y="95"/>
                    <a:pt x="48" y="94"/>
                    <a:pt x="49" y="94"/>
                  </a:cubicBezTo>
                  <a:cubicBezTo>
                    <a:pt x="49" y="94"/>
                    <a:pt x="49" y="94"/>
                    <a:pt x="49" y="94"/>
                  </a:cubicBezTo>
                  <a:cubicBezTo>
                    <a:pt x="50" y="94"/>
                    <a:pt x="49" y="93"/>
                    <a:pt x="49" y="93"/>
                  </a:cubicBezTo>
                  <a:cubicBezTo>
                    <a:pt x="48" y="93"/>
                    <a:pt x="49" y="92"/>
                    <a:pt x="48" y="92"/>
                  </a:cubicBezTo>
                  <a:cubicBezTo>
                    <a:pt x="48" y="93"/>
                    <a:pt x="47" y="93"/>
                    <a:pt x="47" y="94"/>
                  </a:cubicBezTo>
                  <a:close/>
                  <a:moveTo>
                    <a:pt x="31" y="94"/>
                  </a:moveTo>
                  <a:cubicBezTo>
                    <a:pt x="32" y="94"/>
                    <a:pt x="32" y="93"/>
                    <a:pt x="32" y="93"/>
                  </a:cubicBezTo>
                  <a:cubicBezTo>
                    <a:pt x="32" y="93"/>
                    <a:pt x="32" y="92"/>
                    <a:pt x="31" y="92"/>
                  </a:cubicBezTo>
                  <a:cubicBezTo>
                    <a:pt x="31" y="93"/>
                    <a:pt x="31" y="93"/>
                    <a:pt x="31" y="94"/>
                  </a:cubicBezTo>
                  <a:close/>
                  <a:moveTo>
                    <a:pt x="34" y="94"/>
                  </a:moveTo>
                  <a:cubicBezTo>
                    <a:pt x="34" y="94"/>
                    <a:pt x="35" y="95"/>
                    <a:pt x="36" y="95"/>
                  </a:cubicBezTo>
                  <a:cubicBezTo>
                    <a:pt x="36" y="95"/>
                    <a:pt x="36" y="94"/>
                    <a:pt x="37" y="94"/>
                  </a:cubicBezTo>
                  <a:cubicBezTo>
                    <a:pt x="36" y="93"/>
                    <a:pt x="36" y="92"/>
                    <a:pt x="36" y="92"/>
                  </a:cubicBezTo>
                  <a:cubicBezTo>
                    <a:pt x="35" y="93"/>
                    <a:pt x="35" y="93"/>
                    <a:pt x="34" y="94"/>
                  </a:cubicBezTo>
                  <a:close/>
                  <a:moveTo>
                    <a:pt x="54" y="93"/>
                  </a:moveTo>
                  <a:cubicBezTo>
                    <a:pt x="54" y="94"/>
                    <a:pt x="54" y="94"/>
                    <a:pt x="55" y="95"/>
                  </a:cubicBezTo>
                  <a:cubicBezTo>
                    <a:pt x="55" y="94"/>
                    <a:pt x="55" y="93"/>
                    <a:pt x="55" y="92"/>
                  </a:cubicBezTo>
                  <a:cubicBezTo>
                    <a:pt x="55" y="93"/>
                    <a:pt x="55" y="93"/>
                    <a:pt x="54" y="93"/>
                  </a:cubicBezTo>
                  <a:close/>
                  <a:moveTo>
                    <a:pt x="59" y="94"/>
                  </a:moveTo>
                  <a:cubicBezTo>
                    <a:pt x="60" y="94"/>
                    <a:pt x="60" y="94"/>
                    <a:pt x="60" y="93"/>
                  </a:cubicBezTo>
                  <a:cubicBezTo>
                    <a:pt x="59" y="93"/>
                    <a:pt x="59" y="93"/>
                    <a:pt x="59" y="93"/>
                  </a:cubicBezTo>
                  <a:cubicBezTo>
                    <a:pt x="59" y="93"/>
                    <a:pt x="59" y="94"/>
                    <a:pt x="59" y="94"/>
                  </a:cubicBezTo>
                  <a:close/>
                  <a:moveTo>
                    <a:pt x="52" y="94"/>
                  </a:moveTo>
                  <a:cubicBezTo>
                    <a:pt x="52" y="94"/>
                    <a:pt x="53" y="94"/>
                    <a:pt x="53" y="93"/>
                  </a:cubicBezTo>
                  <a:cubicBezTo>
                    <a:pt x="52" y="93"/>
                    <a:pt x="52" y="93"/>
                    <a:pt x="52" y="93"/>
                  </a:cubicBezTo>
                  <a:cubicBezTo>
                    <a:pt x="52" y="93"/>
                    <a:pt x="52" y="94"/>
                    <a:pt x="52" y="94"/>
                  </a:cubicBezTo>
                  <a:close/>
                  <a:moveTo>
                    <a:pt x="44" y="94"/>
                  </a:moveTo>
                  <a:cubicBezTo>
                    <a:pt x="44" y="94"/>
                    <a:pt x="44" y="95"/>
                    <a:pt x="45" y="95"/>
                  </a:cubicBezTo>
                  <a:cubicBezTo>
                    <a:pt x="45" y="94"/>
                    <a:pt x="44" y="92"/>
                    <a:pt x="44" y="94"/>
                  </a:cubicBezTo>
                  <a:close/>
                  <a:moveTo>
                    <a:pt x="38" y="94"/>
                  </a:moveTo>
                  <a:cubicBezTo>
                    <a:pt x="38" y="94"/>
                    <a:pt x="38" y="94"/>
                    <a:pt x="38" y="94"/>
                  </a:cubicBezTo>
                  <a:cubicBezTo>
                    <a:pt x="38" y="94"/>
                    <a:pt x="38" y="94"/>
                    <a:pt x="38" y="94"/>
                  </a:cubicBezTo>
                  <a:cubicBezTo>
                    <a:pt x="38" y="94"/>
                    <a:pt x="38" y="94"/>
                    <a:pt x="38" y="94"/>
                  </a:cubicBezTo>
                  <a:close/>
                  <a:moveTo>
                    <a:pt x="65" y="96"/>
                  </a:moveTo>
                  <a:cubicBezTo>
                    <a:pt x="65" y="96"/>
                    <a:pt x="65" y="95"/>
                    <a:pt x="66" y="95"/>
                  </a:cubicBezTo>
                  <a:cubicBezTo>
                    <a:pt x="65" y="95"/>
                    <a:pt x="66" y="94"/>
                    <a:pt x="65" y="94"/>
                  </a:cubicBezTo>
                  <a:cubicBezTo>
                    <a:pt x="65" y="94"/>
                    <a:pt x="65" y="94"/>
                    <a:pt x="65" y="96"/>
                  </a:cubicBezTo>
                  <a:close/>
                  <a:moveTo>
                    <a:pt x="57" y="97"/>
                  </a:moveTo>
                  <a:cubicBezTo>
                    <a:pt x="57" y="96"/>
                    <a:pt x="58" y="94"/>
                    <a:pt x="56" y="94"/>
                  </a:cubicBezTo>
                  <a:cubicBezTo>
                    <a:pt x="55" y="95"/>
                    <a:pt x="56" y="97"/>
                    <a:pt x="57" y="97"/>
                  </a:cubicBezTo>
                  <a:close/>
                  <a:moveTo>
                    <a:pt x="68" y="99"/>
                  </a:moveTo>
                  <a:cubicBezTo>
                    <a:pt x="68" y="97"/>
                    <a:pt x="68" y="96"/>
                    <a:pt x="68" y="94"/>
                  </a:cubicBezTo>
                  <a:cubicBezTo>
                    <a:pt x="68" y="94"/>
                    <a:pt x="67" y="94"/>
                    <a:pt x="67" y="94"/>
                  </a:cubicBezTo>
                  <a:cubicBezTo>
                    <a:pt x="67" y="95"/>
                    <a:pt x="67" y="98"/>
                    <a:pt x="68" y="99"/>
                  </a:cubicBezTo>
                  <a:close/>
                  <a:moveTo>
                    <a:pt x="38" y="95"/>
                  </a:moveTo>
                  <a:cubicBezTo>
                    <a:pt x="39" y="95"/>
                    <a:pt x="39" y="96"/>
                    <a:pt x="39" y="96"/>
                  </a:cubicBezTo>
                  <a:cubicBezTo>
                    <a:pt x="40" y="95"/>
                    <a:pt x="39" y="94"/>
                    <a:pt x="39" y="94"/>
                  </a:cubicBezTo>
                  <a:cubicBezTo>
                    <a:pt x="39" y="94"/>
                    <a:pt x="38" y="95"/>
                    <a:pt x="38" y="95"/>
                  </a:cubicBezTo>
                  <a:close/>
                  <a:moveTo>
                    <a:pt x="41" y="96"/>
                  </a:moveTo>
                  <a:cubicBezTo>
                    <a:pt x="42" y="95"/>
                    <a:pt x="43" y="95"/>
                    <a:pt x="42" y="94"/>
                  </a:cubicBezTo>
                  <a:cubicBezTo>
                    <a:pt x="41" y="94"/>
                    <a:pt x="41" y="95"/>
                    <a:pt x="41" y="95"/>
                  </a:cubicBezTo>
                  <a:cubicBezTo>
                    <a:pt x="41" y="96"/>
                    <a:pt x="41" y="96"/>
                    <a:pt x="41" y="96"/>
                  </a:cubicBezTo>
                  <a:cubicBezTo>
                    <a:pt x="41" y="96"/>
                    <a:pt x="41" y="95"/>
                    <a:pt x="41" y="95"/>
                  </a:cubicBezTo>
                  <a:cubicBezTo>
                    <a:pt x="41" y="95"/>
                    <a:pt x="41" y="96"/>
                    <a:pt x="41" y="96"/>
                  </a:cubicBezTo>
                  <a:close/>
                  <a:moveTo>
                    <a:pt x="44" y="95"/>
                  </a:moveTo>
                  <a:cubicBezTo>
                    <a:pt x="44" y="94"/>
                    <a:pt x="44" y="94"/>
                    <a:pt x="43" y="94"/>
                  </a:cubicBezTo>
                  <a:cubicBezTo>
                    <a:pt x="43" y="94"/>
                    <a:pt x="43" y="95"/>
                    <a:pt x="44" y="95"/>
                  </a:cubicBezTo>
                  <a:close/>
                  <a:moveTo>
                    <a:pt x="59" y="96"/>
                  </a:moveTo>
                  <a:cubicBezTo>
                    <a:pt x="60" y="96"/>
                    <a:pt x="60" y="97"/>
                    <a:pt x="60" y="98"/>
                  </a:cubicBezTo>
                  <a:cubicBezTo>
                    <a:pt x="61" y="97"/>
                    <a:pt x="61" y="96"/>
                    <a:pt x="60" y="96"/>
                  </a:cubicBezTo>
                  <a:cubicBezTo>
                    <a:pt x="60" y="96"/>
                    <a:pt x="60" y="96"/>
                    <a:pt x="60" y="96"/>
                  </a:cubicBezTo>
                  <a:cubicBezTo>
                    <a:pt x="60" y="95"/>
                    <a:pt x="61" y="95"/>
                    <a:pt x="61" y="95"/>
                  </a:cubicBezTo>
                  <a:cubicBezTo>
                    <a:pt x="60" y="95"/>
                    <a:pt x="61" y="94"/>
                    <a:pt x="60" y="94"/>
                  </a:cubicBezTo>
                  <a:cubicBezTo>
                    <a:pt x="60" y="95"/>
                    <a:pt x="59" y="95"/>
                    <a:pt x="59" y="96"/>
                  </a:cubicBezTo>
                  <a:close/>
                  <a:moveTo>
                    <a:pt x="15" y="99"/>
                  </a:moveTo>
                  <a:cubicBezTo>
                    <a:pt x="16" y="97"/>
                    <a:pt x="17" y="96"/>
                    <a:pt x="17" y="94"/>
                  </a:cubicBezTo>
                  <a:cubicBezTo>
                    <a:pt x="16" y="96"/>
                    <a:pt x="15" y="97"/>
                    <a:pt x="15" y="99"/>
                  </a:cubicBezTo>
                  <a:close/>
                  <a:moveTo>
                    <a:pt x="36" y="96"/>
                  </a:moveTo>
                  <a:cubicBezTo>
                    <a:pt x="36" y="96"/>
                    <a:pt x="37" y="96"/>
                    <a:pt x="37" y="95"/>
                  </a:cubicBezTo>
                  <a:cubicBezTo>
                    <a:pt x="37" y="95"/>
                    <a:pt x="37" y="95"/>
                    <a:pt x="37" y="95"/>
                  </a:cubicBezTo>
                  <a:cubicBezTo>
                    <a:pt x="37" y="95"/>
                    <a:pt x="36" y="96"/>
                    <a:pt x="36" y="96"/>
                  </a:cubicBezTo>
                  <a:close/>
                  <a:moveTo>
                    <a:pt x="41" y="96"/>
                  </a:moveTo>
                  <a:cubicBezTo>
                    <a:pt x="42" y="97"/>
                    <a:pt x="42" y="97"/>
                    <a:pt x="43" y="98"/>
                  </a:cubicBezTo>
                  <a:cubicBezTo>
                    <a:pt x="43" y="97"/>
                    <a:pt x="43" y="97"/>
                    <a:pt x="44" y="96"/>
                  </a:cubicBezTo>
                  <a:cubicBezTo>
                    <a:pt x="43" y="96"/>
                    <a:pt x="43" y="95"/>
                    <a:pt x="42" y="95"/>
                  </a:cubicBezTo>
                  <a:cubicBezTo>
                    <a:pt x="42" y="96"/>
                    <a:pt x="41" y="96"/>
                    <a:pt x="41" y="96"/>
                  </a:cubicBezTo>
                  <a:cubicBezTo>
                    <a:pt x="41" y="96"/>
                    <a:pt x="41" y="96"/>
                    <a:pt x="41" y="96"/>
                  </a:cubicBezTo>
                  <a:close/>
                  <a:moveTo>
                    <a:pt x="52" y="95"/>
                  </a:moveTo>
                  <a:cubicBezTo>
                    <a:pt x="52" y="96"/>
                    <a:pt x="52" y="96"/>
                    <a:pt x="52" y="96"/>
                  </a:cubicBezTo>
                  <a:cubicBezTo>
                    <a:pt x="53" y="96"/>
                    <a:pt x="52" y="96"/>
                    <a:pt x="53" y="96"/>
                  </a:cubicBezTo>
                  <a:cubicBezTo>
                    <a:pt x="53" y="96"/>
                    <a:pt x="53" y="95"/>
                    <a:pt x="53" y="95"/>
                  </a:cubicBezTo>
                  <a:cubicBezTo>
                    <a:pt x="53" y="95"/>
                    <a:pt x="52" y="95"/>
                    <a:pt x="52" y="95"/>
                  </a:cubicBezTo>
                  <a:close/>
                  <a:moveTo>
                    <a:pt x="37" y="98"/>
                  </a:moveTo>
                  <a:cubicBezTo>
                    <a:pt x="38" y="98"/>
                    <a:pt x="38" y="97"/>
                    <a:pt x="38" y="97"/>
                  </a:cubicBezTo>
                  <a:cubicBezTo>
                    <a:pt x="38" y="96"/>
                    <a:pt x="38" y="96"/>
                    <a:pt x="38" y="96"/>
                  </a:cubicBezTo>
                  <a:cubicBezTo>
                    <a:pt x="37" y="96"/>
                    <a:pt x="37" y="97"/>
                    <a:pt x="37" y="98"/>
                  </a:cubicBezTo>
                  <a:close/>
                  <a:moveTo>
                    <a:pt x="47" y="97"/>
                  </a:moveTo>
                  <a:cubicBezTo>
                    <a:pt x="47" y="96"/>
                    <a:pt x="47" y="96"/>
                    <a:pt x="46" y="96"/>
                  </a:cubicBezTo>
                  <a:cubicBezTo>
                    <a:pt x="47" y="96"/>
                    <a:pt x="47" y="97"/>
                    <a:pt x="47" y="97"/>
                  </a:cubicBezTo>
                  <a:close/>
                  <a:moveTo>
                    <a:pt x="39" y="97"/>
                  </a:moveTo>
                  <a:cubicBezTo>
                    <a:pt x="39" y="97"/>
                    <a:pt x="40" y="97"/>
                    <a:pt x="40" y="98"/>
                  </a:cubicBezTo>
                  <a:cubicBezTo>
                    <a:pt x="40" y="97"/>
                    <a:pt x="41" y="97"/>
                    <a:pt x="41" y="96"/>
                  </a:cubicBezTo>
                  <a:cubicBezTo>
                    <a:pt x="40" y="96"/>
                    <a:pt x="40" y="96"/>
                    <a:pt x="40" y="96"/>
                  </a:cubicBezTo>
                  <a:cubicBezTo>
                    <a:pt x="40" y="96"/>
                    <a:pt x="40" y="97"/>
                    <a:pt x="39" y="97"/>
                  </a:cubicBezTo>
                  <a:close/>
                  <a:moveTo>
                    <a:pt x="31" y="96"/>
                  </a:moveTo>
                  <a:cubicBezTo>
                    <a:pt x="31" y="97"/>
                    <a:pt x="32" y="97"/>
                    <a:pt x="32" y="97"/>
                  </a:cubicBezTo>
                  <a:cubicBezTo>
                    <a:pt x="32" y="97"/>
                    <a:pt x="32" y="97"/>
                    <a:pt x="32" y="98"/>
                  </a:cubicBezTo>
                  <a:cubicBezTo>
                    <a:pt x="32" y="98"/>
                    <a:pt x="32" y="99"/>
                    <a:pt x="32" y="100"/>
                  </a:cubicBezTo>
                  <a:cubicBezTo>
                    <a:pt x="33" y="99"/>
                    <a:pt x="32" y="98"/>
                    <a:pt x="33" y="96"/>
                  </a:cubicBezTo>
                  <a:cubicBezTo>
                    <a:pt x="32" y="96"/>
                    <a:pt x="32" y="97"/>
                    <a:pt x="31" y="96"/>
                  </a:cubicBezTo>
                  <a:close/>
                  <a:moveTo>
                    <a:pt x="54" y="98"/>
                  </a:moveTo>
                  <a:cubicBezTo>
                    <a:pt x="55" y="99"/>
                    <a:pt x="54" y="100"/>
                    <a:pt x="55" y="100"/>
                  </a:cubicBezTo>
                  <a:cubicBezTo>
                    <a:pt x="55" y="99"/>
                    <a:pt x="55" y="97"/>
                    <a:pt x="55" y="96"/>
                  </a:cubicBezTo>
                  <a:cubicBezTo>
                    <a:pt x="54" y="97"/>
                    <a:pt x="54" y="98"/>
                    <a:pt x="54" y="98"/>
                  </a:cubicBezTo>
                  <a:close/>
                  <a:moveTo>
                    <a:pt x="46" y="98"/>
                  </a:moveTo>
                  <a:cubicBezTo>
                    <a:pt x="46" y="98"/>
                    <a:pt x="46" y="98"/>
                    <a:pt x="47" y="97"/>
                  </a:cubicBezTo>
                  <a:cubicBezTo>
                    <a:pt x="46" y="97"/>
                    <a:pt x="46" y="96"/>
                    <a:pt x="46" y="96"/>
                  </a:cubicBezTo>
                  <a:cubicBezTo>
                    <a:pt x="46" y="97"/>
                    <a:pt x="46" y="97"/>
                    <a:pt x="46" y="98"/>
                  </a:cubicBezTo>
                  <a:close/>
                  <a:moveTo>
                    <a:pt x="58" y="100"/>
                  </a:moveTo>
                  <a:cubicBezTo>
                    <a:pt x="58" y="99"/>
                    <a:pt x="58" y="98"/>
                    <a:pt x="58" y="97"/>
                  </a:cubicBezTo>
                  <a:cubicBezTo>
                    <a:pt x="58" y="98"/>
                    <a:pt x="58" y="99"/>
                    <a:pt x="58" y="100"/>
                  </a:cubicBezTo>
                  <a:close/>
                  <a:moveTo>
                    <a:pt x="65" y="102"/>
                  </a:moveTo>
                  <a:cubicBezTo>
                    <a:pt x="65" y="100"/>
                    <a:pt x="66" y="98"/>
                    <a:pt x="65" y="97"/>
                  </a:cubicBezTo>
                  <a:cubicBezTo>
                    <a:pt x="64" y="98"/>
                    <a:pt x="65" y="100"/>
                    <a:pt x="65" y="102"/>
                  </a:cubicBezTo>
                  <a:close/>
                  <a:moveTo>
                    <a:pt x="40" y="98"/>
                  </a:moveTo>
                  <a:cubicBezTo>
                    <a:pt x="41" y="99"/>
                    <a:pt x="41" y="99"/>
                    <a:pt x="41" y="100"/>
                  </a:cubicBezTo>
                  <a:cubicBezTo>
                    <a:pt x="42" y="100"/>
                    <a:pt x="42" y="99"/>
                    <a:pt x="42" y="99"/>
                  </a:cubicBezTo>
                  <a:cubicBezTo>
                    <a:pt x="41" y="98"/>
                    <a:pt x="41" y="96"/>
                    <a:pt x="40" y="98"/>
                  </a:cubicBezTo>
                  <a:close/>
                  <a:moveTo>
                    <a:pt x="43" y="99"/>
                  </a:moveTo>
                  <a:cubicBezTo>
                    <a:pt x="44" y="99"/>
                    <a:pt x="44" y="100"/>
                    <a:pt x="44" y="100"/>
                  </a:cubicBezTo>
                  <a:cubicBezTo>
                    <a:pt x="45" y="100"/>
                    <a:pt x="45" y="98"/>
                    <a:pt x="44" y="97"/>
                  </a:cubicBezTo>
                  <a:cubicBezTo>
                    <a:pt x="44" y="98"/>
                    <a:pt x="43" y="98"/>
                    <a:pt x="43" y="99"/>
                  </a:cubicBezTo>
                  <a:close/>
                  <a:moveTo>
                    <a:pt x="47" y="98"/>
                  </a:moveTo>
                  <a:cubicBezTo>
                    <a:pt x="48" y="98"/>
                    <a:pt x="48" y="97"/>
                    <a:pt x="47" y="97"/>
                  </a:cubicBezTo>
                  <a:cubicBezTo>
                    <a:pt x="47" y="98"/>
                    <a:pt x="47" y="98"/>
                    <a:pt x="47" y="98"/>
                  </a:cubicBezTo>
                  <a:close/>
                  <a:moveTo>
                    <a:pt x="38" y="99"/>
                  </a:moveTo>
                  <a:cubicBezTo>
                    <a:pt x="38" y="99"/>
                    <a:pt x="38" y="99"/>
                    <a:pt x="38" y="99"/>
                  </a:cubicBezTo>
                  <a:cubicBezTo>
                    <a:pt x="39" y="99"/>
                    <a:pt x="40" y="98"/>
                    <a:pt x="39" y="98"/>
                  </a:cubicBezTo>
                  <a:cubicBezTo>
                    <a:pt x="38" y="98"/>
                    <a:pt x="38" y="98"/>
                    <a:pt x="38" y="99"/>
                  </a:cubicBezTo>
                  <a:close/>
                  <a:moveTo>
                    <a:pt x="48" y="100"/>
                  </a:moveTo>
                  <a:cubicBezTo>
                    <a:pt x="48" y="99"/>
                    <a:pt x="47" y="98"/>
                    <a:pt x="47" y="98"/>
                  </a:cubicBezTo>
                  <a:cubicBezTo>
                    <a:pt x="46" y="98"/>
                    <a:pt x="47" y="100"/>
                    <a:pt x="48" y="100"/>
                  </a:cubicBezTo>
                  <a:close/>
                  <a:moveTo>
                    <a:pt x="36" y="100"/>
                  </a:moveTo>
                  <a:cubicBezTo>
                    <a:pt x="36" y="99"/>
                    <a:pt x="36" y="99"/>
                    <a:pt x="35" y="99"/>
                  </a:cubicBezTo>
                  <a:cubicBezTo>
                    <a:pt x="35" y="99"/>
                    <a:pt x="35" y="100"/>
                    <a:pt x="36" y="100"/>
                  </a:cubicBezTo>
                  <a:close/>
                  <a:moveTo>
                    <a:pt x="39" y="100"/>
                  </a:moveTo>
                  <a:cubicBezTo>
                    <a:pt x="39" y="100"/>
                    <a:pt x="39" y="101"/>
                    <a:pt x="40" y="101"/>
                  </a:cubicBezTo>
                  <a:cubicBezTo>
                    <a:pt x="40" y="101"/>
                    <a:pt x="40" y="101"/>
                    <a:pt x="41" y="100"/>
                  </a:cubicBezTo>
                  <a:cubicBezTo>
                    <a:pt x="40" y="100"/>
                    <a:pt x="40" y="99"/>
                    <a:pt x="40" y="99"/>
                  </a:cubicBezTo>
                  <a:cubicBezTo>
                    <a:pt x="39" y="99"/>
                    <a:pt x="39" y="100"/>
                    <a:pt x="39" y="100"/>
                  </a:cubicBezTo>
                  <a:close/>
                  <a:moveTo>
                    <a:pt x="52" y="103"/>
                  </a:moveTo>
                  <a:cubicBezTo>
                    <a:pt x="53" y="102"/>
                    <a:pt x="53" y="100"/>
                    <a:pt x="52" y="99"/>
                  </a:cubicBezTo>
                  <a:cubicBezTo>
                    <a:pt x="52" y="100"/>
                    <a:pt x="52" y="102"/>
                    <a:pt x="52" y="103"/>
                  </a:cubicBezTo>
                  <a:close/>
                  <a:moveTo>
                    <a:pt x="56" y="103"/>
                  </a:moveTo>
                  <a:cubicBezTo>
                    <a:pt x="57" y="102"/>
                    <a:pt x="57" y="100"/>
                    <a:pt x="57" y="99"/>
                  </a:cubicBezTo>
                  <a:cubicBezTo>
                    <a:pt x="56" y="100"/>
                    <a:pt x="55" y="102"/>
                    <a:pt x="56" y="103"/>
                  </a:cubicBezTo>
                  <a:close/>
                  <a:moveTo>
                    <a:pt x="59" y="100"/>
                  </a:moveTo>
                  <a:cubicBezTo>
                    <a:pt x="59" y="100"/>
                    <a:pt x="60" y="100"/>
                    <a:pt x="59" y="100"/>
                  </a:cubicBezTo>
                  <a:cubicBezTo>
                    <a:pt x="59" y="101"/>
                    <a:pt x="59" y="101"/>
                    <a:pt x="60" y="101"/>
                  </a:cubicBezTo>
                  <a:cubicBezTo>
                    <a:pt x="59" y="101"/>
                    <a:pt x="60" y="102"/>
                    <a:pt x="60" y="102"/>
                  </a:cubicBezTo>
                  <a:cubicBezTo>
                    <a:pt x="61" y="102"/>
                    <a:pt x="60" y="101"/>
                    <a:pt x="60" y="100"/>
                  </a:cubicBezTo>
                  <a:cubicBezTo>
                    <a:pt x="60" y="101"/>
                    <a:pt x="60" y="101"/>
                    <a:pt x="60" y="101"/>
                  </a:cubicBezTo>
                  <a:cubicBezTo>
                    <a:pt x="60" y="100"/>
                    <a:pt x="61" y="100"/>
                    <a:pt x="60" y="99"/>
                  </a:cubicBezTo>
                  <a:cubicBezTo>
                    <a:pt x="60" y="100"/>
                    <a:pt x="60" y="99"/>
                    <a:pt x="59" y="100"/>
                  </a:cubicBezTo>
                  <a:close/>
                  <a:moveTo>
                    <a:pt x="13" y="101"/>
                  </a:moveTo>
                  <a:cubicBezTo>
                    <a:pt x="13" y="100"/>
                    <a:pt x="14" y="100"/>
                    <a:pt x="13" y="100"/>
                  </a:cubicBezTo>
                  <a:cubicBezTo>
                    <a:pt x="13" y="100"/>
                    <a:pt x="13" y="101"/>
                    <a:pt x="13" y="101"/>
                  </a:cubicBezTo>
                  <a:close/>
                  <a:moveTo>
                    <a:pt x="42" y="101"/>
                  </a:moveTo>
                  <a:cubicBezTo>
                    <a:pt x="42" y="101"/>
                    <a:pt x="42" y="102"/>
                    <a:pt x="43" y="102"/>
                  </a:cubicBezTo>
                  <a:cubicBezTo>
                    <a:pt x="43" y="102"/>
                    <a:pt x="43" y="102"/>
                    <a:pt x="43" y="101"/>
                  </a:cubicBezTo>
                  <a:cubicBezTo>
                    <a:pt x="43" y="101"/>
                    <a:pt x="43" y="100"/>
                    <a:pt x="42" y="100"/>
                  </a:cubicBezTo>
                  <a:cubicBezTo>
                    <a:pt x="42" y="100"/>
                    <a:pt x="42" y="100"/>
                    <a:pt x="42" y="101"/>
                  </a:cubicBezTo>
                  <a:close/>
                  <a:moveTo>
                    <a:pt x="34" y="102"/>
                  </a:moveTo>
                  <a:cubicBezTo>
                    <a:pt x="34" y="102"/>
                    <a:pt x="35" y="101"/>
                    <a:pt x="35" y="101"/>
                  </a:cubicBezTo>
                  <a:cubicBezTo>
                    <a:pt x="35" y="99"/>
                    <a:pt x="33" y="101"/>
                    <a:pt x="34" y="102"/>
                  </a:cubicBezTo>
                  <a:close/>
                  <a:moveTo>
                    <a:pt x="46" y="102"/>
                  </a:moveTo>
                  <a:cubicBezTo>
                    <a:pt x="46" y="101"/>
                    <a:pt x="47" y="101"/>
                    <a:pt x="47" y="101"/>
                  </a:cubicBezTo>
                  <a:cubicBezTo>
                    <a:pt x="46" y="100"/>
                    <a:pt x="46" y="100"/>
                    <a:pt x="46" y="100"/>
                  </a:cubicBezTo>
                  <a:cubicBezTo>
                    <a:pt x="46" y="101"/>
                    <a:pt x="46" y="101"/>
                    <a:pt x="46" y="102"/>
                  </a:cubicBezTo>
                  <a:close/>
                  <a:moveTo>
                    <a:pt x="37" y="102"/>
                  </a:moveTo>
                  <a:cubicBezTo>
                    <a:pt x="37" y="101"/>
                    <a:pt x="37" y="100"/>
                    <a:pt x="36" y="100"/>
                  </a:cubicBezTo>
                  <a:cubicBezTo>
                    <a:pt x="36" y="100"/>
                    <a:pt x="36" y="101"/>
                    <a:pt x="37" y="102"/>
                  </a:cubicBezTo>
                  <a:close/>
                  <a:moveTo>
                    <a:pt x="39" y="103"/>
                  </a:moveTo>
                  <a:cubicBezTo>
                    <a:pt x="39" y="102"/>
                    <a:pt x="38" y="101"/>
                    <a:pt x="38" y="101"/>
                  </a:cubicBezTo>
                  <a:cubicBezTo>
                    <a:pt x="38" y="101"/>
                    <a:pt x="38" y="101"/>
                    <a:pt x="38" y="101"/>
                  </a:cubicBezTo>
                  <a:cubicBezTo>
                    <a:pt x="38" y="101"/>
                    <a:pt x="38" y="102"/>
                    <a:pt x="39" y="103"/>
                  </a:cubicBezTo>
                  <a:close/>
                  <a:moveTo>
                    <a:pt x="45" y="101"/>
                  </a:moveTo>
                  <a:cubicBezTo>
                    <a:pt x="45" y="102"/>
                    <a:pt x="45" y="102"/>
                    <a:pt x="45" y="102"/>
                  </a:cubicBezTo>
                  <a:cubicBezTo>
                    <a:pt x="45" y="102"/>
                    <a:pt x="45" y="101"/>
                    <a:pt x="45" y="101"/>
                  </a:cubicBezTo>
                  <a:cubicBezTo>
                    <a:pt x="45" y="101"/>
                    <a:pt x="44" y="101"/>
                    <a:pt x="45" y="101"/>
                  </a:cubicBezTo>
                  <a:close/>
                  <a:moveTo>
                    <a:pt x="62" y="104"/>
                  </a:moveTo>
                  <a:cubicBezTo>
                    <a:pt x="62" y="103"/>
                    <a:pt x="63" y="102"/>
                    <a:pt x="62" y="101"/>
                  </a:cubicBezTo>
                  <a:cubicBezTo>
                    <a:pt x="62" y="102"/>
                    <a:pt x="62" y="103"/>
                    <a:pt x="62" y="104"/>
                  </a:cubicBezTo>
                  <a:close/>
                  <a:moveTo>
                    <a:pt x="66" y="108"/>
                  </a:moveTo>
                  <a:cubicBezTo>
                    <a:pt x="66" y="106"/>
                    <a:pt x="68" y="103"/>
                    <a:pt x="66" y="101"/>
                  </a:cubicBezTo>
                  <a:cubicBezTo>
                    <a:pt x="67" y="104"/>
                    <a:pt x="66" y="106"/>
                    <a:pt x="66" y="108"/>
                  </a:cubicBezTo>
                  <a:close/>
                  <a:moveTo>
                    <a:pt x="40" y="103"/>
                  </a:moveTo>
                  <a:cubicBezTo>
                    <a:pt x="41" y="103"/>
                    <a:pt x="41" y="104"/>
                    <a:pt x="41" y="104"/>
                  </a:cubicBezTo>
                  <a:cubicBezTo>
                    <a:pt x="42" y="103"/>
                    <a:pt x="42" y="103"/>
                    <a:pt x="42" y="103"/>
                  </a:cubicBezTo>
                  <a:cubicBezTo>
                    <a:pt x="42" y="102"/>
                    <a:pt x="42" y="102"/>
                    <a:pt x="41" y="101"/>
                  </a:cubicBezTo>
                  <a:cubicBezTo>
                    <a:pt x="41" y="102"/>
                    <a:pt x="40" y="102"/>
                    <a:pt x="40" y="103"/>
                  </a:cubicBezTo>
                  <a:close/>
                  <a:moveTo>
                    <a:pt x="35" y="104"/>
                  </a:moveTo>
                  <a:cubicBezTo>
                    <a:pt x="35" y="103"/>
                    <a:pt x="36" y="103"/>
                    <a:pt x="36" y="102"/>
                  </a:cubicBezTo>
                  <a:cubicBezTo>
                    <a:pt x="36" y="102"/>
                    <a:pt x="36" y="102"/>
                    <a:pt x="35" y="101"/>
                  </a:cubicBezTo>
                  <a:cubicBezTo>
                    <a:pt x="35" y="102"/>
                    <a:pt x="34" y="103"/>
                    <a:pt x="35" y="104"/>
                  </a:cubicBezTo>
                  <a:close/>
                  <a:moveTo>
                    <a:pt x="32" y="104"/>
                  </a:moveTo>
                  <a:cubicBezTo>
                    <a:pt x="33" y="103"/>
                    <a:pt x="32" y="102"/>
                    <a:pt x="33" y="102"/>
                  </a:cubicBezTo>
                  <a:cubicBezTo>
                    <a:pt x="32" y="102"/>
                    <a:pt x="32" y="102"/>
                    <a:pt x="32" y="102"/>
                  </a:cubicBezTo>
                  <a:cubicBezTo>
                    <a:pt x="32" y="102"/>
                    <a:pt x="32" y="103"/>
                    <a:pt x="32" y="104"/>
                  </a:cubicBezTo>
                  <a:close/>
                  <a:moveTo>
                    <a:pt x="47" y="105"/>
                  </a:moveTo>
                  <a:cubicBezTo>
                    <a:pt x="48" y="104"/>
                    <a:pt x="48" y="102"/>
                    <a:pt x="47" y="102"/>
                  </a:cubicBezTo>
                  <a:cubicBezTo>
                    <a:pt x="46" y="102"/>
                    <a:pt x="45" y="104"/>
                    <a:pt x="47" y="105"/>
                  </a:cubicBezTo>
                  <a:close/>
                  <a:moveTo>
                    <a:pt x="38" y="104"/>
                  </a:moveTo>
                  <a:cubicBezTo>
                    <a:pt x="39" y="103"/>
                    <a:pt x="38" y="102"/>
                    <a:pt x="37" y="102"/>
                  </a:cubicBezTo>
                  <a:cubicBezTo>
                    <a:pt x="37" y="102"/>
                    <a:pt x="38" y="103"/>
                    <a:pt x="38" y="104"/>
                  </a:cubicBezTo>
                  <a:close/>
                  <a:moveTo>
                    <a:pt x="58" y="103"/>
                  </a:moveTo>
                  <a:cubicBezTo>
                    <a:pt x="58" y="102"/>
                    <a:pt x="59" y="102"/>
                    <a:pt x="58" y="102"/>
                  </a:cubicBezTo>
                  <a:cubicBezTo>
                    <a:pt x="58" y="102"/>
                    <a:pt x="58" y="102"/>
                    <a:pt x="58" y="103"/>
                  </a:cubicBezTo>
                  <a:close/>
                  <a:moveTo>
                    <a:pt x="51" y="103"/>
                  </a:moveTo>
                  <a:cubicBezTo>
                    <a:pt x="51" y="102"/>
                    <a:pt x="51" y="102"/>
                    <a:pt x="50" y="102"/>
                  </a:cubicBezTo>
                  <a:cubicBezTo>
                    <a:pt x="50" y="102"/>
                    <a:pt x="50" y="103"/>
                    <a:pt x="51" y="103"/>
                  </a:cubicBezTo>
                  <a:close/>
                  <a:moveTo>
                    <a:pt x="43" y="103"/>
                  </a:moveTo>
                  <a:cubicBezTo>
                    <a:pt x="44" y="103"/>
                    <a:pt x="44" y="104"/>
                    <a:pt x="44" y="104"/>
                  </a:cubicBezTo>
                  <a:cubicBezTo>
                    <a:pt x="44" y="104"/>
                    <a:pt x="45" y="104"/>
                    <a:pt x="45" y="103"/>
                  </a:cubicBezTo>
                  <a:cubicBezTo>
                    <a:pt x="44" y="102"/>
                    <a:pt x="44" y="103"/>
                    <a:pt x="44" y="102"/>
                  </a:cubicBezTo>
                  <a:cubicBezTo>
                    <a:pt x="44" y="103"/>
                    <a:pt x="43" y="103"/>
                    <a:pt x="43" y="103"/>
                  </a:cubicBezTo>
                  <a:close/>
                  <a:moveTo>
                    <a:pt x="54" y="106"/>
                  </a:moveTo>
                  <a:cubicBezTo>
                    <a:pt x="55" y="105"/>
                    <a:pt x="56" y="103"/>
                    <a:pt x="54" y="102"/>
                  </a:cubicBezTo>
                  <a:cubicBezTo>
                    <a:pt x="54" y="103"/>
                    <a:pt x="53" y="105"/>
                    <a:pt x="54" y="106"/>
                  </a:cubicBezTo>
                  <a:close/>
                  <a:moveTo>
                    <a:pt x="58" y="103"/>
                  </a:moveTo>
                  <a:cubicBezTo>
                    <a:pt x="58" y="104"/>
                    <a:pt x="58" y="104"/>
                    <a:pt x="58" y="105"/>
                  </a:cubicBezTo>
                  <a:cubicBezTo>
                    <a:pt x="59" y="105"/>
                    <a:pt x="59" y="103"/>
                    <a:pt x="58" y="103"/>
                  </a:cubicBezTo>
                  <a:cubicBezTo>
                    <a:pt x="58" y="103"/>
                    <a:pt x="58" y="103"/>
                    <a:pt x="58" y="103"/>
                  </a:cubicBezTo>
                  <a:close/>
                  <a:moveTo>
                    <a:pt x="10" y="114"/>
                  </a:moveTo>
                  <a:cubicBezTo>
                    <a:pt x="10" y="112"/>
                    <a:pt x="10" y="110"/>
                    <a:pt x="11" y="108"/>
                  </a:cubicBezTo>
                  <a:cubicBezTo>
                    <a:pt x="11" y="106"/>
                    <a:pt x="12" y="104"/>
                    <a:pt x="12" y="103"/>
                  </a:cubicBezTo>
                  <a:cubicBezTo>
                    <a:pt x="11" y="106"/>
                    <a:pt x="9" y="111"/>
                    <a:pt x="10" y="114"/>
                  </a:cubicBezTo>
                  <a:close/>
                  <a:moveTo>
                    <a:pt x="35" y="104"/>
                  </a:moveTo>
                  <a:cubicBezTo>
                    <a:pt x="35" y="105"/>
                    <a:pt x="36" y="106"/>
                    <a:pt x="36" y="106"/>
                  </a:cubicBezTo>
                  <a:cubicBezTo>
                    <a:pt x="37" y="106"/>
                    <a:pt x="37" y="105"/>
                    <a:pt x="37" y="104"/>
                  </a:cubicBezTo>
                  <a:cubicBezTo>
                    <a:pt x="37" y="104"/>
                    <a:pt x="37" y="103"/>
                    <a:pt x="36" y="103"/>
                  </a:cubicBezTo>
                  <a:cubicBezTo>
                    <a:pt x="36" y="103"/>
                    <a:pt x="35" y="104"/>
                    <a:pt x="35" y="104"/>
                  </a:cubicBezTo>
                  <a:close/>
                  <a:moveTo>
                    <a:pt x="39" y="104"/>
                  </a:moveTo>
                  <a:cubicBezTo>
                    <a:pt x="40" y="104"/>
                    <a:pt x="40" y="105"/>
                    <a:pt x="40" y="105"/>
                  </a:cubicBezTo>
                  <a:cubicBezTo>
                    <a:pt x="40" y="105"/>
                    <a:pt x="41" y="105"/>
                    <a:pt x="41" y="105"/>
                  </a:cubicBezTo>
                  <a:cubicBezTo>
                    <a:pt x="40" y="104"/>
                    <a:pt x="40" y="103"/>
                    <a:pt x="40" y="103"/>
                  </a:cubicBezTo>
                  <a:cubicBezTo>
                    <a:pt x="40" y="103"/>
                    <a:pt x="40" y="104"/>
                    <a:pt x="39" y="104"/>
                  </a:cubicBezTo>
                  <a:close/>
                  <a:moveTo>
                    <a:pt x="34" y="105"/>
                  </a:moveTo>
                  <a:cubicBezTo>
                    <a:pt x="34" y="105"/>
                    <a:pt x="34" y="105"/>
                    <a:pt x="34" y="105"/>
                  </a:cubicBezTo>
                  <a:cubicBezTo>
                    <a:pt x="34" y="104"/>
                    <a:pt x="34" y="103"/>
                    <a:pt x="34" y="104"/>
                  </a:cubicBezTo>
                  <a:cubicBezTo>
                    <a:pt x="34" y="104"/>
                    <a:pt x="33" y="105"/>
                    <a:pt x="34" y="105"/>
                  </a:cubicBezTo>
                  <a:close/>
                  <a:moveTo>
                    <a:pt x="51" y="105"/>
                  </a:moveTo>
                  <a:cubicBezTo>
                    <a:pt x="51" y="104"/>
                    <a:pt x="51" y="104"/>
                    <a:pt x="50" y="103"/>
                  </a:cubicBezTo>
                  <a:cubicBezTo>
                    <a:pt x="50" y="104"/>
                    <a:pt x="50" y="105"/>
                    <a:pt x="51" y="105"/>
                  </a:cubicBezTo>
                  <a:close/>
                  <a:moveTo>
                    <a:pt x="43" y="104"/>
                  </a:moveTo>
                  <a:cubicBezTo>
                    <a:pt x="42" y="104"/>
                    <a:pt x="42" y="105"/>
                    <a:pt x="42" y="105"/>
                  </a:cubicBezTo>
                  <a:cubicBezTo>
                    <a:pt x="42" y="105"/>
                    <a:pt x="42" y="105"/>
                    <a:pt x="42" y="105"/>
                  </a:cubicBezTo>
                  <a:cubicBezTo>
                    <a:pt x="42" y="105"/>
                    <a:pt x="43" y="105"/>
                    <a:pt x="43" y="106"/>
                  </a:cubicBezTo>
                  <a:cubicBezTo>
                    <a:pt x="43" y="106"/>
                    <a:pt x="43" y="105"/>
                    <a:pt x="43" y="105"/>
                  </a:cubicBezTo>
                  <a:cubicBezTo>
                    <a:pt x="43" y="105"/>
                    <a:pt x="43" y="105"/>
                    <a:pt x="43" y="104"/>
                  </a:cubicBezTo>
                  <a:cubicBezTo>
                    <a:pt x="43" y="104"/>
                    <a:pt x="43" y="105"/>
                    <a:pt x="43" y="104"/>
                  </a:cubicBezTo>
                  <a:cubicBezTo>
                    <a:pt x="43" y="104"/>
                    <a:pt x="43" y="104"/>
                    <a:pt x="43" y="104"/>
                  </a:cubicBezTo>
                  <a:close/>
                  <a:moveTo>
                    <a:pt x="49" y="107"/>
                  </a:moveTo>
                  <a:cubicBezTo>
                    <a:pt x="49" y="107"/>
                    <a:pt x="50" y="104"/>
                    <a:pt x="49" y="104"/>
                  </a:cubicBezTo>
                  <a:cubicBezTo>
                    <a:pt x="48" y="105"/>
                    <a:pt x="49" y="106"/>
                    <a:pt x="49" y="107"/>
                  </a:cubicBezTo>
                  <a:close/>
                  <a:moveTo>
                    <a:pt x="45" y="105"/>
                  </a:moveTo>
                  <a:cubicBezTo>
                    <a:pt x="45" y="105"/>
                    <a:pt x="45" y="106"/>
                    <a:pt x="45" y="106"/>
                  </a:cubicBezTo>
                  <a:cubicBezTo>
                    <a:pt x="45" y="105"/>
                    <a:pt x="46" y="105"/>
                    <a:pt x="45" y="104"/>
                  </a:cubicBezTo>
                  <a:cubicBezTo>
                    <a:pt x="45" y="105"/>
                    <a:pt x="45" y="105"/>
                    <a:pt x="45" y="105"/>
                  </a:cubicBezTo>
                  <a:close/>
                  <a:moveTo>
                    <a:pt x="31" y="105"/>
                  </a:moveTo>
                  <a:cubicBezTo>
                    <a:pt x="31" y="106"/>
                    <a:pt x="32" y="105"/>
                    <a:pt x="31" y="104"/>
                  </a:cubicBezTo>
                  <a:cubicBezTo>
                    <a:pt x="31" y="105"/>
                    <a:pt x="31" y="105"/>
                    <a:pt x="31" y="105"/>
                  </a:cubicBezTo>
                  <a:close/>
                  <a:moveTo>
                    <a:pt x="38" y="105"/>
                  </a:moveTo>
                  <a:cubicBezTo>
                    <a:pt x="39" y="105"/>
                    <a:pt x="39" y="106"/>
                    <a:pt x="39" y="106"/>
                  </a:cubicBezTo>
                  <a:cubicBezTo>
                    <a:pt x="39" y="106"/>
                    <a:pt x="39" y="106"/>
                    <a:pt x="40" y="106"/>
                  </a:cubicBezTo>
                  <a:cubicBezTo>
                    <a:pt x="39" y="105"/>
                    <a:pt x="39" y="105"/>
                    <a:pt x="39" y="104"/>
                  </a:cubicBezTo>
                  <a:cubicBezTo>
                    <a:pt x="39" y="105"/>
                    <a:pt x="38" y="105"/>
                    <a:pt x="38" y="105"/>
                  </a:cubicBezTo>
                  <a:close/>
                  <a:moveTo>
                    <a:pt x="56" y="107"/>
                  </a:moveTo>
                  <a:cubicBezTo>
                    <a:pt x="57" y="107"/>
                    <a:pt x="57" y="105"/>
                    <a:pt x="56" y="105"/>
                  </a:cubicBezTo>
                  <a:cubicBezTo>
                    <a:pt x="56" y="105"/>
                    <a:pt x="56" y="107"/>
                    <a:pt x="56" y="107"/>
                  </a:cubicBezTo>
                  <a:close/>
                  <a:moveTo>
                    <a:pt x="53" y="106"/>
                  </a:moveTo>
                  <a:cubicBezTo>
                    <a:pt x="52" y="106"/>
                    <a:pt x="52" y="105"/>
                    <a:pt x="52" y="105"/>
                  </a:cubicBezTo>
                  <a:cubicBezTo>
                    <a:pt x="52" y="105"/>
                    <a:pt x="52" y="106"/>
                    <a:pt x="53" y="106"/>
                  </a:cubicBezTo>
                  <a:close/>
                  <a:moveTo>
                    <a:pt x="63" y="106"/>
                  </a:moveTo>
                  <a:cubicBezTo>
                    <a:pt x="63" y="106"/>
                    <a:pt x="63" y="106"/>
                    <a:pt x="63" y="105"/>
                  </a:cubicBezTo>
                  <a:cubicBezTo>
                    <a:pt x="63" y="105"/>
                    <a:pt x="63" y="105"/>
                    <a:pt x="63" y="105"/>
                  </a:cubicBezTo>
                  <a:cubicBezTo>
                    <a:pt x="63" y="105"/>
                    <a:pt x="63" y="108"/>
                    <a:pt x="63" y="106"/>
                  </a:cubicBezTo>
                  <a:close/>
                  <a:moveTo>
                    <a:pt x="34" y="106"/>
                  </a:moveTo>
                  <a:cubicBezTo>
                    <a:pt x="34" y="108"/>
                    <a:pt x="35" y="109"/>
                    <a:pt x="36" y="111"/>
                  </a:cubicBezTo>
                  <a:cubicBezTo>
                    <a:pt x="36" y="110"/>
                    <a:pt x="36" y="110"/>
                    <a:pt x="36" y="109"/>
                  </a:cubicBezTo>
                  <a:cubicBezTo>
                    <a:pt x="36" y="109"/>
                    <a:pt x="36" y="110"/>
                    <a:pt x="36" y="110"/>
                  </a:cubicBezTo>
                  <a:cubicBezTo>
                    <a:pt x="37" y="110"/>
                    <a:pt x="36" y="109"/>
                    <a:pt x="37" y="109"/>
                  </a:cubicBezTo>
                  <a:cubicBezTo>
                    <a:pt x="36" y="109"/>
                    <a:pt x="36" y="109"/>
                    <a:pt x="36" y="108"/>
                  </a:cubicBezTo>
                  <a:cubicBezTo>
                    <a:pt x="37" y="108"/>
                    <a:pt x="37" y="108"/>
                    <a:pt x="37" y="108"/>
                  </a:cubicBezTo>
                  <a:cubicBezTo>
                    <a:pt x="37" y="108"/>
                    <a:pt x="37" y="108"/>
                    <a:pt x="37" y="108"/>
                  </a:cubicBezTo>
                  <a:cubicBezTo>
                    <a:pt x="38" y="108"/>
                    <a:pt x="38" y="107"/>
                    <a:pt x="39" y="107"/>
                  </a:cubicBezTo>
                  <a:cubicBezTo>
                    <a:pt x="38" y="107"/>
                    <a:pt x="38" y="106"/>
                    <a:pt x="38" y="106"/>
                  </a:cubicBezTo>
                  <a:cubicBezTo>
                    <a:pt x="37" y="107"/>
                    <a:pt x="37" y="108"/>
                    <a:pt x="35" y="108"/>
                  </a:cubicBezTo>
                  <a:cubicBezTo>
                    <a:pt x="35" y="107"/>
                    <a:pt x="35" y="106"/>
                    <a:pt x="35" y="105"/>
                  </a:cubicBezTo>
                  <a:cubicBezTo>
                    <a:pt x="34" y="105"/>
                    <a:pt x="34" y="105"/>
                    <a:pt x="34" y="106"/>
                  </a:cubicBezTo>
                  <a:cubicBezTo>
                    <a:pt x="34" y="106"/>
                    <a:pt x="34" y="106"/>
                    <a:pt x="34" y="106"/>
                  </a:cubicBezTo>
                  <a:cubicBezTo>
                    <a:pt x="34" y="106"/>
                    <a:pt x="34" y="106"/>
                    <a:pt x="34" y="106"/>
                  </a:cubicBezTo>
                  <a:close/>
                  <a:moveTo>
                    <a:pt x="41" y="106"/>
                  </a:moveTo>
                  <a:cubicBezTo>
                    <a:pt x="41" y="106"/>
                    <a:pt x="41" y="107"/>
                    <a:pt x="42" y="107"/>
                  </a:cubicBezTo>
                  <a:cubicBezTo>
                    <a:pt x="42" y="106"/>
                    <a:pt x="42" y="106"/>
                    <a:pt x="41" y="105"/>
                  </a:cubicBezTo>
                  <a:cubicBezTo>
                    <a:pt x="41" y="106"/>
                    <a:pt x="41" y="106"/>
                    <a:pt x="41" y="106"/>
                  </a:cubicBezTo>
                  <a:close/>
                  <a:moveTo>
                    <a:pt x="43" y="107"/>
                  </a:moveTo>
                  <a:cubicBezTo>
                    <a:pt x="44" y="107"/>
                    <a:pt x="44" y="106"/>
                    <a:pt x="44" y="107"/>
                  </a:cubicBezTo>
                  <a:cubicBezTo>
                    <a:pt x="44" y="107"/>
                    <a:pt x="44" y="107"/>
                    <a:pt x="43" y="107"/>
                  </a:cubicBezTo>
                  <a:cubicBezTo>
                    <a:pt x="44" y="107"/>
                    <a:pt x="44" y="108"/>
                    <a:pt x="45" y="108"/>
                  </a:cubicBezTo>
                  <a:cubicBezTo>
                    <a:pt x="44" y="107"/>
                    <a:pt x="44" y="106"/>
                    <a:pt x="43" y="106"/>
                  </a:cubicBezTo>
                  <a:cubicBezTo>
                    <a:pt x="43" y="106"/>
                    <a:pt x="43" y="107"/>
                    <a:pt x="43" y="107"/>
                  </a:cubicBezTo>
                  <a:close/>
                  <a:moveTo>
                    <a:pt x="54" y="106"/>
                  </a:moveTo>
                  <a:cubicBezTo>
                    <a:pt x="55" y="107"/>
                    <a:pt x="55" y="107"/>
                    <a:pt x="55" y="107"/>
                  </a:cubicBezTo>
                  <a:cubicBezTo>
                    <a:pt x="55" y="107"/>
                    <a:pt x="55" y="106"/>
                    <a:pt x="55" y="106"/>
                  </a:cubicBezTo>
                  <a:cubicBezTo>
                    <a:pt x="55" y="106"/>
                    <a:pt x="55" y="106"/>
                    <a:pt x="54" y="106"/>
                  </a:cubicBezTo>
                  <a:close/>
                  <a:moveTo>
                    <a:pt x="47" y="107"/>
                  </a:moveTo>
                  <a:cubicBezTo>
                    <a:pt x="46" y="107"/>
                    <a:pt x="46" y="107"/>
                    <a:pt x="46" y="108"/>
                  </a:cubicBezTo>
                  <a:cubicBezTo>
                    <a:pt x="47" y="108"/>
                    <a:pt x="47" y="109"/>
                    <a:pt x="48" y="109"/>
                  </a:cubicBezTo>
                  <a:cubicBezTo>
                    <a:pt x="48" y="108"/>
                    <a:pt x="47" y="107"/>
                    <a:pt x="47" y="107"/>
                  </a:cubicBezTo>
                  <a:close/>
                  <a:moveTo>
                    <a:pt x="52" y="108"/>
                  </a:moveTo>
                  <a:cubicBezTo>
                    <a:pt x="52" y="107"/>
                    <a:pt x="53" y="106"/>
                    <a:pt x="52" y="107"/>
                  </a:cubicBezTo>
                  <a:cubicBezTo>
                    <a:pt x="52" y="107"/>
                    <a:pt x="52" y="108"/>
                    <a:pt x="52" y="108"/>
                  </a:cubicBezTo>
                  <a:close/>
                  <a:moveTo>
                    <a:pt x="58" y="109"/>
                  </a:moveTo>
                  <a:cubicBezTo>
                    <a:pt x="58" y="108"/>
                    <a:pt x="58" y="108"/>
                    <a:pt x="58" y="108"/>
                  </a:cubicBezTo>
                  <a:cubicBezTo>
                    <a:pt x="58" y="108"/>
                    <a:pt x="58" y="107"/>
                    <a:pt x="57" y="107"/>
                  </a:cubicBezTo>
                  <a:cubicBezTo>
                    <a:pt x="58" y="108"/>
                    <a:pt x="57" y="108"/>
                    <a:pt x="58" y="109"/>
                  </a:cubicBezTo>
                  <a:close/>
                  <a:moveTo>
                    <a:pt x="40" y="108"/>
                  </a:moveTo>
                  <a:cubicBezTo>
                    <a:pt x="40" y="108"/>
                    <a:pt x="40" y="108"/>
                    <a:pt x="41" y="108"/>
                  </a:cubicBezTo>
                  <a:cubicBezTo>
                    <a:pt x="41" y="108"/>
                    <a:pt x="41" y="107"/>
                    <a:pt x="40" y="107"/>
                  </a:cubicBezTo>
                  <a:cubicBezTo>
                    <a:pt x="40" y="107"/>
                    <a:pt x="40" y="108"/>
                    <a:pt x="40" y="108"/>
                  </a:cubicBezTo>
                  <a:close/>
                  <a:moveTo>
                    <a:pt x="51" y="110"/>
                  </a:moveTo>
                  <a:cubicBezTo>
                    <a:pt x="51" y="109"/>
                    <a:pt x="51" y="107"/>
                    <a:pt x="50" y="107"/>
                  </a:cubicBezTo>
                  <a:cubicBezTo>
                    <a:pt x="50" y="108"/>
                    <a:pt x="50" y="109"/>
                    <a:pt x="51" y="110"/>
                  </a:cubicBezTo>
                  <a:close/>
                  <a:moveTo>
                    <a:pt x="42" y="108"/>
                  </a:moveTo>
                  <a:cubicBezTo>
                    <a:pt x="42" y="108"/>
                    <a:pt x="43" y="108"/>
                    <a:pt x="43" y="107"/>
                  </a:cubicBezTo>
                  <a:cubicBezTo>
                    <a:pt x="43" y="107"/>
                    <a:pt x="43" y="107"/>
                    <a:pt x="42" y="107"/>
                  </a:cubicBezTo>
                  <a:cubicBezTo>
                    <a:pt x="42" y="108"/>
                    <a:pt x="42" y="108"/>
                    <a:pt x="42" y="108"/>
                  </a:cubicBezTo>
                  <a:close/>
                  <a:moveTo>
                    <a:pt x="60" y="109"/>
                  </a:moveTo>
                  <a:cubicBezTo>
                    <a:pt x="60" y="108"/>
                    <a:pt x="60" y="108"/>
                    <a:pt x="60" y="107"/>
                  </a:cubicBezTo>
                  <a:cubicBezTo>
                    <a:pt x="59" y="108"/>
                    <a:pt x="60" y="109"/>
                    <a:pt x="60" y="109"/>
                  </a:cubicBezTo>
                  <a:close/>
                  <a:moveTo>
                    <a:pt x="55" y="109"/>
                  </a:moveTo>
                  <a:cubicBezTo>
                    <a:pt x="55" y="109"/>
                    <a:pt x="54" y="108"/>
                    <a:pt x="54" y="108"/>
                  </a:cubicBezTo>
                  <a:cubicBezTo>
                    <a:pt x="54" y="108"/>
                    <a:pt x="54" y="109"/>
                    <a:pt x="55" y="109"/>
                  </a:cubicBezTo>
                  <a:close/>
                  <a:moveTo>
                    <a:pt x="57" y="110"/>
                  </a:moveTo>
                  <a:cubicBezTo>
                    <a:pt x="56" y="109"/>
                    <a:pt x="57" y="108"/>
                    <a:pt x="57" y="108"/>
                  </a:cubicBezTo>
                  <a:cubicBezTo>
                    <a:pt x="56" y="108"/>
                    <a:pt x="56" y="110"/>
                    <a:pt x="57" y="110"/>
                  </a:cubicBezTo>
                  <a:close/>
                  <a:moveTo>
                    <a:pt x="42" y="108"/>
                  </a:moveTo>
                  <a:cubicBezTo>
                    <a:pt x="42" y="109"/>
                    <a:pt x="43" y="109"/>
                    <a:pt x="43" y="109"/>
                  </a:cubicBezTo>
                  <a:cubicBezTo>
                    <a:pt x="43" y="109"/>
                    <a:pt x="43" y="109"/>
                    <a:pt x="44" y="109"/>
                  </a:cubicBezTo>
                  <a:cubicBezTo>
                    <a:pt x="43" y="108"/>
                    <a:pt x="43" y="108"/>
                    <a:pt x="43" y="108"/>
                  </a:cubicBezTo>
                  <a:cubicBezTo>
                    <a:pt x="43" y="108"/>
                    <a:pt x="43" y="108"/>
                    <a:pt x="42" y="108"/>
                  </a:cubicBezTo>
                  <a:close/>
                  <a:moveTo>
                    <a:pt x="32" y="110"/>
                  </a:moveTo>
                  <a:cubicBezTo>
                    <a:pt x="32" y="109"/>
                    <a:pt x="32" y="108"/>
                    <a:pt x="31" y="108"/>
                  </a:cubicBezTo>
                  <a:cubicBezTo>
                    <a:pt x="32" y="109"/>
                    <a:pt x="31" y="110"/>
                    <a:pt x="32" y="110"/>
                  </a:cubicBezTo>
                  <a:close/>
                  <a:moveTo>
                    <a:pt x="40" y="109"/>
                  </a:moveTo>
                  <a:cubicBezTo>
                    <a:pt x="40" y="109"/>
                    <a:pt x="40" y="108"/>
                    <a:pt x="39" y="108"/>
                  </a:cubicBezTo>
                  <a:cubicBezTo>
                    <a:pt x="39" y="109"/>
                    <a:pt x="40" y="109"/>
                    <a:pt x="40" y="109"/>
                  </a:cubicBezTo>
                  <a:close/>
                  <a:moveTo>
                    <a:pt x="34" y="113"/>
                  </a:moveTo>
                  <a:cubicBezTo>
                    <a:pt x="36" y="112"/>
                    <a:pt x="35" y="110"/>
                    <a:pt x="33" y="108"/>
                  </a:cubicBezTo>
                  <a:cubicBezTo>
                    <a:pt x="34" y="110"/>
                    <a:pt x="33" y="112"/>
                    <a:pt x="34" y="113"/>
                  </a:cubicBezTo>
                  <a:close/>
                  <a:moveTo>
                    <a:pt x="41" y="109"/>
                  </a:moveTo>
                  <a:cubicBezTo>
                    <a:pt x="41" y="110"/>
                    <a:pt x="42" y="109"/>
                    <a:pt x="41" y="108"/>
                  </a:cubicBezTo>
                  <a:cubicBezTo>
                    <a:pt x="41" y="109"/>
                    <a:pt x="41" y="109"/>
                    <a:pt x="41" y="109"/>
                  </a:cubicBezTo>
                  <a:close/>
                  <a:moveTo>
                    <a:pt x="45" y="110"/>
                  </a:moveTo>
                  <a:cubicBezTo>
                    <a:pt x="46" y="109"/>
                    <a:pt x="45" y="109"/>
                    <a:pt x="45" y="109"/>
                  </a:cubicBezTo>
                  <a:cubicBezTo>
                    <a:pt x="45" y="109"/>
                    <a:pt x="45" y="110"/>
                    <a:pt x="45" y="110"/>
                  </a:cubicBezTo>
                  <a:close/>
                  <a:moveTo>
                    <a:pt x="58" y="112"/>
                  </a:moveTo>
                  <a:cubicBezTo>
                    <a:pt x="58" y="111"/>
                    <a:pt x="59" y="110"/>
                    <a:pt x="58" y="109"/>
                  </a:cubicBezTo>
                  <a:cubicBezTo>
                    <a:pt x="58" y="110"/>
                    <a:pt x="57" y="111"/>
                    <a:pt x="58" y="112"/>
                  </a:cubicBezTo>
                  <a:close/>
                  <a:moveTo>
                    <a:pt x="38" y="110"/>
                  </a:moveTo>
                  <a:cubicBezTo>
                    <a:pt x="39" y="110"/>
                    <a:pt x="39" y="110"/>
                    <a:pt x="39" y="109"/>
                  </a:cubicBezTo>
                  <a:cubicBezTo>
                    <a:pt x="39" y="109"/>
                    <a:pt x="38" y="110"/>
                    <a:pt x="38" y="110"/>
                  </a:cubicBezTo>
                  <a:close/>
                  <a:moveTo>
                    <a:pt x="41" y="109"/>
                  </a:moveTo>
                  <a:cubicBezTo>
                    <a:pt x="42" y="110"/>
                    <a:pt x="42" y="111"/>
                    <a:pt x="42" y="111"/>
                  </a:cubicBezTo>
                  <a:cubicBezTo>
                    <a:pt x="43" y="110"/>
                    <a:pt x="42" y="109"/>
                    <a:pt x="42" y="109"/>
                  </a:cubicBezTo>
                  <a:cubicBezTo>
                    <a:pt x="42" y="109"/>
                    <a:pt x="42" y="109"/>
                    <a:pt x="41" y="109"/>
                  </a:cubicBezTo>
                  <a:close/>
                  <a:moveTo>
                    <a:pt x="47" y="110"/>
                  </a:moveTo>
                  <a:cubicBezTo>
                    <a:pt x="47" y="110"/>
                    <a:pt x="47" y="110"/>
                    <a:pt x="46" y="109"/>
                  </a:cubicBezTo>
                  <a:cubicBezTo>
                    <a:pt x="46" y="110"/>
                    <a:pt x="46" y="110"/>
                    <a:pt x="47" y="110"/>
                  </a:cubicBezTo>
                  <a:close/>
                  <a:moveTo>
                    <a:pt x="52" y="111"/>
                  </a:moveTo>
                  <a:cubicBezTo>
                    <a:pt x="52" y="111"/>
                    <a:pt x="52" y="110"/>
                    <a:pt x="52" y="110"/>
                  </a:cubicBezTo>
                  <a:cubicBezTo>
                    <a:pt x="52" y="110"/>
                    <a:pt x="52" y="111"/>
                    <a:pt x="52" y="111"/>
                  </a:cubicBezTo>
                  <a:close/>
                  <a:moveTo>
                    <a:pt x="44" y="110"/>
                  </a:moveTo>
                  <a:cubicBezTo>
                    <a:pt x="45" y="111"/>
                    <a:pt x="44" y="112"/>
                    <a:pt x="45" y="112"/>
                  </a:cubicBezTo>
                  <a:cubicBezTo>
                    <a:pt x="46" y="111"/>
                    <a:pt x="45" y="110"/>
                    <a:pt x="44" y="110"/>
                  </a:cubicBezTo>
                  <a:cubicBezTo>
                    <a:pt x="44" y="110"/>
                    <a:pt x="44" y="110"/>
                    <a:pt x="44" y="110"/>
                  </a:cubicBezTo>
                  <a:close/>
                  <a:moveTo>
                    <a:pt x="66" y="110"/>
                  </a:moveTo>
                  <a:cubicBezTo>
                    <a:pt x="66" y="112"/>
                    <a:pt x="66" y="110"/>
                    <a:pt x="66" y="110"/>
                  </a:cubicBezTo>
                  <a:close/>
                  <a:moveTo>
                    <a:pt x="39" y="112"/>
                  </a:moveTo>
                  <a:cubicBezTo>
                    <a:pt x="40" y="112"/>
                    <a:pt x="40" y="111"/>
                    <a:pt x="40" y="110"/>
                  </a:cubicBezTo>
                  <a:cubicBezTo>
                    <a:pt x="39" y="111"/>
                    <a:pt x="39" y="111"/>
                    <a:pt x="39" y="112"/>
                  </a:cubicBezTo>
                  <a:close/>
                  <a:moveTo>
                    <a:pt x="55" y="111"/>
                  </a:moveTo>
                  <a:cubicBezTo>
                    <a:pt x="55" y="111"/>
                    <a:pt x="55" y="111"/>
                    <a:pt x="55" y="110"/>
                  </a:cubicBezTo>
                  <a:cubicBezTo>
                    <a:pt x="54" y="111"/>
                    <a:pt x="55" y="111"/>
                    <a:pt x="55" y="111"/>
                  </a:cubicBezTo>
                  <a:close/>
                  <a:moveTo>
                    <a:pt x="63" y="111"/>
                  </a:moveTo>
                  <a:cubicBezTo>
                    <a:pt x="63" y="111"/>
                    <a:pt x="63" y="111"/>
                    <a:pt x="63" y="111"/>
                  </a:cubicBezTo>
                  <a:cubicBezTo>
                    <a:pt x="63" y="110"/>
                    <a:pt x="63" y="111"/>
                    <a:pt x="63" y="111"/>
                  </a:cubicBezTo>
                  <a:close/>
                  <a:moveTo>
                    <a:pt x="40" y="112"/>
                  </a:moveTo>
                  <a:cubicBezTo>
                    <a:pt x="41" y="112"/>
                    <a:pt x="41" y="112"/>
                    <a:pt x="41" y="112"/>
                  </a:cubicBezTo>
                  <a:cubicBezTo>
                    <a:pt x="40" y="112"/>
                    <a:pt x="41" y="111"/>
                    <a:pt x="40" y="112"/>
                  </a:cubicBezTo>
                  <a:cubicBezTo>
                    <a:pt x="40" y="112"/>
                    <a:pt x="40" y="112"/>
                    <a:pt x="39" y="113"/>
                  </a:cubicBezTo>
                  <a:cubicBezTo>
                    <a:pt x="40" y="113"/>
                    <a:pt x="40" y="113"/>
                    <a:pt x="40" y="113"/>
                  </a:cubicBezTo>
                  <a:cubicBezTo>
                    <a:pt x="41" y="113"/>
                    <a:pt x="41" y="112"/>
                    <a:pt x="41" y="112"/>
                  </a:cubicBezTo>
                  <a:cubicBezTo>
                    <a:pt x="41" y="111"/>
                    <a:pt x="41" y="111"/>
                    <a:pt x="41" y="111"/>
                  </a:cubicBezTo>
                  <a:cubicBezTo>
                    <a:pt x="41" y="111"/>
                    <a:pt x="40" y="111"/>
                    <a:pt x="40" y="112"/>
                  </a:cubicBezTo>
                  <a:close/>
                  <a:moveTo>
                    <a:pt x="7" y="127"/>
                  </a:moveTo>
                  <a:cubicBezTo>
                    <a:pt x="7" y="127"/>
                    <a:pt x="7" y="127"/>
                    <a:pt x="8" y="127"/>
                  </a:cubicBezTo>
                  <a:cubicBezTo>
                    <a:pt x="8" y="125"/>
                    <a:pt x="9" y="124"/>
                    <a:pt x="9" y="122"/>
                  </a:cubicBezTo>
                  <a:cubicBezTo>
                    <a:pt x="9" y="120"/>
                    <a:pt x="10" y="118"/>
                    <a:pt x="10" y="116"/>
                  </a:cubicBezTo>
                  <a:cubicBezTo>
                    <a:pt x="11" y="114"/>
                    <a:pt x="12" y="112"/>
                    <a:pt x="11" y="111"/>
                  </a:cubicBezTo>
                  <a:cubicBezTo>
                    <a:pt x="10" y="116"/>
                    <a:pt x="8" y="122"/>
                    <a:pt x="7" y="127"/>
                  </a:cubicBezTo>
                  <a:close/>
                  <a:moveTo>
                    <a:pt x="37" y="112"/>
                  </a:moveTo>
                  <a:cubicBezTo>
                    <a:pt x="37" y="111"/>
                    <a:pt x="37" y="111"/>
                    <a:pt x="38" y="111"/>
                  </a:cubicBezTo>
                  <a:cubicBezTo>
                    <a:pt x="38" y="111"/>
                    <a:pt x="38" y="111"/>
                    <a:pt x="37" y="111"/>
                  </a:cubicBezTo>
                  <a:cubicBezTo>
                    <a:pt x="38" y="111"/>
                    <a:pt x="37" y="111"/>
                    <a:pt x="37" y="112"/>
                  </a:cubicBezTo>
                  <a:close/>
                  <a:moveTo>
                    <a:pt x="48" y="112"/>
                  </a:moveTo>
                  <a:cubicBezTo>
                    <a:pt x="48" y="111"/>
                    <a:pt x="48" y="111"/>
                    <a:pt x="47" y="111"/>
                  </a:cubicBezTo>
                  <a:cubicBezTo>
                    <a:pt x="47" y="111"/>
                    <a:pt x="47" y="112"/>
                    <a:pt x="48" y="112"/>
                  </a:cubicBezTo>
                  <a:close/>
                  <a:moveTo>
                    <a:pt x="44" y="113"/>
                  </a:moveTo>
                  <a:cubicBezTo>
                    <a:pt x="44" y="113"/>
                    <a:pt x="44" y="113"/>
                    <a:pt x="44" y="113"/>
                  </a:cubicBezTo>
                  <a:cubicBezTo>
                    <a:pt x="44" y="112"/>
                    <a:pt x="44" y="111"/>
                    <a:pt x="43" y="111"/>
                  </a:cubicBezTo>
                  <a:cubicBezTo>
                    <a:pt x="42" y="112"/>
                    <a:pt x="43" y="113"/>
                    <a:pt x="44" y="113"/>
                  </a:cubicBezTo>
                  <a:close/>
                  <a:moveTo>
                    <a:pt x="58" y="112"/>
                  </a:moveTo>
                  <a:cubicBezTo>
                    <a:pt x="58" y="112"/>
                    <a:pt x="58" y="112"/>
                    <a:pt x="58" y="113"/>
                  </a:cubicBezTo>
                  <a:cubicBezTo>
                    <a:pt x="59" y="113"/>
                    <a:pt x="59" y="112"/>
                    <a:pt x="59" y="111"/>
                  </a:cubicBezTo>
                  <a:cubicBezTo>
                    <a:pt x="58" y="111"/>
                    <a:pt x="58" y="112"/>
                    <a:pt x="58" y="112"/>
                  </a:cubicBezTo>
                  <a:close/>
                  <a:moveTo>
                    <a:pt x="60" y="113"/>
                  </a:moveTo>
                  <a:cubicBezTo>
                    <a:pt x="60" y="113"/>
                    <a:pt x="60" y="112"/>
                    <a:pt x="60" y="112"/>
                  </a:cubicBezTo>
                  <a:cubicBezTo>
                    <a:pt x="61" y="112"/>
                    <a:pt x="61" y="112"/>
                    <a:pt x="61" y="112"/>
                  </a:cubicBezTo>
                  <a:cubicBezTo>
                    <a:pt x="60" y="112"/>
                    <a:pt x="59" y="113"/>
                    <a:pt x="60" y="113"/>
                  </a:cubicBezTo>
                  <a:close/>
                  <a:moveTo>
                    <a:pt x="36" y="112"/>
                  </a:moveTo>
                  <a:cubicBezTo>
                    <a:pt x="36" y="112"/>
                    <a:pt x="37" y="112"/>
                    <a:pt x="37" y="112"/>
                  </a:cubicBezTo>
                  <a:cubicBezTo>
                    <a:pt x="37" y="112"/>
                    <a:pt x="37" y="112"/>
                    <a:pt x="37" y="112"/>
                  </a:cubicBezTo>
                  <a:cubicBezTo>
                    <a:pt x="37" y="112"/>
                    <a:pt x="37" y="112"/>
                    <a:pt x="36" y="112"/>
                  </a:cubicBezTo>
                  <a:close/>
                  <a:moveTo>
                    <a:pt x="38" y="113"/>
                  </a:moveTo>
                  <a:cubicBezTo>
                    <a:pt x="38" y="112"/>
                    <a:pt x="38" y="113"/>
                    <a:pt x="38" y="113"/>
                  </a:cubicBezTo>
                  <a:cubicBezTo>
                    <a:pt x="38" y="113"/>
                    <a:pt x="38" y="112"/>
                    <a:pt x="38" y="112"/>
                  </a:cubicBezTo>
                  <a:cubicBezTo>
                    <a:pt x="38" y="112"/>
                    <a:pt x="38" y="112"/>
                    <a:pt x="38" y="113"/>
                  </a:cubicBezTo>
                  <a:close/>
                  <a:moveTo>
                    <a:pt x="50" y="113"/>
                  </a:moveTo>
                  <a:cubicBezTo>
                    <a:pt x="50" y="113"/>
                    <a:pt x="50" y="114"/>
                    <a:pt x="51" y="114"/>
                  </a:cubicBezTo>
                  <a:cubicBezTo>
                    <a:pt x="51" y="114"/>
                    <a:pt x="51" y="113"/>
                    <a:pt x="51" y="113"/>
                  </a:cubicBezTo>
                  <a:cubicBezTo>
                    <a:pt x="50" y="113"/>
                    <a:pt x="50" y="113"/>
                    <a:pt x="50" y="112"/>
                  </a:cubicBezTo>
                  <a:cubicBezTo>
                    <a:pt x="49" y="112"/>
                    <a:pt x="50" y="113"/>
                    <a:pt x="50" y="113"/>
                  </a:cubicBezTo>
                  <a:close/>
                  <a:moveTo>
                    <a:pt x="53" y="113"/>
                  </a:moveTo>
                  <a:cubicBezTo>
                    <a:pt x="53" y="113"/>
                    <a:pt x="54" y="112"/>
                    <a:pt x="53" y="112"/>
                  </a:cubicBezTo>
                  <a:cubicBezTo>
                    <a:pt x="53" y="113"/>
                    <a:pt x="53" y="113"/>
                    <a:pt x="53" y="113"/>
                  </a:cubicBezTo>
                  <a:close/>
                  <a:moveTo>
                    <a:pt x="43" y="114"/>
                  </a:moveTo>
                  <a:cubicBezTo>
                    <a:pt x="42" y="114"/>
                    <a:pt x="42" y="113"/>
                    <a:pt x="42" y="113"/>
                  </a:cubicBezTo>
                  <a:cubicBezTo>
                    <a:pt x="41" y="113"/>
                    <a:pt x="42" y="114"/>
                    <a:pt x="42" y="114"/>
                  </a:cubicBezTo>
                  <a:cubicBezTo>
                    <a:pt x="41" y="114"/>
                    <a:pt x="41" y="114"/>
                    <a:pt x="41" y="114"/>
                  </a:cubicBezTo>
                  <a:cubicBezTo>
                    <a:pt x="41" y="115"/>
                    <a:pt x="41" y="116"/>
                    <a:pt x="42" y="116"/>
                  </a:cubicBezTo>
                  <a:cubicBezTo>
                    <a:pt x="42" y="115"/>
                    <a:pt x="43" y="115"/>
                    <a:pt x="43" y="114"/>
                  </a:cubicBezTo>
                  <a:cubicBezTo>
                    <a:pt x="43" y="114"/>
                    <a:pt x="43" y="112"/>
                    <a:pt x="42" y="113"/>
                  </a:cubicBezTo>
                  <a:cubicBezTo>
                    <a:pt x="42" y="113"/>
                    <a:pt x="43" y="114"/>
                    <a:pt x="43" y="114"/>
                  </a:cubicBezTo>
                  <a:close/>
                  <a:moveTo>
                    <a:pt x="56" y="113"/>
                  </a:moveTo>
                  <a:cubicBezTo>
                    <a:pt x="56" y="113"/>
                    <a:pt x="56" y="112"/>
                    <a:pt x="56" y="112"/>
                  </a:cubicBezTo>
                  <a:cubicBezTo>
                    <a:pt x="56" y="113"/>
                    <a:pt x="56" y="113"/>
                    <a:pt x="56" y="113"/>
                  </a:cubicBezTo>
                  <a:close/>
                  <a:moveTo>
                    <a:pt x="46" y="114"/>
                  </a:moveTo>
                  <a:cubicBezTo>
                    <a:pt x="46" y="114"/>
                    <a:pt x="46" y="114"/>
                    <a:pt x="46" y="115"/>
                  </a:cubicBezTo>
                  <a:cubicBezTo>
                    <a:pt x="47" y="115"/>
                    <a:pt x="47" y="114"/>
                    <a:pt x="47" y="114"/>
                  </a:cubicBezTo>
                  <a:cubicBezTo>
                    <a:pt x="47" y="114"/>
                    <a:pt x="47" y="113"/>
                    <a:pt x="46" y="113"/>
                  </a:cubicBezTo>
                  <a:cubicBezTo>
                    <a:pt x="46" y="113"/>
                    <a:pt x="47" y="114"/>
                    <a:pt x="46" y="114"/>
                  </a:cubicBezTo>
                  <a:close/>
                  <a:moveTo>
                    <a:pt x="63" y="114"/>
                  </a:moveTo>
                  <a:cubicBezTo>
                    <a:pt x="63" y="114"/>
                    <a:pt x="63" y="113"/>
                    <a:pt x="63" y="113"/>
                  </a:cubicBezTo>
                  <a:cubicBezTo>
                    <a:pt x="63" y="113"/>
                    <a:pt x="63" y="114"/>
                    <a:pt x="63" y="114"/>
                  </a:cubicBezTo>
                  <a:close/>
                  <a:moveTo>
                    <a:pt x="37" y="114"/>
                  </a:moveTo>
                  <a:cubicBezTo>
                    <a:pt x="37" y="114"/>
                    <a:pt x="37" y="114"/>
                    <a:pt x="37" y="114"/>
                  </a:cubicBezTo>
                  <a:cubicBezTo>
                    <a:pt x="37" y="114"/>
                    <a:pt x="38" y="114"/>
                    <a:pt x="38" y="113"/>
                  </a:cubicBezTo>
                  <a:cubicBezTo>
                    <a:pt x="38" y="113"/>
                    <a:pt x="37" y="113"/>
                    <a:pt x="37" y="114"/>
                  </a:cubicBezTo>
                  <a:close/>
                  <a:moveTo>
                    <a:pt x="39" y="114"/>
                  </a:moveTo>
                  <a:cubicBezTo>
                    <a:pt x="39" y="114"/>
                    <a:pt x="39" y="113"/>
                    <a:pt x="39" y="113"/>
                  </a:cubicBezTo>
                  <a:cubicBezTo>
                    <a:pt x="39" y="114"/>
                    <a:pt x="39" y="114"/>
                    <a:pt x="39" y="114"/>
                  </a:cubicBezTo>
                  <a:close/>
                  <a:moveTo>
                    <a:pt x="60" y="115"/>
                  </a:moveTo>
                  <a:cubicBezTo>
                    <a:pt x="60" y="115"/>
                    <a:pt x="60" y="114"/>
                    <a:pt x="60" y="113"/>
                  </a:cubicBezTo>
                  <a:cubicBezTo>
                    <a:pt x="60" y="114"/>
                    <a:pt x="59" y="114"/>
                    <a:pt x="60" y="115"/>
                  </a:cubicBezTo>
                  <a:close/>
                  <a:moveTo>
                    <a:pt x="35" y="114"/>
                  </a:moveTo>
                  <a:cubicBezTo>
                    <a:pt x="35" y="115"/>
                    <a:pt x="34" y="115"/>
                    <a:pt x="34" y="116"/>
                  </a:cubicBezTo>
                  <a:cubicBezTo>
                    <a:pt x="34" y="116"/>
                    <a:pt x="34" y="116"/>
                    <a:pt x="34" y="116"/>
                  </a:cubicBezTo>
                  <a:cubicBezTo>
                    <a:pt x="35" y="115"/>
                    <a:pt x="36" y="114"/>
                    <a:pt x="35" y="113"/>
                  </a:cubicBezTo>
                  <a:cubicBezTo>
                    <a:pt x="35" y="114"/>
                    <a:pt x="35" y="114"/>
                    <a:pt x="35" y="114"/>
                  </a:cubicBezTo>
                  <a:close/>
                  <a:moveTo>
                    <a:pt x="56" y="114"/>
                  </a:moveTo>
                  <a:cubicBezTo>
                    <a:pt x="57" y="114"/>
                    <a:pt x="57" y="113"/>
                    <a:pt x="56" y="113"/>
                  </a:cubicBezTo>
                  <a:cubicBezTo>
                    <a:pt x="56" y="114"/>
                    <a:pt x="56" y="114"/>
                    <a:pt x="56" y="114"/>
                  </a:cubicBezTo>
                  <a:close/>
                  <a:moveTo>
                    <a:pt x="45" y="114"/>
                  </a:moveTo>
                  <a:cubicBezTo>
                    <a:pt x="45" y="114"/>
                    <a:pt x="44" y="114"/>
                    <a:pt x="44" y="115"/>
                  </a:cubicBezTo>
                  <a:cubicBezTo>
                    <a:pt x="45" y="115"/>
                    <a:pt x="45" y="116"/>
                    <a:pt x="45" y="116"/>
                  </a:cubicBezTo>
                  <a:cubicBezTo>
                    <a:pt x="46" y="116"/>
                    <a:pt x="46" y="114"/>
                    <a:pt x="45" y="114"/>
                  </a:cubicBezTo>
                  <a:cubicBezTo>
                    <a:pt x="45" y="114"/>
                    <a:pt x="45" y="114"/>
                    <a:pt x="45" y="114"/>
                  </a:cubicBezTo>
                  <a:close/>
                  <a:moveTo>
                    <a:pt x="54" y="115"/>
                  </a:moveTo>
                  <a:cubicBezTo>
                    <a:pt x="55" y="115"/>
                    <a:pt x="56" y="114"/>
                    <a:pt x="55" y="114"/>
                  </a:cubicBezTo>
                  <a:cubicBezTo>
                    <a:pt x="55" y="114"/>
                    <a:pt x="54" y="115"/>
                    <a:pt x="54" y="115"/>
                  </a:cubicBezTo>
                  <a:close/>
                  <a:moveTo>
                    <a:pt x="38" y="115"/>
                  </a:moveTo>
                  <a:cubicBezTo>
                    <a:pt x="38" y="115"/>
                    <a:pt x="38" y="115"/>
                    <a:pt x="38" y="115"/>
                  </a:cubicBezTo>
                  <a:cubicBezTo>
                    <a:pt x="38" y="115"/>
                    <a:pt x="38" y="115"/>
                    <a:pt x="38" y="115"/>
                  </a:cubicBezTo>
                  <a:cubicBezTo>
                    <a:pt x="39" y="115"/>
                    <a:pt x="38" y="115"/>
                    <a:pt x="38" y="114"/>
                  </a:cubicBezTo>
                  <a:cubicBezTo>
                    <a:pt x="38" y="114"/>
                    <a:pt x="38" y="114"/>
                    <a:pt x="38" y="114"/>
                  </a:cubicBezTo>
                  <a:cubicBezTo>
                    <a:pt x="38" y="114"/>
                    <a:pt x="38" y="115"/>
                    <a:pt x="38" y="115"/>
                  </a:cubicBezTo>
                  <a:close/>
                  <a:moveTo>
                    <a:pt x="32" y="115"/>
                  </a:moveTo>
                  <a:cubicBezTo>
                    <a:pt x="32" y="115"/>
                    <a:pt x="32" y="115"/>
                    <a:pt x="31" y="114"/>
                  </a:cubicBezTo>
                  <a:cubicBezTo>
                    <a:pt x="31" y="115"/>
                    <a:pt x="32" y="115"/>
                    <a:pt x="32" y="115"/>
                  </a:cubicBezTo>
                  <a:close/>
                  <a:moveTo>
                    <a:pt x="63" y="117"/>
                  </a:moveTo>
                  <a:cubicBezTo>
                    <a:pt x="63" y="116"/>
                    <a:pt x="63" y="116"/>
                    <a:pt x="63" y="116"/>
                  </a:cubicBezTo>
                  <a:cubicBezTo>
                    <a:pt x="63" y="115"/>
                    <a:pt x="63" y="115"/>
                    <a:pt x="63" y="115"/>
                  </a:cubicBezTo>
                  <a:cubicBezTo>
                    <a:pt x="63" y="115"/>
                    <a:pt x="63" y="116"/>
                    <a:pt x="63" y="117"/>
                  </a:cubicBezTo>
                  <a:close/>
                  <a:moveTo>
                    <a:pt x="36" y="115"/>
                  </a:moveTo>
                  <a:cubicBezTo>
                    <a:pt x="35" y="116"/>
                    <a:pt x="34" y="117"/>
                    <a:pt x="34" y="118"/>
                  </a:cubicBezTo>
                  <a:cubicBezTo>
                    <a:pt x="34" y="117"/>
                    <a:pt x="36" y="116"/>
                    <a:pt x="36" y="115"/>
                  </a:cubicBezTo>
                  <a:cubicBezTo>
                    <a:pt x="36" y="115"/>
                    <a:pt x="36" y="115"/>
                    <a:pt x="36" y="115"/>
                  </a:cubicBezTo>
                  <a:close/>
                  <a:moveTo>
                    <a:pt x="47" y="116"/>
                  </a:moveTo>
                  <a:cubicBezTo>
                    <a:pt x="48" y="116"/>
                    <a:pt x="47" y="115"/>
                    <a:pt x="48" y="115"/>
                  </a:cubicBezTo>
                  <a:cubicBezTo>
                    <a:pt x="48" y="115"/>
                    <a:pt x="47" y="115"/>
                    <a:pt x="47" y="116"/>
                  </a:cubicBezTo>
                  <a:close/>
                  <a:moveTo>
                    <a:pt x="54" y="116"/>
                  </a:moveTo>
                  <a:cubicBezTo>
                    <a:pt x="55" y="116"/>
                    <a:pt x="55" y="117"/>
                    <a:pt x="55" y="117"/>
                  </a:cubicBezTo>
                  <a:cubicBezTo>
                    <a:pt x="55" y="116"/>
                    <a:pt x="55" y="116"/>
                    <a:pt x="55" y="115"/>
                  </a:cubicBezTo>
                  <a:cubicBezTo>
                    <a:pt x="55" y="115"/>
                    <a:pt x="55" y="115"/>
                    <a:pt x="54" y="116"/>
                  </a:cubicBezTo>
                  <a:close/>
                  <a:moveTo>
                    <a:pt x="39" y="116"/>
                  </a:moveTo>
                  <a:cubicBezTo>
                    <a:pt x="40" y="116"/>
                    <a:pt x="40" y="117"/>
                    <a:pt x="41" y="117"/>
                  </a:cubicBezTo>
                  <a:cubicBezTo>
                    <a:pt x="41" y="116"/>
                    <a:pt x="40" y="116"/>
                    <a:pt x="40" y="115"/>
                  </a:cubicBezTo>
                  <a:cubicBezTo>
                    <a:pt x="40" y="115"/>
                    <a:pt x="39" y="115"/>
                    <a:pt x="39" y="116"/>
                  </a:cubicBezTo>
                  <a:close/>
                  <a:moveTo>
                    <a:pt x="43" y="116"/>
                  </a:moveTo>
                  <a:cubicBezTo>
                    <a:pt x="43" y="117"/>
                    <a:pt x="43" y="118"/>
                    <a:pt x="44" y="118"/>
                  </a:cubicBezTo>
                  <a:cubicBezTo>
                    <a:pt x="44" y="117"/>
                    <a:pt x="44" y="117"/>
                    <a:pt x="43" y="116"/>
                  </a:cubicBezTo>
                  <a:cubicBezTo>
                    <a:pt x="44" y="116"/>
                    <a:pt x="44" y="117"/>
                    <a:pt x="45" y="117"/>
                  </a:cubicBezTo>
                  <a:cubicBezTo>
                    <a:pt x="45" y="116"/>
                    <a:pt x="44" y="116"/>
                    <a:pt x="44" y="115"/>
                  </a:cubicBezTo>
                  <a:cubicBezTo>
                    <a:pt x="43" y="115"/>
                    <a:pt x="43" y="116"/>
                    <a:pt x="43" y="116"/>
                  </a:cubicBezTo>
                  <a:close/>
                  <a:moveTo>
                    <a:pt x="51" y="117"/>
                  </a:moveTo>
                  <a:cubicBezTo>
                    <a:pt x="51" y="116"/>
                    <a:pt x="51" y="116"/>
                    <a:pt x="50" y="116"/>
                  </a:cubicBezTo>
                  <a:cubicBezTo>
                    <a:pt x="50" y="116"/>
                    <a:pt x="50" y="117"/>
                    <a:pt x="51" y="117"/>
                  </a:cubicBezTo>
                  <a:close/>
                  <a:moveTo>
                    <a:pt x="58" y="116"/>
                  </a:moveTo>
                  <a:cubicBezTo>
                    <a:pt x="58" y="116"/>
                    <a:pt x="58" y="117"/>
                    <a:pt x="58" y="117"/>
                  </a:cubicBezTo>
                  <a:cubicBezTo>
                    <a:pt x="59" y="117"/>
                    <a:pt x="58" y="116"/>
                    <a:pt x="58" y="116"/>
                  </a:cubicBezTo>
                  <a:cubicBezTo>
                    <a:pt x="58" y="116"/>
                    <a:pt x="58" y="116"/>
                    <a:pt x="58" y="116"/>
                  </a:cubicBezTo>
                  <a:close/>
                  <a:moveTo>
                    <a:pt x="36" y="117"/>
                  </a:moveTo>
                  <a:cubicBezTo>
                    <a:pt x="36" y="117"/>
                    <a:pt x="36" y="117"/>
                    <a:pt x="35" y="117"/>
                  </a:cubicBezTo>
                  <a:cubicBezTo>
                    <a:pt x="35" y="117"/>
                    <a:pt x="36" y="117"/>
                    <a:pt x="36" y="117"/>
                  </a:cubicBezTo>
                  <a:cubicBezTo>
                    <a:pt x="37" y="118"/>
                    <a:pt x="37" y="117"/>
                    <a:pt x="37" y="116"/>
                  </a:cubicBezTo>
                  <a:cubicBezTo>
                    <a:pt x="36" y="116"/>
                    <a:pt x="36" y="117"/>
                    <a:pt x="36" y="117"/>
                  </a:cubicBezTo>
                  <a:close/>
                  <a:moveTo>
                    <a:pt x="39" y="117"/>
                  </a:moveTo>
                  <a:cubicBezTo>
                    <a:pt x="39" y="117"/>
                    <a:pt x="39" y="118"/>
                    <a:pt x="40" y="118"/>
                  </a:cubicBezTo>
                  <a:cubicBezTo>
                    <a:pt x="40" y="118"/>
                    <a:pt x="40" y="117"/>
                    <a:pt x="40" y="117"/>
                  </a:cubicBezTo>
                  <a:cubicBezTo>
                    <a:pt x="41" y="117"/>
                    <a:pt x="40" y="116"/>
                    <a:pt x="39" y="116"/>
                  </a:cubicBezTo>
                  <a:cubicBezTo>
                    <a:pt x="39" y="116"/>
                    <a:pt x="39" y="117"/>
                    <a:pt x="39" y="117"/>
                  </a:cubicBezTo>
                  <a:close/>
                  <a:moveTo>
                    <a:pt x="42" y="117"/>
                  </a:moveTo>
                  <a:cubicBezTo>
                    <a:pt x="42" y="118"/>
                    <a:pt x="43" y="118"/>
                    <a:pt x="43" y="119"/>
                  </a:cubicBezTo>
                  <a:cubicBezTo>
                    <a:pt x="44" y="118"/>
                    <a:pt x="43" y="117"/>
                    <a:pt x="43" y="116"/>
                  </a:cubicBezTo>
                  <a:cubicBezTo>
                    <a:pt x="43" y="116"/>
                    <a:pt x="42" y="117"/>
                    <a:pt x="42" y="117"/>
                  </a:cubicBezTo>
                  <a:close/>
                  <a:moveTo>
                    <a:pt x="32" y="118"/>
                  </a:moveTo>
                  <a:cubicBezTo>
                    <a:pt x="32" y="118"/>
                    <a:pt x="32" y="116"/>
                    <a:pt x="32" y="117"/>
                  </a:cubicBezTo>
                  <a:cubicBezTo>
                    <a:pt x="32" y="117"/>
                    <a:pt x="32" y="117"/>
                    <a:pt x="32" y="118"/>
                  </a:cubicBezTo>
                  <a:close/>
                  <a:moveTo>
                    <a:pt x="65" y="120"/>
                  </a:moveTo>
                  <a:cubicBezTo>
                    <a:pt x="65" y="119"/>
                    <a:pt x="65" y="118"/>
                    <a:pt x="65" y="117"/>
                  </a:cubicBezTo>
                  <a:cubicBezTo>
                    <a:pt x="64" y="118"/>
                    <a:pt x="64" y="119"/>
                    <a:pt x="65" y="120"/>
                  </a:cubicBezTo>
                  <a:close/>
                  <a:moveTo>
                    <a:pt x="47" y="119"/>
                  </a:moveTo>
                  <a:cubicBezTo>
                    <a:pt x="47" y="118"/>
                    <a:pt x="47" y="118"/>
                    <a:pt x="47" y="118"/>
                  </a:cubicBezTo>
                  <a:cubicBezTo>
                    <a:pt x="47" y="118"/>
                    <a:pt x="47" y="117"/>
                    <a:pt x="47" y="117"/>
                  </a:cubicBezTo>
                  <a:cubicBezTo>
                    <a:pt x="46" y="116"/>
                    <a:pt x="46" y="118"/>
                    <a:pt x="47" y="119"/>
                  </a:cubicBezTo>
                  <a:close/>
                  <a:moveTo>
                    <a:pt x="53" y="118"/>
                  </a:moveTo>
                  <a:cubicBezTo>
                    <a:pt x="53" y="118"/>
                    <a:pt x="53" y="118"/>
                    <a:pt x="53" y="119"/>
                  </a:cubicBezTo>
                  <a:cubicBezTo>
                    <a:pt x="53" y="118"/>
                    <a:pt x="53" y="117"/>
                    <a:pt x="53" y="117"/>
                  </a:cubicBezTo>
                  <a:cubicBezTo>
                    <a:pt x="53" y="117"/>
                    <a:pt x="53" y="118"/>
                    <a:pt x="53" y="118"/>
                  </a:cubicBezTo>
                  <a:close/>
                  <a:moveTo>
                    <a:pt x="7" y="130"/>
                  </a:moveTo>
                  <a:cubicBezTo>
                    <a:pt x="8" y="131"/>
                    <a:pt x="7" y="133"/>
                    <a:pt x="7" y="134"/>
                  </a:cubicBezTo>
                  <a:cubicBezTo>
                    <a:pt x="7" y="134"/>
                    <a:pt x="7" y="134"/>
                    <a:pt x="8" y="133"/>
                  </a:cubicBezTo>
                  <a:cubicBezTo>
                    <a:pt x="9" y="128"/>
                    <a:pt x="10" y="123"/>
                    <a:pt x="11" y="118"/>
                  </a:cubicBezTo>
                  <a:cubicBezTo>
                    <a:pt x="10" y="122"/>
                    <a:pt x="9" y="126"/>
                    <a:pt x="7" y="130"/>
                  </a:cubicBezTo>
                  <a:close/>
                  <a:moveTo>
                    <a:pt x="34" y="119"/>
                  </a:moveTo>
                  <a:cubicBezTo>
                    <a:pt x="34" y="120"/>
                    <a:pt x="34" y="120"/>
                    <a:pt x="34" y="120"/>
                  </a:cubicBezTo>
                  <a:cubicBezTo>
                    <a:pt x="35" y="120"/>
                    <a:pt x="36" y="119"/>
                    <a:pt x="35" y="118"/>
                  </a:cubicBezTo>
                  <a:cubicBezTo>
                    <a:pt x="34" y="118"/>
                    <a:pt x="35" y="119"/>
                    <a:pt x="34" y="119"/>
                  </a:cubicBezTo>
                  <a:close/>
                  <a:moveTo>
                    <a:pt x="65" y="120"/>
                  </a:moveTo>
                  <a:cubicBezTo>
                    <a:pt x="66" y="120"/>
                    <a:pt x="66" y="118"/>
                    <a:pt x="66" y="118"/>
                  </a:cubicBezTo>
                  <a:cubicBezTo>
                    <a:pt x="66" y="118"/>
                    <a:pt x="66" y="118"/>
                    <a:pt x="66" y="118"/>
                  </a:cubicBezTo>
                  <a:cubicBezTo>
                    <a:pt x="65" y="118"/>
                    <a:pt x="66" y="119"/>
                    <a:pt x="65" y="120"/>
                  </a:cubicBezTo>
                  <a:close/>
                  <a:moveTo>
                    <a:pt x="33" y="126"/>
                  </a:moveTo>
                  <a:cubicBezTo>
                    <a:pt x="33" y="123"/>
                    <a:pt x="33" y="121"/>
                    <a:pt x="32" y="118"/>
                  </a:cubicBezTo>
                  <a:cubicBezTo>
                    <a:pt x="32" y="121"/>
                    <a:pt x="32" y="123"/>
                    <a:pt x="33" y="126"/>
                  </a:cubicBezTo>
                  <a:close/>
                  <a:moveTo>
                    <a:pt x="62" y="122"/>
                  </a:moveTo>
                  <a:cubicBezTo>
                    <a:pt x="63" y="122"/>
                    <a:pt x="63" y="119"/>
                    <a:pt x="63" y="118"/>
                  </a:cubicBezTo>
                  <a:cubicBezTo>
                    <a:pt x="62" y="119"/>
                    <a:pt x="63" y="121"/>
                    <a:pt x="62" y="122"/>
                  </a:cubicBezTo>
                  <a:close/>
                  <a:moveTo>
                    <a:pt x="41" y="119"/>
                  </a:moveTo>
                  <a:cubicBezTo>
                    <a:pt x="41" y="120"/>
                    <a:pt x="41" y="120"/>
                    <a:pt x="41" y="121"/>
                  </a:cubicBezTo>
                  <a:cubicBezTo>
                    <a:pt x="41" y="121"/>
                    <a:pt x="42" y="121"/>
                    <a:pt x="42" y="121"/>
                  </a:cubicBezTo>
                  <a:cubicBezTo>
                    <a:pt x="42" y="120"/>
                    <a:pt x="41" y="120"/>
                    <a:pt x="41" y="120"/>
                  </a:cubicBezTo>
                  <a:cubicBezTo>
                    <a:pt x="42" y="120"/>
                    <a:pt x="41" y="119"/>
                    <a:pt x="41" y="119"/>
                  </a:cubicBezTo>
                  <a:cubicBezTo>
                    <a:pt x="42" y="119"/>
                    <a:pt x="42" y="120"/>
                    <a:pt x="42" y="120"/>
                  </a:cubicBezTo>
                  <a:cubicBezTo>
                    <a:pt x="43" y="119"/>
                    <a:pt x="42" y="118"/>
                    <a:pt x="42" y="118"/>
                  </a:cubicBezTo>
                  <a:cubicBezTo>
                    <a:pt x="41" y="118"/>
                    <a:pt x="41" y="119"/>
                    <a:pt x="41" y="119"/>
                  </a:cubicBezTo>
                  <a:cubicBezTo>
                    <a:pt x="41" y="119"/>
                    <a:pt x="41" y="119"/>
                    <a:pt x="41" y="119"/>
                  </a:cubicBezTo>
                  <a:cubicBezTo>
                    <a:pt x="41" y="119"/>
                    <a:pt x="41" y="119"/>
                    <a:pt x="41" y="119"/>
                  </a:cubicBezTo>
                  <a:cubicBezTo>
                    <a:pt x="41" y="119"/>
                    <a:pt x="41" y="119"/>
                    <a:pt x="41" y="119"/>
                  </a:cubicBezTo>
                  <a:close/>
                  <a:moveTo>
                    <a:pt x="50" y="119"/>
                  </a:moveTo>
                  <a:cubicBezTo>
                    <a:pt x="51" y="119"/>
                    <a:pt x="50" y="118"/>
                    <a:pt x="50" y="118"/>
                  </a:cubicBezTo>
                  <a:cubicBezTo>
                    <a:pt x="50" y="118"/>
                    <a:pt x="50" y="118"/>
                    <a:pt x="50" y="119"/>
                  </a:cubicBezTo>
                  <a:close/>
                  <a:moveTo>
                    <a:pt x="38" y="120"/>
                  </a:moveTo>
                  <a:cubicBezTo>
                    <a:pt x="38" y="120"/>
                    <a:pt x="39" y="120"/>
                    <a:pt x="39" y="119"/>
                  </a:cubicBezTo>
                  <a:cubicBezTo>
                    <a:pt x="38" y="119"/>
                    <a:pt x="38" y="118"/>
                    <a:pt x="38" y="118"/>
                  </a:cubicBezTo>
                  <a:cubicBezTo>
                    <a:pt x="37" y="119"/>
                    <a:pt x="37" y="120"/>
                    <a:pt x="38" y="120"/>
                  </a:cubicBezTo>
                  <a:close/>
                  <a:moveTo>
                    <a:pt x="56" y="119"/>
                  </a:moveTo>
                  <a:cubicBezTo>
                    <a:pt x="56" y="118"/>
                    <a:pt x="56" y="118"/>
                    <a:pt x="56" y="118"/>
                  </a:cubicBezTo>
                  <a:cubicBezTo>
                    <a:pt x="56" y="118"/>
                    <a:pt x="56" y="119"/>
                    <a:pt x="56" y="119"/>
                  </a:cubicBezTo>
                  <a:close/>
                  <a:moveTo>
                    <a:pt x="60" y="120"/>
                  </a:moveTo>
                  <a:cubicBezTo>
                    <a:pt x="60" y="119"/>
                    <a:pt x="60" y="118"/>
                    <a:pt x="60" y="118"/>
                  </a:cubicBezTo>
                  <a:cubicBezTo>
                    <a:pt x="59" y="119"/>
                    <a:pt x="59" y="119"/>
                    <a:pt x="60" y="120"/>
                  </a:cubicBezTo>
                  <a:close/>
                  <a:moveTo>
                    <a:pt x="57" y="120"/>
                  </a:moveTo>
                  <a:cubicBezTo>
                    <a:pt x="58" y="121"/>
                    <a:pt x="58" y="122"/>
                    <a:pt x="59" y="122"/>
                  </a:cubicBezTo>
                  <a:cubicBezTo>
                    <a:pt x="59" y="121"/>
                    <a:pt x="59" y="120"/>
                    <a:pt x="58" y="119"/>
                  </a:cubicBezTo>
                  <a:cubicBezTo>
                    <a:pt x="58" y="119"/>
                    <a:pt x="57" y="120"/>
                    <a:pt x="57" y="120"/>
                  </a:cubicBezTo>
                  <a:close/>
                  <a:moveTo>
                    <a:pt x="44" y="120"/>
                  </a:moveTo>
                  <a:cubicBezTo>
                    <a:pt x="45" y="121"/>
                    <a:pt x="44" y="121"/>
                    <a:pt x="45" y="121"/>
                  </a:cubicBezTo>
                  <a:cubicBezTo>
                    <a:pt x="45" y="121"/>
                    <a:pt x="45" y="120"/>
                    <a:pt x="45" y="120"/>
                  </a:cubicBezTo>
                  <a:cubicBezTo>
                    <a:pt x="45" y="120"/>
                    <a:pt x="45" y="120"/>
                    <a:pt x="45" y="120"/>
                  </a:cubicBezTo>
                  <a:cubicBezTo>
                    <a:pt x="45" y="120"/>
                    <a:pt x="46" y="119"/>
                    <a:pt x="45" y="119"/>
                  </a:cubicBezTo>
                  <a:cubicBezTo>
                    <a:pt x="45" y="119"/>
                    <a:pt x="44" y="120"/>
                    <a:pt x="44" y="120"/>
                  </a:cubicBezTo>
                  <a:close/>
                  <a:moveTo>
                    <a:pt x="54" y="119"/>
                  </a:moveTo>
                  <a:cubicBezTo>
                    <a:pt x="54" y="120"/>
                    <a:pt x="54" y="121"/>
                    <a:pt x="55" y="121"/>
                  </a:cubicBezTo>
                  <a:cubicBezTo>
                    <a:pt x="55" y="120"/>
                    <a:pt x="55" y="120"/>
                    <a:pt x="55" y="119"/>
                  </a:cubicBezTo>
                  <a:cubicBezTo>
                    <a:pt x="55" y="119"/>
                    <a:pt x="54" y="119"/>
                    <a:pt x="54" y="119"/>
                  </a:cubicBezTo>
                  <a:close/>
                  <a:moveTo>
                    <a:pt x="33" y="136"/>
                  </a:moveTo>
                  <a:cubicBezTo>
                    <a:pt x="33" y="135"/>
                    <a:pt x="32" y="133"/>
                    <a:pt x="33" y="133"/>
                  </a:cubicBezTo>
                  <a:cubicBezTo>
                    <a:pt x="32" y="129"/>
                    <a:pt x="32" y="124"/>
                    <a:pt x="31" y="120"/>
                  </a:cubicBezTo>
                  <a:cubicBezTo>
                    <a:pt x="31" y="126"/>
                    <a:pt x="32" y="132"/>
                    <a:pt x="33" y="137"/>
                  </a:cubicBezTo>
                  <a:cubicBezTo>
                    <a:pt x="33" y="137"/>
                    <a:pt x="32" y="136"/>
                    <a:pt x="33" y="136"/>
                  </a:cubicBezTo>
                  <a:close/>
                  <a:moveTo>
                    <a:pt x="34" y="122"/>
                  </a:moveTo>
                  <a:cubicBezTo>
                    <a:pt x="34" y="122"/>
                    <a:pt x="34" y="124"/>
                    <a:pt x="34" y="124"/>
                  </a:cubicBezTo>
                  <a:cubicBezTo>
                    <a:pt x="35" y="124"/>
                    <a:pt x="36" y="122"/>
                    <a:pt x="37" y="121"/>
                  </a:cubicBezTo>
                  <a:cubicBezTo>
                    <a:pt x="37" y="121"/>
                    <a:pt x="37" y="120"/>
                    <a:pt x="36" y="120"/>
                  </a:cubicBezTo>
                  <a:cubicBezTo>
                    <a:pt x="36" y="121"/>
                    <a:pt x="35" y="122"/>
                    <a:pt x="34" y="122"/>
                  </a:cubicBezTo>
                  <a:close/>
                  <a:moveTo>
                    <a:pt x="51" y="121"/>
                  </a:moveTo>
                  <a:cubicBezTo>
                    <a:pt x="51" y="121"/>
                    <a:pt x="51" y="120"/>
                    <a:pt x="51" y="120"/>
                  </a:cubicBezTo>
                  <a:cubicBezTo>
                    <a:pt x="51" y="121"/>
                    <a:pt x="50" y="121"/>
                    <a:pt x="51" y="121"/>
                  </a:cubicBezTo>
                  <a:close/>
                  <a:moveTo>
                    <a:pt x="43" y="121"/>
                  </a:moveTo>
                  <a:cubicBezTo>
                    <a:pt x="43" y="121"/>
                    <a:pt x="43" y="121"/>
                    <a:pt x="43" y="120"/>
                  </a:cubicBezTo>
                  <a:cubicBezTo>
                    <a:pt x="43" y="121"/>
                    <a:pt x="43" y="121"/>
                    <a:pt x="43" y="121"/>
                  </a:cubicBezTo>
                  <a:close/>
                  <a:moveTo>
                    <a:pt x="47" y="122"/>
                  </a:moveTo>
                  <a:cubicBezTo>
                    <a:pt x="47" y="121"/>
                    <a:pt x="47" y="121"/>
                    <a:pt x="47" y="120"/>
                  </a:cubicBezTo>
                  <a:cubicBezTo>
                    <a:pt x="47" y="120"/>
                    <a:pt x="47" y="120"/>
                    <a:pt x="47" y="120"/>
                  </a:cubicBezTo>
                  <a:cubicBezTo>
                    <a:pt x="46" y="121"/>
                    <a:pt x="47" y="121"/>
                    <a:pt x="47" y="122"/>
                  </a:cubicBezTo>
                  <a:close/>
                  <a:moveTo>
                    <a:pt x="65" y="130"/>
                  </a:moveTo>
                  <a:cubicBezTo>
                    <a:pt x="65" y="132"/>
                    <a:pt x="65" y="136"/>
                    <a:pt x="65" y="139"/>
                  </a:cubicBezTo>
                  <a:cubicBezTo>
                    <a:pt x="65" y="139"/>
                    <a:pt x="64" y="139"/>
                    <a:pt x="64" y="140"/>
                  </a:cubicBezTo>
                  <a:cubicBezTo>
                    <a:pt x="66" y="142"/>
                    <a:pt x="64" y="146"/>
                    <a:pt x="65" y="150"/>
                  </a:cubicBezTo>
                  <a:cubicBezTo>
                    <a:pt x="65" y="141"/>
                    <a:pt x="65" y="130"/>
                    <a:pt x="66" y="121"/>
                  </a:cubicBezTo>
                  <a:cubicBezTo>
                    <a:pt x="66" y="121"/>
                    <a:pt x="66" y="121"/>
                    <a:pt x="66" y="121"/>
                  </a:cubicBezTo>
                  <a:cubicBezTo>
                    <a:pt x="65" y="123"/>
                    <a:pt x="65" y="127"/>
                    <a:pt x="65" y="130"/>
                  </a:cubicBezTo>
                  <a:close/>
                  <a:moveTo>
                    <a:pt x="39" y="121"/>
                  </a:moveTo>
                  <a:cubicBezTo>
                    <a:pt x="39" y="122"/>
                    <a:pt x="39" y="123"/>
                    <a:pt x="40" y="123"/>
                  </a:cubicBezTo>
                  <a:cubicBezTo>
                    <a:pt x="40" y="123"/>
                    <a:pt x="40" y="123"/>
                    <a:pt x="40" y="122"/>
                  </a:cubicBezTo>
                  <a:cubicBezTo>
                    <a:pt x="40" y="122"/>
                    <a:pt x="40" y="121"/>
                    <a:pt x="39" y="121"/>
                  </a:cubicBezTo>
                  <a:cubicBezTo>
                    <a:pt x="39" y="121"/>
                    <a:pt x="39" y="121"/>
                    <a:pt x="39" y="121"/>
                  </a:cubicBezTo>
                  <a:close/>
                  <a:moveTo>
                    <a:pt x="44" y="123"/>
                  </a:moveTo>
                  <a:cubicBezTo>
                    <a:pt x="44" y="122"/>
                    <a:pt x="44" y="122"/>
                    <a:pt x="44" y="122"/>
                  </a:cubicBezTo>
                  <a:cubicBezTo>
                    <a:pt x="44" y="122"/>
                    <a:pt x="44" y="121"/>
                    <a:pt x="43" y="121"/>
                  </a:cubicBezTo>
                  <a:cubicBezTo>
                    <a:pt x="43" y="122"/>
                    <a:pt x="43" y="122"/>
                    <a:pt x="44" y="123"/>
                  </a:cubicBezTo>
                  <a:close/>
                  <a:moveTo>
                    <a:pt x="47" y="123"/>
                  </a:moveTo>
                  <a:cubicBezTo>
                    <a:pt x="47" y="123"/>
                    <a:pt x="47" y="122"/>
                    <a:pt x="46" y="121"/>
                  </a:cubicBezTo>
                  <a:cubicBezTo>
                    <a:pt x="46" y="122"/>
                    <a:pt x="47" y="123"/>
                    <a:pt x="47" y="123"/>
                  </a:cubicBezTo>
                  <a:close/>
                  <a:moveTo>
                    <a:pt x="50" y="124"/>
                  </a:moveTo>
                  <a:cubicBezTo>
                    <a:pt x="50" y="123"/>
                    <a:pt x="51" y="123"/>
                    <a:pt x="51" y="123"/>
                  </a:cubicBezTo>
                  <a:cubicBezTo>
                    <a:pt x="50" y="122"/>
                    <a:pt x="50" y="122"/>
                    <a:pt x="50" y="121"/>
                  </a:cubicBezTo>
                  <a:cubicBezTo>
                    <a:pt x="50" y="122"/>
                    <a:pt x="49" y="123"/>
                    <a:pt x="50" y="124"/>
                  </a:cubicBezTo>
                  <a:close/>
                  <a:moveTo>
                    <a:pt x="59" y="123"/>
                  </a:moveTo>
                  <a:cubicBezTo>
                    <a:pt x="60" y="123"/>
                    <a:pt x="60" y="122"/>
                    <a:pt x="60" y="122"/>
                  </a:cubicBezTo>
                  <a:cubicBezTo>
                    <a:pt x="60" y="123"/>
                    <a:pt x="60" y="123"/>
                    <a:pt x="59" y="123"/>
                  </a:cubicBezTo>
                  <a:close/>
                  <a:moveTo>
                    <a:pt x="52" y="124"/>
                  </a:moveTo>
                  <a:cubicBezTo>
                    <a:pt x="53" y="124"/>
                    <a:pt x="53" y="124"/>
                    <a:pt x="53" y="123"/>
                  </a:cubicBezTo>
                  <a:cubicBezTo>
                    <a:pt x="53" y="123"/>
                    <a:pt x="53" y="122"/>
                    <a:pt x="52" y="122"/>
                  </a:cubicBezTo>
                  <a:cubicBezTo>
                    <a:pt x="52" y="123"/>
                    <a:pt x="53" y="123"/>
                    <a:pt x="52" y="124"/>
                  </a:cubicBezTo>
                  <a:close/>
                  <a:moveTo>
                    <a:pt x="42" y="123"/>
                  </a:moveTo>
                  <a:cubicBezTo>
                    <a:pt x="43" y="123"/>
                    <a:pt x="43" y="123"/>
                    <a:pt x="43" y="123"/>
                  </a:cubicBezTo>
                  <a:cubicBezTo>
                    <a:pt x="43" y="123"/>
                    <a:pt x="43" y="122"/>
                    <a:pt x="42" y="123"/>
                  </a:cubicBezTo>
                  <a:close/>
                  <a:moveTo>
                    <a:pt x="55" y="124"/>
                  </a:moveTo>
                  <a:cubicBezTo>
                    <a:pt x="55" y="124"/>
                    <a:pt x="55" y="123"/>
                    <a:pt x="55" y="123"/>
                  </a:cubicBezTo>
                  <a:cubicBezTo>
                    <a:pt x="54" y="123"/>
                    <a:pt x="55" y="124"/>
                    <a:pt x="55" y="124"/>
                  </a:cubicBezTo>
                  <a:close/>
                  <a:moveTo>
                    <a:pt x="48" y="124"/>
                  </a:moveTo>
                  <a:cubicBezTo>
                    <a:pt x="48" y="124"/>
                    <a:pt x="48" y="124"/>
                    <a:pt x="49" y="124"/>
                  </a:cubicBezTo>
                  <a:cubicBezTo>
                    <a:pt x="49" y="124"/>
                    <a:pt x="49" y="123"/>
                    <a:pt x="48" y="123"/>
                  </a:cubicBezTo>
                  <a:cubicBezTo>
                    <a:pt x="48" y="123"/>
                    <a:pt x="48" y="123"/>
                    <a:pt x="48" y="124"/>
                  </a:cubicBezTo>
                  <a:close/>
                  <a:moveTo>
                    <a:pt x="57" y="124"/>
                  </a:moveTo>
                  <a:cubicBezTo>
                    <a:pt x="57" y="124"/>
                    <a:pt x="57" y="123"/>
                    <a:pt x="57" y="123"/>
                  </a:cubicBezTo>
                  <a:cubicBezTo>
                    <a:pt x="57" y="123"/>
                    <a:pt x="57" y="123"/>
                    <a:pt x="57" y="123"/>
                  </a:cubicBezTo>
                  <a:cubicBezTo>
                    <a:pt x="57" y="123"/>
                    <a:pt x="57" y="124"/>
                    <a:pt x="57" y="124"/>
                  </a:cubicBezTo>
                  <a:close/>
                  <a:moveTo>
                    <a:pt x="37" y="124"/>
                  </a:moveTo>
                  <a:cubicBezTo>
                    <a:pt x="37" y="124"/>
                    <a:pt x="38" y="125"/>
                    <a:pt x="38" y="125"/>
                  </a:cubicBezTo>
                  <a:cubicBezTo>
                    <a:pt x="38" y="125"/>
                    <a:pt x="38" y="125"/>
                    <a:pt x="38" y="125"/>
                  </a:cubicBezTo>
                  <a:cubicBezTo>
                    <a:pt x="38" y="124"/>
                    <a:pt x="38" y="124"/>
                    <a:pt x="38" y="123"/>
                  </a:cubicBezTo>
                  <a:cubicBezTo>
                    <a:pt x="37" y="123"/>
                    <a:pt x="37" y="123"/>
                    <a:pt x="37" y="124"/>
                  </a:cubicBezTo>
                  <a:close/>
                  <a:moveTo>
                    <a:pt x="40" y="124"/>
                  </a:moveTo>
                  <a:cubicBezTo>
                    <a:pt x="41" y="124"/>
                    <a:pt x="41" y="124"/>
                    <a:pt x="41" y="123"/>
                  </a:cubicBezTo>
                  <a:cubicBezTo>
                    <a:pt x="41" y="124"/>
                    <a:pt x="40" y="124"/>
                    <a:pt x="40" y="124"/>
                  </a:cubicBezTo>
                  <a:close/>
                  <a:moveTo>
                    <a:pt x="45" y="124"/>
                  </a:moveTo>
                  <a:cubicBezTo>
                    <a:pt x="45" y="124"/>
                    <a:pt x="45" y="125"/>
                    <a:pt x="45" y="125"/>
                  </a:cubicBezTo>
                  <a:cubicBezTo>
                    <a:pt x="46" y="124"/>
                    <a:pt x="45" y="123"/>
                    <a:pt x="45" y="124"/>
                  </a:cubicBezTo>
                  <a:close/>
                  <a:moveTo>
                    <a:pt x="59" y="124"/>
                  </a:moveTo>
                  <a:cubicBezTo>
                    <a:pt x="60" y="124"/>
                    <a:pt x="60" y="125"/>
                    <a:pt x="60" y="125"/>
                  </a:cubicBezTo>
                  <a:cubicBezTo>
                    <a:pt x="60" y="125"/>
                    <a:pt x="60" y="124"/>
                    <a:pt x="60" y="124"/>
                  </a:cubicBezTo>
                  <a:cubicBezTo>
                    <a:pt x="60" y="124"/>
                    <a:pt x="59" y="124"/>
                    <a:pt x="59" y="124"/>
                  </a:cubicBezTo>
                  <a:close/>
                  <a:moveTo>
                    <a:pt x="41" y="126"/>
                  </a:moveTo>
                  <a:cubicBezTo>
                    <a:pt x="41" y="126"/>
                    <a:pt x="42" y="125"/>
                    <a:pt x="42" y="125"/>
                  </a:cubicBezTo>
                  <a:cubicBezTo>
                    <a:pt x="42" y="125"/>
                    <a:pt x="42" y="124"/>
                    <a:pt x="41" y="124"/>
                  </a:cubicBezTo>
                  <a:cubicBezTo>
                    <a:pt x="40" y="125"/>
                    <a:pt x="41" y="125"/>
                    <a:pt x="41" y="126"/>
                  </a:cubicBezTo>
                  <a:close/>
                  <a:moveTo>
                    <a:pt x="48" y="125"/>
                  </a:moveTo>
                  <a:cubicBezTo>
                    <a:pt x="48" y="125"/>
                    <a:pt x="48" y="126"/>
                    <a:pt x="49" y="125"/>
                  </a:cubicBezTo>
                  <a:cubicBezTo>
                    <a:pt x="48" y="125"/>
                    <a:pt x="49" y="124"/>
                    <a:pt x="48" y="124"/>
                  </a:cubicBezTo>
                  <a:cubicBezTo>
                    <a:pt x="48" y="124"/>
                    <a:pt x="48" y="125"/>
                    <a:pt x="48" y="125"/>
                  </a:cubicBezTo>
                  <a:close/>
                  <a:moveTo>
                    <a:pt x="54" y="126"/>
                  </a:moveTo>
                  <a:cubicBezTo>
                    <a:pt x="54" y="125"/>
                    <a:pt x="54" y="125"/>
                    <a:pt x="54" y="124"/>
                  </a:cubicBezTo>
                  <a:cubicBezTo>
                    <a:pt x="53" y="124"/>
                    <a:pt x="53" y="125"/>
                    <a:pt x="54" y="126"/>
                  </a:cubicBezTo>
                  <a:close/>
                  <a:moveTo>
                    <a:pt x="57" y="125"/>
                  </a:moveTo>
                  <a:cubicBezTo>
                    <a:pt x="58" y="125"/>
                    <a:pt x="58" y="125"/>
                    <a:pt x="58" y="124"/>
                  </a:cubicBezTo>
                  <a:cubicBezTo>
                    <a:pt x="58" y="124"/>
                    <a:pt x="58" y="124"/>
                    <a:pt x="58" y="124"/>
                  </a:cubicBezTo>
                  <a:cubicBezTo>
                    <a:pt x="58" y="125"/>
                    <a:pt x="57" y="125"/>
                    <a:pt x="57" y="125"/>
                  </a:cubicBezTo>
                  <a:close/>
                  <a:moveTo>
                    <a:pt x="52" y="125"/>
                  </a:moveTo>
                  <a:cubicBezTo>
                    <a:pt x="52" y="125"/>
                    <a:pt x="52" y="124"/>
                    <a:pt x="51" y="124"/>
                  </a:cubicBezTo>
                  <a:cubicBezTo>
                    <a:pt x="51" y="124"/>
                    <a:pt x="51" y="125"/>
                    <a:pt x="52" y="125"/>
                  </a:cubicBezTo>
                  <a:close/>
                  <a:moveTo>
                    <a:pt x="37" y="126"/>
                  </a:moveTo>
                  <a:cubicBezTo>
                    <a:pt x="38" y="126"/>
                    <a:pt x="37" y="125"/>
                    <a:pt x="36" y="125"/>
                  </a:cubicBezTo>
                  <a:cubicBezTo>
                    <a:pt x="37" y="125"/>
                    <a:pt x="37" y="126"/>
                    <a:pt x="37" y="126"/>
                  </a:cubicBezTo>
                  <a:close/>
                  <a:moveTo>
                    <a:pt x="61" y="126"/>
                  </a:moveTo>
                  <a:cubicBezTo>
                    <a:pt x="61" y="126"/>
                    <a:pt x="62" y="125"/>
                    <a:pt x="61" y="125"/>
                  </a:cubicBezTo>
                  <a:cubicBezTo>
                    <a:pt x="61" y="125"/>
                    <a:pt x="61" y="126"/>
                    <a:pt x="61" y="126"/>
                  </a:cubicBezTo>
                  <a:close/>
                  <a:moveTo>
                    <a:pt x="35" y="127"/>
                  </a:moveTo>
                  <a:cubicBezTo>
                    <a:pt x="35" y="127"/>
                    <a:pt x="35" y="128"/>
                    <a:pt x="36" y="128"/>
                  </a:cubicBezTo>
                  <a:cubicBezTo>
                    <a:pt x="36" y="128"/>
                    <a:pt x="36" y="127"/>
                    <a:pt x="36" y="127"/>
                  </a:cubicBezTo>
                  <a:cubicBezTo>
                    <a:pt x="36" y="127"/>
                    <a:pt x="36" y="126"/>
                    <a:pt x="36" y="125"/>
                  </a:cubicBezTo>
                  <a:cubicBezTo>
                    <a:pt x="35" y="126"/>
                    <a:pt x="35" y="126"/>
                    <a:pt x="35" y="127"/>
                  </a:cubicBezTo>
                  <a:close/>
                  <a:moveTo>
                    <a:pt x="38" y="126"/>
                  </a:moveTo>
                  <a:cubicBezTo>
                    <a:pt x="39" y="126"/>
                    <a:pt x="39" y="126"/>
                    <a:pt x="39" y="126"/>
                  </a:cubicBezTo>
                  <a:cubicBezTo>
                    <a:pt x="39" y="126"/>
                    <a:pt x="39" y="126"/>
                    <a:pt x="38" y="126"/>
                  </a:cubicBezTo>
                  <a:close/>
                  <a:moveTo>
                    <a:pt x="41" y="127"/>
                  </a:moveTo>
                  <a:cubicBezTo>
                    <a:pt x="40" y="126"/>
                    <a:pt x="40" y="126"/>
                    <a:pt x="40" y="126"/>
                  </a:cubicBezTo>
                  <a:cubicBezTo>
                    <a:pt x="40" y="126"/>
                    <a:pt x="40" y="127"/>
                    <a:pt x="41" y="127"/>
                  </a:cubicBezTo>
                  <a:close/>
                  <a:moveTo>
                    <a:pt x="47" y="127"/>
                  </a:moveTo>
                  <a:cubicBezTo>
                    <a:pt x="47" y="127"/>
                    <a:pt x="47" y="126"/>
                    <a:pt x="46" y="126"/>
                  </a:cubicBezTo>
                  <a:cubicBezTo>
                    <a:pt x="46" y="126"/>
                    <a:pt x="46" y="127"/>
                    <a:pt x="47" y="127"/>
                  </a:cubicBezTo>
                  <a:close/>
                  <a:moveTo>
                    <a:pt x="54" y="127"/>
                  </a:moveTo>
                  <a:cubicBezTo>
                    <a:pt x="55" y="127"/>
                    <a:pt x="55" y="126"/>
                    <a:pt x="54" y="126"/>
                  </a:cubicBezTo>
                  <a:cubicBezTo>
                    <a:pt x="54" y="126"/>
                    <a:pt x="54" y="126"/>
                    <a:pt x="54" y="127"/>
                  </a:cubicBezTo>
                  <a:close/>
                  <a:moveTo>
                    <a:pt x="50" y="127"/>
                  </a:moveTo>
                  <a:cubicBezTo>
                    <a:pt x="51" y="127"/>
                    <a:pt x="51" y="126"/>
                    <a:pt x="50" y="126"/>
                  </a:cubicBezTo>
                  <a:cubicBezTo>
                    <a:pt x="50" y="126"/>
                    <a:pt x="50" y="127"/>
                    <a:pt x="50" y="127"/>
                  </a:cubicBezTo>
                  <a:close/>
                  <a:moveTo>
                    <a:pt x="59" y="126"/>
                  </a:moveTo>
                  <a:cubicBezTo>
                    <a:pt x="58" y="126"/>
                    <a:pt x="59" y="126"/>
                    <a:pt x="59" y="126"/>
                  </a:cubicBezTo>
                  <a:cubicBezTo>
                    <a:pt x="58" y="126"/>
                    <a:pt x="58" y="127"/>
                    <a:pt x="59" y="126"/>
                  </a:cubicBezTo>
                  <a:close/>
                  <a:moveTo>
                    <a:pt x="53" y="129"/>
                  </a:moveTo>
                  <a:cubicBezTo>
                    <a:pt x="54" y="128"/>
                    <a:pt x="53" y="127"/>
                    <a:pt x="53" y="126"/>
                  </a:cubicBezTo>
                  <a:cubicBezTo>
                    <a:pt x="52" y="127"/>
                    <a:pt x="53" y="128"/>
                    <a:pt x="53" y="129"/>
                  </a:cubicBezTo>
                  <a:close/>
                  <a:moveTo>
                    <a:pt x="40" y="128"/>
                  </a:moveTo>
                  <a:cubicBezTo>
                    <a:pt x="40" y="127"/>
                    <a:pt x="40" y="127"/>
                    <a:pt x="39" y="126"/>
                  </a:cubicBezTo>
                  <a:cubicBezTo>
                    <a:pt x="39" y="127"/>
                    <a:pt x="39" y="128"/>
                    <a:pt x="40" y="128"/>
                  </a:cubicBezTo>
                  <a:close/>
                  <a:moveTo>
                    <a:pt x="49" y="127"/>
                  </a:moveTo>
                  <a:cubicBezTo>
                    <a:pt x="50" y="127"/>
                    <a:pt x="49" y="128"/>
                    <a:pt x="50" y="128"/>
                  </a:cubicBezTo>
                  <a:cubicBezTo>
                    <a:pt x="50" y="127"/>
                    <a:pt x="50" y="128"/>
                    <a:pt x="50" y="127"/>
                  </a:cubicBezTo>
                  <a:cubicBezTo>
                    <a:pt x="50" y="127"/>
                    <a:pt x="50" y="127"/>
                    <a:pt x="50" y="127"/>
                  </a:cubicBezTo>
                  <a:cubicBezTo>
                    <a:pt x="50" y="127"/>
                    <a:pt x="50" y="127"/>
                    <a:pt x="50" y="127"/>
                  </a:cubicBezTo>
                  <a:cubicBezTo>
                    <a:pt x="49" y="127"/>
                    <a:pt x="49" y="127"/>
                    <a:pt x="49" y="127"/>
                  </a:cubicBezTo>
                  <a:close/>
                  <a:moveTo>
                    <a:pt x="42" y="127"/>
                  </a:moveTo>
                  <a:cubicBezTo>
                    <a:pt x="42" y="127"/>
                    <a:pt x="42" y="128"/>
                    <a:pt x="43" y="128"/>
                  </a:cubicBezTo>
                  <a:cubicBezTo>
                    <a:pt x="43" y="128"/>
                    <a:pt x="43" y="128"/>
                    <a:pt x="43" y="128"/>
                  </a:cubicBezTo>
                  <a:cubicBezTo>
                    <a:pt x="43" y="127"/>
                    <a:pt x="43" y="127"/>
                    <a:pt x="43" y="127"/>
                  </a:cubicBezTo>
                  <a:cubicBezTo>
                    <a:pt x="42" y="127"/>
                    <a:pt x="42" y="127"/>
                    <a:pt x="42" y="127"/>
                  </a:cubicBezTo>
                  <a:close/>
                  <a:moveTo>
                    <a:pt x="60" y="128"/>
                  </a:moveTo>
                  <a:cubicBezTo>
                    <a:pt x="60" y="128"/>
                    <a:pt x="60" y="127"/>
                    <a:pt x="60" y="127"/>
                  </a:cubicBezTo>
                  <a:cubicBezTo>
                    <a:pt x="60" y="127"/>
                    <a:pt x="59" y="128"/>
                    <a:pt x="60" y="128"/>
                  </a:cubicBezTo>
                  <a:close/>
                  <a:moveTo>
                    <a:pt x="57" y="128"/>
                  </a:moveTo>
                  <a:cubicBezTo>
                    <a:pt x="57" y="128"/>
                    <a:pt x="57" y="128"/>
                    <a:pt x="57" y="128"/>
                  </a:cubicBezTo>
                  <a:cubicBezTo>
                    <a:pt x="58" y="127"/>
                    <a:pt x="58" y="127"/>
                    <a:pt x="57" y="127"/>
                  </a:cubicBezTo>
                  <a:cubicBezTo>
                    <a:pt x="57" y="127"/>
                    <a:pt x="57" y="127"/>
                    <a:pt x="57" y="128"/>
                  </a:cubicBezTo>
                  <a:close/>
                  <a:moveTo>
                    <a:pt x="62" y="131"/>
                  </a:moveTo>
                  <a:cubicBezTo>
                    <a:pt x="62" y="130"/>
                    <a:pt x="63" y="128"/>
                    <a:pt x="62" y="127"/>
                  </a:cubicBezTo>
                  <a:cubicBezTo>
                    <a:pt x="62" y="129"/>
                    <a:pt x="62" y="130"/>
                    <a:pt x="62" y="131"/>
                  </a:cubicBezTo>
                  <a:close/>
                  <a:moveTo>
                    <a:pt x="33" y="129"/>
                  </a:moveTo>
                  <a:cubicBezTo>
                    <a:pt x="33" y="130"/>
                    <a:pt x="33" y="130"/>
                    <a:pt x="33" y="130"/>
                  </a:cubicBezTo>
                  <a:cubicBezTo>
                    <a:pt x="33" y="131"/>
                    <a:pt x="33" y="131"/>
                    <a:pt x="33" y="130"/>
                  </a:cubicBezTo>
                  <a:cubicBezTo>
                    <a:pt x="33" y="129"/>
                    <a:pt x="33" y="129"/>
                    <a:pt x="33" y="128"/>
                  </a:cubicBezTo>
                  <a:cubicBezTo>
                    <a:pt x="33" y="128"/>
                    <a:pt x="33" y="127"/>
                    <a:pt x="33" y="128"/>
                  </a:cubicBezTo>
                  <a:cubicBezTo>
                    <a:pt x="33" y="128"/>
                    <a:pt x="33" y="129"/>
                    <a:pt x="33" y="129"/>
                  </a:cubicBezTo>
                  <a:close/>
                  <a:moveTo>
                    <a:pt x="55" y="128"/>
                  </a:moveTo>
                  <a:cubicBezTo>
                    <a:pt x="55" y="128"/>
                    <a:pt x="56" y="128"/>
                    <a:pt x="55" y="127"/>
                  </a:cubicBezTo>
                  <a:cubicBezTo>
                    <a:pt x="55" y="128"/>
                    <a:pt x="55" y="128"/>
                    <a:pt x="55" y="128"/>
                  </a:cubicBezTo>
                  <a:close/>
                  <a:moveTo>
                    <a:pt x="38" y="130"/>
                  </a:moveTo>
                  <a:cubicBezTo>
                    <a:pt x="39" y="129"/>
                    <a:pt x="39" y="128"/>
                    <a:pt x="38" y="128"/>
                  </a:cubicBezTo>
                  <a:cubicBezTo>
                    <a:pt x="38" y="128"/>
                    <a:pt x="38" y="129"/>
                    <a:pt x="38" y="130"/>
                  </a:cubicBezTo>
                  <a:close/>
                  <a:moveTo>
                    <a:pt x="45" y="129"/>
                  </a:moveTo>
                  <a:cubicBezTo>
                    <a:pt x="45" y="129"/>
                    <a:pt x="45" y="128"/>
                    <a:pt x="45" y="128"/>
                  </a:cubicBezTo>
                  <a:cubicBezTo>
                    <a:pt x="45" y="128"/>
                    <a:pt x="45" y="128"/>
                    <a:pt x="45" y="128"/>
                  </a:cubicBezTo>
                  <a:cubicBezTo>
                    <a:pt x="45" y="128"/>
                    <a:pt x="45" y="129"/>
                    <a:pt x="45" y="129"/>
                  </a:cubicBezTo>
                  <a:close/>
                  <a:moveTo>
                    <a:pt x="42" y="129"/>
                  </a:moveTo>
                  <a:cubicBezTo>
                    <a:pt x="42" y="129"/>
                    <a:pt x="42" y="129"/>
                    <a:pt x="41" y="128"/>
                  </a:cubicBezTo>
                  <a:cubicBezTo>
                    <a:pt x="41" y="129"/>
                    <a:pt x="42" y="129"/>
                    <a:pt x="42" y="129"/>
                  </a:cubicBezTo>
                  <a:close/>
                  <a:moveTo>
                    <a:pt x="47" y="129"/>
                  </a:moveTo>
                  <a:cubicBezTo>
                    <a:pt x="48" y="129"/>
                    <a:pt x="47" y="129"/>
                    <a:pt x="48" y="130"/>
                  </a:cubicBezTo>
                  <a:cubicBezTo>
                    <a:pt x="48" y="130"/>
                    <a:pt x="48" y="130"/>
                    <a:pt x="48" y="130"/>
                  </a:cubicBezTo>
                  <a:cubicBezTo>
                    <a:pt x="49" y="130"/>
                    <a:pt x="49" y="129"/>
                    <a:pt x="48" y="128"/>
                  </a:cubicBezTo>
                  <a:cubicBezTo>
                    <a:pt x="48" y="129"/>
                    <a:pt x="48" y="128"/>
                    <a:pt x="47" y="129"/>
                  </a:cubicBezTo>
                  <a:close/>
                  <a:moveTo>
                    <a:pt x="50" y="129"/>
                  </a:moveTo>
                  <a:cubicBezTo>
                    <a:pt x="50" y="129"/>
                    <a:pt x="50" y="129"/>
                    <a:pt x="50" y="130"/>
                  </a:cubicBezTo>
                  <a:cubicBezTo>
                    <a:pt x="50" y="130"/>
                    <a:pt x="51" y="130"/>
                    <a:pt x="51" y="129"/>
                  </a:cubicBezTo>
                  <a:cubicBezTo>
                    <a:pt x="50" y="129"/>
                    <a:pt x="51" y="129"/>
                    <a:pt x="51" y="129"/>
                  </a:cubicBezTo>
                  <a:cubicBezTo>
                    <a:pt x="51" y="129"/>
                    <a:pt x="51" y="128"/>
                    <a:pt x="50" y="128"/>
                  </a:cubicBezTo>
                  <a:cubicBezTo>
                    <a:pt x="50" y="129"/>
                    <a:pt x="50" y="129"/>
                    <a:pt x="50" y="129"/>
                  </a:cubicBezTo>
                  <a:close/>
                  <a:moveTo>
                    <a:pt x="52" y="129"/>
                  </a:moveTo>
                  <a:cubicBezTo>
                    <a:pt x="52" y="129"/>
                    <a:pt x="52" y="128"/>
                    <a:pt x="52" y="128"/>
                  </a:cubicBezTo>
                  <a:cubicBezTo>
                    <a:pt x="51" y="128"/>
                    <a:pt x="51" y="129"/>
                    <a:pt x="52" y="129"/>
                  </a:cubicBezTo>
                  <a:close/>
                  <a:moveTo>
                    <a:pt x="41" y="128"/>
                  </a:moveTo>
                  <a:cubicBezTo>
                    <a:pt x="41" y="128"/>
                    <a:pt x="40" y="128"/>
                    <a:pt x="40" y="128"/>
                  </a:cubicBezTo>
                  <a:cubicBezTo>
                    <a:pt x="40" y="129"/>
                    <a:pt x="41" y="129"/>
                    <a:pt x="41" y="128"/>
                  </a:cubicBezTo>
                  <a:close/>
                  <a:moveTo>
                    <a:pt x="58" y="129"/>
                  </a:moveTo>
                  <a:cubicBezTo>
                    <a:pt x="58" y="129"/>
                    <a:pt x="58" y="129"/>
                    <a:pt x="58" y="129"/>
                  </a:cubicBezTo>
                  <a:cubicBezTo>
                    <a:pt x="58" y="129"/>
                    <a:pt x="58" y="128"/>
                    <a:pt x="58" y="128"/>
                  </a:cubicBezTo>
                  <a:cubicBezTo>
                    <a:pt x="58" y="129"/>
                    <a:pt x="58" y="129"/>
                    <a:pt x="58" y="129"/>
                  </a:cubicBezTo>
                  <a:close/>
                  <a:moveTo>
                    <a:pt x="45" y="131"/>
                  </a:moveTo>
                  <a:cubicBezTo>
                    <a:pt x="45" y="130"/>
                    <a:pt x="44" y="129"/>
                    <a:pt x="44" y="129"/>
                  </a:cubicBezTo>
                  <a:cubicBezTo>
                    <a:pt x="43" y="130"/>
                    <a:pt x="44" y="131"/>
                    <a:pt x="45" y="131"/>
                  </a:cubicBezTo>
                  <a:close/>
                  <a:moveTo>
                    <a:pt x="37" y="131"/>
                  </a:moveTo>
                  <a:cubicBezTo>
                    <a:pt x="38" y="131"/>
                    <a:pt x="38" y="129"/>
                    <a:pt x="37" y="129"/>
                  </a:cubicBezTo>
                  <a:cubicBezTo>
                    <a:pt x="36" y="130"/>
                    <a:pt x="37" y="130"/>
                    <a:pt x="37" y="131"/>
                  </a:cubicBezTo>
                  <a:close/>
                  <a:moveTo>
                    <a:pt x="41" y="130"/>
                  </a:moveTo>
                  <a:cubicBezTo>
                    <a:pt x="41" y="130"/>
                    <a:pt x="41" y="129"/>
                    <a:pt x="41" y="129"/>
                  </a:cubicBezTo>
                  <a:cubicBezTo>
                    <a:pt x="41" y="130"/>
                    <a:pt x="41" y="130"/>
                    <a:pt x="41" y="130"/>
                  </a:cubicBezTo>
                  <a:close/>
                  <a:moveTo>
                    <a:pt x="39" y="131"/>
                  </a:moveTo>
                  <a:cubicBezTo>
                    <a:pt x="39" y="130"/>
                    <a:pt x="40" y="130"/>
                    <a:pt x="40" y="129"/>
                  </a:cubicBezTo>
                  <a:cubicBezTo>
                    <a:pt x="39" y="130"/>
                    <a:pt x="38" y="131"/>
                    <a:pt x="39" y="131"/>
                  </a:cubicBezTo>
                  <a:close/>
                  <a:moveTo>
                    <a:pt x="55" y="131"/>
                  </a:moveTo>
                  <a:cubicBezTo>
                    <a:pt x="55" y="131"/>
                    <a:pt x="55" y="131"/>
                    <a:pt x="55" y="130"/>
                  </a:cubicBezTo>
                  <a:cubicBezTo>
                    <a:pt x="55" y="130"/>
                    <a:pt x="55" y="130"/>
                    <a:pt x="55" y="130"/>
                  </a:cubicBezTo>
                  <a:cubicBezTo>
                    <a:pt x="54" y="130"/>
                    <a:pt x="54" y="131"/>
                    <a:pt x="55" y="131"/>
                  </a:cubicBezTo>
                  <a:close/>
                  <a:moveTo>
                    <a:pt x="56" y="131"/>
                  </a:moveTo>
                  <a:cubicBezTo>
                    <a:pt x="56" y="131"/>
                    <a:pt x="56" y="131"/>
                    <a:pt x="57" y="131"/>
                  </a:cubicBezTo>
                  <a:cubicBezTo>
                    <a:pt x="57" y="130"/>
                    <a:pt x="57" y="130"/>
                    <a:pt x="57" y="130"/>
                  </a:cubicBezTo>
                  <a:cubicBezTo>
                    <a:pt x="57" y="130"/>
                    <a:pt x="57" y="130"/>
                    <a:pt x="57" y="130"/>
                  </a:cubicBezTo>
                  <a:cubicBezTo>
                    <a:pt x="57" y="130"/>
                    <a:pt x="56" y="130"/>
                    <a:pt x="56" y="131"/>
                  </a:cubicBezTo>
                  <a:close/>
                  <a:moveTo>
                    <a:pt x="50" y="133"/>
                  </a:moveTo>
                  <a:cubicBezTo>
                    <a:pt x="51" y="132"/>
                    <a:pt x="50" y="130"/>
                    <a:pt x="49" y="130"/>
                  </a:cubicBezTo>
                  <a:cubicBezTo>
                    <a:pt x="49" y="131"/>
                    <a:pt x="49" y="131"/>
                    <a:pt x="49" y="132"/>
                  </a:cubicBezTo>
                  <a:cubicBezTo>
                    <a:pt x="49" y="132"/>
                    <a:pt x="49" y="131"/>
                    <a:pt x="49" y="132"/>
                  </a:cubicBezTo>
                  <a:cubicBezTo>
                    <a:pt x="49" y="132"/>
                    <a:pt x="49" y="132"/>
                    <a:pt x="50" y="133"/>
                  </a:cubicBezTo>
                  <a:close/>
                  <a:moveTo>
                    <a:pt x="40" y="133"/>
                  </a:moveTo>
                  <a:cubicBezTo>
                    <a:pt x="40" y="132"/>
                    <a:pt x="40" y="132"/>
                    <a:pt x="41" y="131"/>
                  </a:cubicBezTo>
                  <a:cubicBezTo>
                    <a:pt x="40" y="131"/>
                    <a:pt x="40" y="130"/>
                    <a:pt x="40" y="130"/>
                  </a:cubicBezTo>
                  <a:cubicBezTo>
                    <a:pt x="39" y="131"/>
                    <a:pt x="39" y="132"/>
                    <a:pt x="40" y="133"/>
                  </a:cubicBezTo>
                  <a:close/>
                  <a:moveTo>
                    <a:pt x="43" y="132"/>
                  </a:moveTo>
                  <a:cubicBezTo>
                    <a:pt x="44" y="132"/>
                    <a:pt x="43" y="131"/>
                    <a:pt x="43" y="131"/>
                  </a:cubicBezTo>
                  <a:cubicBezTo>
                    <a:pt x="43" y="131"/>
                    <a:pt x="43" y="132"/>
                    <a:pt x="43" y="132"/>
                  </a:cubicBezTo>
                  <a:close/>
                  <a:moveTo>
                    <a:pt x="60" y="131"/>
                  </a:moveTo>
                  <a:cubicBezTo>
                    <a:pt x="60" y="131"/>
                    <a:pt x="60" y="131"/>
                    <a:pt x="59" y="131"/>
                  </a:cubicBezTo>
                  <a:cubicBezTo>
                    <a:pt x="59" y="131"/>
                    <a:pt x="60" y="131"/>
                    <a:pt x="60" y="131"/>
                  </a:cubicBezTo>
                  <a:close/>
                  <a:moveTo>
                    <a:pt x="36" y="133"/>
                  </a:moveTo>
                  <a:cubicBezTo>
                    <a:pt x="37" y="133"/>
                    <a:pt x="36" y="131"/>
                    <a:pt x="36" y="131"/>
                  </a:cubicBezTo>
                  <a:cubicBezTo>
                    <a:pt x="35" y="132"/>
                    <a:pt x="35" y="132"/>
                    <a:pt x="36" y="133"/>
                  </a:cubicBezTo>
                  <a:close/>
                  <a:moveTo>
                    <a:pt x="38" y="132"/>
                  </a:moveTo>
                  <a:cubicBezTo>
                    <a:pt x="38" y="132"/>
                    <a:pt x="38" y="132"/>
                    <a:pt x="38" y="132"/>
                  </a:cubicBezTo>
                  <a:cubicBezTo>
                    <a:pt x="38" y="132"/>
                    <a:pt x="39" y="131"/>
                    <a:pt x="38" y="131"/>
                  </a:cubicBezTo>
                  <a:cubicBezTo>
                    <a:pt x="38" y="132"/>
                    <a:pt x="38" y="132"/>
                    <a:pt x="38" y="132"/>
                  </a:cubicBezTo>
                  <a:close/>
                  <a:moveTo>
                    <a:pt x="55" y="132"/>
                  </a:moveTo>
                  <a:cubicBezTo>
                    <a:pt x="55" y="132"/>
                    <a:pt x="56" y="132"/>
                    <a:pt x="55" y="132"/>
                  </a:cubicBezTo>
                  <a:cubicBezTo>
                    <a:pt x="55" y="132"/>
                    <a:pt x="55" y="131"/>
                    <a:pt x="55" y="131"/>
                  </a:cubicBezTo>
                  <a:cubicBezTo>
                    <a:pt x="55" y="132"/>
                    <a:pt x="55" y="132"/>
                    <a:pt x="55" y="132"/>
                  </a:cubicBezTo>
                  <a:close/>
                  <a:moveTo>
                    <a:pt x="59" y="134"/>
                  </a:moveTo>
                  <a:cubicBezTo>
                    <a:pt x="58" y="134"/>
                    <a:pt x="59" y="132"/>
                    <a:pt x="58" y="131"/>
                  </a:cubicBezTo>
                  <a:cubicBezTo>
                    <a:pt x="58" y="133"/>
                    <a:pt x="58" y="134"/>
                    <a:pt x="59" y="134"/>
                  </a:cubicBezTo>
                  <a:close/>
                  <a:moveTo>
                    <a:pt x="48" y="133"/>
                  </a:moveTo>
                  <a:cubicBezTo>
                    <a:pt x="48" y="133"/>
                    <a:pt x="48" y="132"/>
                    <a:pt x="48" y="132"/>
                  </a:cubicBezTo>
                  <a:cubicBezTo>
                    <a:pt x="47" y="132"/>
                    <a:pt x="48" y="133"/>
                    <a:pt x="48" y="133"/>
                  </a:cubicBezTo>
                  <a:close/>
                  <a:moveTo>
                    <a:pt x="53" y="133"/>
                  </a:moveTo>
                  <a:cubicBezTo>
                    <a:pt x="53" y="133"/>
                    <a:pt x="53" y="132"/>
                    <a:pt x="53" y="132"/>
                  </a:cubicBezTo>
                  <a:cubicBezTo>
                    <a:pt x="53" y="132"/>
                    <a:pt x="53" y="133"/>
                    <a:pt x="53" y="133"/>
                  </a:cubicBezTo>
                  <a:close/>
                  <a:moveTo>
                    <a:pt x="39" y="134"/>
                  </a:moveTo>
                  <a:cubicBezTo>
                    <a:pt x="39" y="133"/>
                    <a:pt x="39" y="133"/>
                    <a:pt x="38" y="132"/>
                  </a:cubicBezTo>
                  <a:cubicBezTo>
                    <a:pt x="38" y="133"/>
                    <a:pt x="38" y="133"/>
                    <a:pt x="39" y="134"/>
                  </a:cubicBezTo>
                  <a:close/>
                  <a:moveTo>
                    <a:pt x="62" y="133"/>
                  </a:moveTo>
                  <a:cubicBezTo>
                    <a:pt x="62" y="133"/>
                    <a:pt x="63" y="133"/>
                    <a:pt x="62" y="132"/>
                  </a:cubicBezTo>
                  <a:cubicBezTo>
                    <a:pt x="62" y="133"/>
                    <a:pt x="62" y="133"/>
                    <a:pt x="62" y="133"/>
                  </a:cubicBezTo>
                  <a:close/>
                  <a:moveTo>
                    <a:pt x="40" y="134"/>
                  </a:moveTo>
                  <a:cubicBezTo>
                    <a:pt x="40" y="134"/>
                    <a:pt x="40" y="135"/>
                    <a:pt x="41" y="135"/>
                  </a:cubicBezTo>
                  <a:cubicBezTo>
                    <a:pt x="41" y="135"/>
                    <a:pt x="42" y="134"/>
                    <a:pt x="42" y="134"/>
                  </a:cubicBezTo>
                  <a:cubicBezTo>
                    <a:pt x="42" y="132"/>
                    <a:pt x="40" y="133"/>
                    <a:pt x="40" y="134"/>
                  </a:cubicBezTo>
                  <a:close/>
                  <a:moveTo>
                    <a:pt x="36" y="134"/>
                  </a:moveTo>
                  <a:cubicBezTo>
                    <a:pt x="37" y="134"/>
                    <a:pt x="37" y="133"/>
                    <a:pt x="37" y="133"/>
                  </a:cubicBezTo>
                  <a:cubicBezTo>
                    <a:pt x="37" y="133"/>
                    <a:pt x="37" y="133"/>
                    <a:pt x="36" y="134"/>
                  </a:cubicBezTo>
                  <a:close/>
                  <a:moveTo>
                    <a:pt x="57" y="136"/>
                  </a:moveTo>
                  <a:cubicBezTo>
                    <a:pt x="57" y="135"/>
                    <a:pt x="57" y="135"/>
                    <a:pt x="58" y="135"/>
                  </a:cubicBezTo>
                  <a:cubicBezTo>
                    <a:pt x="57" y="134"/>
                    <a:pt x="57" y="134"/>
                    <a:pt x="56" y="133"/>
                  </a:cubicBezTo>
                  <a:cubicBezTo>
                    <a:pt x="56" y="134"/>
                    <a:pt x="56" y="135"/>
                    <a:pt x="57" y="136"/>
                  </a:cubicBezTo>
                  <a:close/>
                  <a:moveTo>
                    <a:pt x="45" y="134"/>
                  </a:moveTo>
                  <a:cubicBezTo>
                    <a:pt x="45" y="134"/>
                    <a:pt x="45" y="133"/>
                    <a:pt x="45" y="133"/>
                  </a:cubicBezTo>
                  <a:cubicBezTo>
                    <a:pt x="44" y="133"/>
                    <a:pt x="44" y="134"/>
                    <a:pt x="45" y="134"/>
                  </a:cubicBezTo>
                  <a:close/>
                  <a:moveTo>
                    <a:pt x="51" y="135"/>
                  </a:moveTo>
                  <a:cubicBezTo>
                    <a:pt x="51" y="135"/>
                    <a:pt x="52" y="134"/>
                    <a:pt x="52" y="134"/>
                  </a:cubicBezTo>
                  <a:cubicBezTo>
                    <a:pt x="52" y="134"/>
                    <a:pt x="52" y="133"/>
                    <a:pt x="51" y="133"/>
                  </a:cubicBezTo>
                  <a:cubicBezTo>
                    <a:pt x="51" y="134"/>
                    <a:pt x="51" y="135"/>
                    <a:pt x="51" y="135"/>
                  </a:cubicBezTo>
                  <a:close/>
                  <a:moveTo>
                    <a:pt x="48" y="135"/>
                  </a:moveTo>
                  <a:cubicBezTo>
                    <a:pt x="47" y="134"/>
                    <a:pt x="47" y="134"/>
                    <a:pt x="47" y="134"/>
                  </a:cubicBezTo>
                  <a:cubicBezTo>
                    <a:pt x="47" y="134"/>
                    <a:pt x="47" y="134"/>
                    <a:pt x="48" y="135"/>
                  </a:cubicBezTo>
                  <a:close/>
                  <a:moveTo>
                    <a:pt x="37" y="134"/>
                  </a:moveTo>
                  <a:cubicBezTo>
                    <a:pt x="37" y="134"/>
                    <a:pt x="37" y="135"/>
                    <a:pt x="37" y="135"/>
                  </a:cubicBezTo>
                  <a:cubicBezTo>
                    <a:pt x="38" y="135"/>
                    <a:pt x="38" y="134"/>
                    <a:pt x="37" y="134"/>
                  </a:cubicBezTo>
                  <a:cubicBezTo>
                    <a:pt x="37" y="134"/>
                    <a:pt x="37" y="134"/>
                    <a:pt x="37" y="134"/>
                  </a:cubicBezTo>
                  <a:close/>
                  <a:moveTo>
                    <a:pt x="40" y="136"/>
                  </a:moveTo>
                  <a:cubicBezTo>
                    <a:pt x="40" y="135"/>
                    <a:pt x="40" y="135"/>
                    <a:pt x="39" y="135"/>
                  </a:cubicBezTo>
                  <a:cubicBezTo>
                    <a:pt x="39" y="135"/>
                    <a:pt x="40" y="136"/>
                    <a:pt x="40" y="136"/>
                  </a:cubicBezTo>
                  <a:close/>
                  <a:moveTo>
                    <a:pt x="54" y="136"/>
                  </a:moveTo>
                  <a:cubicBezTo>
                    <a:pt x="54" y="136"/>
                    <a:pt x="55" y="137"/>
                    <a:pt x="55" y="137"/>
                  </a:cubicBezTo>
                  <a:cubicBezTo>
                    <a:pt x="55" y="137"/>
                    <a:pt x="55" y="136"/>
                    <a:pt x="54" y="136"/>
                  </a:cubicBezTo>
                  <a:close/>
                  <a:moveTo>
                    <a:pt x="55" y="137"/>
                  </a:moveTo>
                  <a:cubicBezTo>
                    <a:pt x="56" y="136"/>
                    <a:pt x="55" y="134"/>
                    <a:pt x="54" y="136"/>
                  </a:cubicBezTo>
                  <a:cubicBezTo>
                    <a:pt x="55" y="136"/>
                    <a:pt x="55" y="137"/>
                    <a:pt x="55" y="137"/>
                  </a:cubicBezTo>
                  <a:close/>
                  <a:moveTo>
                    <a:pt x="42" y="137"/>
                  </a:moveTo>
                  <a:cubicBezTo>
                    <a:pt x="43" y="137"/>
                    <a:pt x="43" y="136"/>
                    <a:pt x="43" y="135"/>
                  </a:cubicBezTo>
                  <a:cubicBezTo>
                    <a:pt x="43" y="136"/>
                    <a:pt x="42" y="136"/>
                    <a:pt x="42" y="137"/>
                  </a:cubicBezTo>
                  <a:close/>
                  <a:moveTo>
                    <a:pt x="50" y="136"/>
                  </a:moveTo>
                  <a:cubicBezTo>
                    <a:pt x="50" y="136"/>
                    <a:pt x="50" y="136"/>
                    <a:pt x="50" y="135"/>
                  </a:cubicBezTo>
                  <a:cubicBezTo>
                    <a:pt x="50" y="135"/>
                    <a:pt x="50" y="135"/>
                    <a:pt x="49" y="135"/>
                  </a:cubicBezTo>
                  <a:cubicBezTo>
                    <a:pt x="49" y="136"/>
                    <a:pt x="50" y="136"/>
                    <a:pt x="50" y="136"/>
                  </a:cubicBezTo>
                  <a:close/>
                  <a:moveTo>
                    <a:pt x="39" y="138"/>
                  </a:moveTo>
                  <a:cubicBezTo>
                    <a:pt x="39" y="137"/>
                    <a:pt x="39" y="136"/>
                    <a:pt x="38" y="136"/>
                  </a:cubicBezTo>
                  <a:cubicBezTo>
                    <a:pt x="38" y="136"/>
                    <a:pt x="39" y="137"/>
                    <a:pt x="39" y="138"/>
                  </a:cubicBezTo>
                  <a:close/>
                  <a:moveTo>
                    <a:pt x="35" y="137"/>
                  </a:moveTo>
                  <a:cubicBezTo>
                    <a:pt x="35" y="138"/>
                    <a:pt x="36" y="137"/>
                    <a:pt x="36" y="137"/>
                  </a:cubicBezTo>
                  <a:cubicBezTo>
                    <a:pt x="36" y="137"/>
                    <a:pt x="36" y="136"/>
                    <a:pt x="35" y="136"/>
                  </a:cubicBezTo>
                  <a:cubicBezTo>
                    <a:pt x="35" y="136"/>
                    <a:pt x="35" y="137"/>
                    <a:pt x="35" y="137"/>
                  </a:cubicBezTo>
                  <a:close/>
                  <a:moveTo>
                    <a:pt x="62" y="138"/>
                  </a:moveTo>
                  <a:cubicBezTo>
                    <a:pt x="62" y="137"/>
                    <a:pt x="63" y="136"/>
                    <a:pt x="62" y="136"/>
                  </a:cubicBezTo>
                  <a:cubicBezTo>
                    <a:pt x="62" y="137"/>
                    <a:pt x="62" y="137"/>
                    <a:pt x="62" y="138"/>
                  </a:cubicBezTo>
                  <a:close/>
                  <a:moveTo>
                    <a:pt x="54" y="138"/>
                  </a:moveTo>
                  <a:cubicBezTo>
                    <a:pt x="54" y="138"/>
                    <a:pt x="54" y="137"/>
                    <a:pt x="53" y="137"/>
                  </a:cubicBezTo>
                  <a:cubicBezTo>
                    <a:pt x="53" y="137"/>
                    <a:pt x="53" y="138"/>
                    <a:pt x="54" y="138"/>
                  </a:cubicBezTo>
                  <a:close/>
                  <a:moveTo>
                    <a:pt x="42" y="140"/>
                  </a:moveTo>
                  <a:cubicBezTo>
                    <a:pt x="42" y="141"/>
                    <a:pt x="42" y="141"/>
                    <a:pt x="43" y="141"/>
                  </a:cubicBezTo>
                  <a:cubicBezTo>
                    <a:pt x="43" y="140"/>
                    <a:pt x="45" y="139"/>
                    <a:pt x="45" y="138"/>
                  </a:cubicBezTo>
                  <a:cubicBezTo>
                    <a:pt x="45" y="138"/>
                    <a:pt x="45" y="137"/>
                    <a:pt x="44" y="137"/>
                  </a:cubicBezTo>
                  <a:cubicBezTo>
                    <a:pt x="44" y="138"/>
                    <a:pt x="43" y="139"/>
                    <a:pt x="42" y="140"/>
                  </a:cubicBezTo>
                  <a:close/>
                  <a:moveTo>
                    <a:pt x="47" y="139"/>
                  </a:moveTo>
                  <a:cubicBezTo>
                    <a:pt x="48" y="139"/>
                    <a:pt x="48" y="138"/>
                    <a:pt x="48" y="138"/>
                  </a:cubicBezTo>
                  <a:cubicBezTo>
                    <a:pt x="47" y="138"/>
                    <a:pt x="47" y="139"/>
                    <a:pt x="47" y="139"/>
                  </a:cubicBezTo>
                  <a:close/>
                  <a:moveTo>
                    <a:pt x="35" y="142"/>
                  </a:moveTo>
                  <a:cubicBezTo>
                    <a:pt x="37" y="141"/>
                    <a:pt x="37" y="140"/>
                    <a:pt x="37" y="139"/>
                  </a:cubicBezTo>
                  <a:cubicBezTo>
                    <a:pt x="37" y="139"/>
                    <a:pt x="37" y="138"/>
                    <a:pt x="37" y="138"/>
                  </a:cubicBezTo>
                  <a:cubicBezTo>
                    <a:pt x="36" y="139"/>
                    <a:pt x="35" y="140"/>
                    <a:pt x="35" y="142"/>
                  </a:cubicBezTo>
                  <a:close/>
                  <a:moveTo>
                    <a:pt x="56" y="139"/>
                  </a:moveTo>
                  <a:cubicBezTo>
                    <a:pt x="57" y="139"/>
                    <a:pt x="57" y="139"/>
                    <a:pt x="57" y="138"/>
                  </a:cubicBezTo>
                  <a:cubicBezTo>
                    <a:pt x="57" y="138"/>
                    <a:pt x="56" y="139"/>
                    <a:pt x="56" y="139"/>
                  </a:cubicBezTo>
                  <a:close/>
                  <a:moveTo>
                    <a:pt x="52" y="140"/>
                  </a:moveTo>
                  <a:cubicBezTo>
                    <a:pt x="52" y="139"/>
                    <a:pt x="52" y="139"/>
                    <a:pt x="51" y="139"/>
                  </a:cubicBezTo>
                  <a:cubicBezTo>
                    <a:pt x="52" y="139"/>
                    <a:pt x="52" y="140"/>
                    <a:pt x="52" y="140"/>
                  </a:cubicBezTo>
                  <a:close/>
                  <a:moveTo>
                    <a:pt x="54" y="139"/>
                  </a:moveTo>
                  <a:cubicBezTo>
                    <a:pt x="54" y="139"/>
                    <a:pt x="55" y="139"/>
                    <a:pt x="55" y="139"/>
                  </a:cubicBezTo>
                  <a:cubicBezTo>
                    <a:pt x="54" y="139"/>
                    <a:pt x="54" y="139"/>
                    <a:pt x="54" y="139"/>
                  </a:cubicBezTo>
                  <a:cubicBezTo>
                    <a:pt x="54" y="139"/>
                    <a:pt x="54" y="139"/>
                    <a:pt x="54" y="139"/>
                  </a:cubicBezTo>
                  <a:close/>
                  <a:moveTo>
                    <a:pt x="6" y="140"/>
                  </a:moveTo>
                  <a:cubicBezTo>
                    <a:pt x="6" y="140"/>
                    <a:pt x="6" y="139"/>
                    <a:pt x="5" y="140"/>
                  </a:cubicBezTo>
                  <a:cubicBezTo>
                    <a:pt x="5" y="140"/>
                    <a:pt x="6" y="141"/>
                    <a:pt x="5" y="142"/>
                  </a:cubicBezTo>
                  <a:cubicBezTo>
                    <a:pt x="5" y="142"/>
                    <a:pt x="6" y="142"/>
                    <a:pt x="6" y="142"/>
                  </a:cubicBezTo>
                  <a:cubicBezTo>
                    <a:pt x="6" y="141"/>
                    <a:pt x="7" y="140"/>
                    <a:pt x="6" y="139"/>
                  </a:cubicBezTo>
                  <a:cubicBezTo>
                    <a:pt x="6" y="139"/>
                    <a:pt x="6" y="140"/>
                    <a:pt x="6" y="140"/>
                  </a:cubicBezTo>
                  <a:close/>
                  <a:moveTo>
                    <a:pt x="57" y="140"/>
                  </a:moveTo>
                  <a:cubicBezTo>
                    <a:pt x="57" y="140"/>
                    <a:pt x="58" y="140"/>
                    <a:pt x="58" y="139"/>
                  </a:cubicBezTo>
                  <a:cubicBezTo>
                    <a:pt x="58" y="139"/>
                    <a:pt x="58" y="139"/>
                    <a:pt x="57" y="139"/>
                  </a:cubicBezTo>
                  <a:cubicBezTo>
                    <a:pt x="57" y="140"/>
                    <a:pt x="57" y="140"/>
                    <a:pt x="57" y="140"/>
                  </a:cubicBezTo>
                  <a:close/>
                  <a:moveTo>
                    <a:pt x="52" y="141"/>
                  </a:moveTo>
                  <a:cubicBezTo>
                    <a:pt x="53" y="141"/>
                    <a:pt x="53" y="141"/>
                    <a:pt x="53" y="141"/>
                  </a:cubicBezTo>
                  <a:cubicBezTo>
                    <a:pt x="53" y="140"/>
                    <a:pt x="54" y="140"/>
                    <a:pt x="54" y="140"/>
                  </a:cubicBezTo>
                  <a:cubicBezTo>
                    <a:pt x="53" y="140"/>
                    <a:pt x="53" y="140"/>
                    <a:pt x="53" y="140"/>
                  </a:cubicBezTo>
                  <a:cubicBezTo>
                    <a:pt x="53" y="140"/>
                    <a:pt x="53" y="140"/>
                    <a:pt x="52" y="141"/>
                  </a:cubicBezTo>
                  <a:close/>
                  <a:moveTo>
                    <a:pt x="46" y="142"/>
                  </a:moveTo>
                  <a:cubicBezTo>
                    <a:pt x="46" y="142"/>
                    <a:pt x="47" y="141"/>
                    <a:pt x="46" y="140"/>
                  </a:cubicBezTo>
                  <a:cubicBezTo>
                    <a:pt x="46" y="141"/>
                    <a:pt x="45" y="142"/>
                    <a:pt x="46" y="142"/>
                  </a:cubicBezTo>
                  <a:close/>
                  <a:moveTo>
                    <a:pt x="57" y="141"/>
                  </a:moveTo>
                  <a:cubicBezTo>
                    <a:pt x="58" y="142"/>
                    <a:pt x="58" y="142"/>
                    <a:pt x="58" y="142"/>
                  </a:cubicBezTo>
                  <a:cubicBezTo>
                    <a:pt x="59" y="142"/>
                    <a:pt x="59" y="140"/>
                    <a:pt x="58" y="140"/>
                  </a:cubicBezTo>
                  <a:cubicBezTo>
                    <a:pt x="58" y="141"/>
                    <a:pt x="58" y="141"/>
                    <a:pt x="57" y="141"/>
                  </a:cubicBezTo>
                  <a:close/>
                  <a:moveTo>
                    <a:pt x="48" y="141"/>
                  </a:moveTo>
                  <a:cubicBezTo>
                    <a:pt x="48" y="141"/>
                    <a:pt x="49" y="141"/>
                    <a:pt x="49" y="140"/>
                  </a:cubicBezTo>
                  <a:cubicBezTo>
                    <a:pt x="48" y="140"/>
                    <a:pt x="48" y="140"/>
                    <a:pt x="48" y="140"/>
                  </a:cubicBezTo>
                  <a:cubicBezTo>
                    <a:pt x="48" y="141"/>
                    <a:pt x="48" y="141"/>
                    <a:pt x="48" y="141"/>
                  </a:cubicBezTo>
                  <a:close/>
                  <a:moveTo>
                    <a:pt x="49" y="142"/>
                  </a:moveTo>
                  <a:cubicBezTo>
                    <a:pt x="49" y="142"/>
                    <a:pt x="50" y="141"/>
                    <a:pt x="50" y="141"/>
                  </a:cubicBezTo>
                  <a:cubicBezTo>
                    <a:pt x="50" y="141"/>
                    <a:pt x="49" y="141"/>
                    <a:pt x="49" y="142"/>
                  </a:cubicBezTo>
                  <a:close/>
                  <a:moveTo>
                    <a:pt x="36" y="143"/>
                  </a:moveTo>
                  <a:cubicBezTo>
                    <a:pt x="36" y="144"/>
                    <a:pt x="36" y="144"/>
                    <a:pt x="37" y="144"/>
                  </a:cubicBezTo>
                  <a:cubicBezTo>
                    <a:pt x="37" y="144"/>
                    <a:pt x="38" y="143"/>
                    <a:pt x="39" y="142"/>
                  </a:cubicBezTo>
                  <a:cubicBezTo>
                    <a:pt x="38" y="142"/>
                    <a:pt x="39" y="141"/>
                    <a:pt x="38" y="141"/>
                  </a:cubicBezTo>
                  <a:cubicBezTo>
                    <a:pt x="38" y="142"/>
                    <a:pt x="37" y="143"/>
                    <a:pt x="36" y="143"/>
                  </a:cubicBezTo>
                  <a:close/>
                  <a:moveTo>
                    <a:pt x="54" y="142"/>
                  </a:moveTo>
                  <a:cubicBezTo>
                    <a:pt x="54" y="142"/>
                    <a:pt x="54" y="142"/>
                    <a:pt x="54" y="141"/>
                  </a:cubicBezTo>
                  <a:cubicBezTo>
                    <a:pt x="54" y="141"/>
                    <a:pt x="53" y="142"/>
                    <a:pt x="54" y="142"/>
                  </a:cubicBezTo>
                  <a:close/>
                  <a:moveTo>
                    <a:pt x="43" y="143"/>
                  </a:moveTo>
                  <a:cubicBezTo>
                    <a:pt x="43" y="143"/>
                    <a:pt x="44" y="142"/>
                    <a:pt x="44" y="142"/>
                  </a:cubicBezTo>
                  <a:cubicBezTo>
                    <a:pt x="43" y="142"/>
                    <a:pt x="43" y="143"/>
                    <a:pt x="43" y="143"/>
                  </a:cubicBezTo>
                  <a:close/>
                  <a:moveTo>
                    <a:pt x="49" y="143"/>
                  </a:moveTo>
                  <a:cubicBezTo>
                    <a:pt x="50" y="145"/>
                    <a:pt x="50" y="146"/>
                    <a:pt x="51" y="148"/>
                  </a:cubicBezTo>
                  <a:cubicBezTo>
                    <a:pt x="52" y="147"/>
                    <a:pt x="51" y="146"/>
                    <a:pt x="51" y="145"/>
                  </a:cubicBezTo>
                  <a:cubicBezTo>
                    <a:pt x="51" y="145"/>
                    <a:pt x="51" y="145"/>
                    <a:pt x="50" y="145"/>
                  </a:cubicBezTo>
                  <a:cubicBezTo>
                    <a:pt x="50" y="144"/>
                    <a:pt x="51" y="144"/>
                    <a:pt x="51" y="143"/>
                  </a:cubicBezTo>
                  <a:cubicBezTo>
                    <a:pt x="51" y="143"/>
                    <a:pt x="51" y="143"/>
                    <a:pt x="51" y="143"/>
                  </a:cubicBezTo>
                  <a:cubicBezTo>
                    <a:pt x="51" y="141"/>
                    <a:pt x="49" y="143"/>
                    <a:pt x="49" y="143"/>
                  </a:cubicBezTo>
                  <a:close/>
                  <a:moveTo>
                    <a:pt x="40" y="142"/>
                  </a:moveTo>
                  <a:cubicBezTo>
                    <a:pt x="41" y="143"/>
                    <a:pt x="41" y="143"/>
                    <a:pt x="41" y="143"/>
                  </a:cubicBezTo>
                  <a:cubicBezTo>
                    <a:pt x="41" y="142"/>
                    <a:pt x="41" y="142"/>
                    <a:pt x="40" y="142"/>
                  </a:cubicBezTo>
                  <a:close/>
                  <a:moveTo>
                    <a:pt x="54" y="143"/>
                  </a:moveTo>
                  <a:cubicBezTo>
                    <a:pt x="55" y="143"/>
                    <a:pt x="55" y="142"/>
                    <a:pt x="55" y="142"/>
                  </a:cubicBezTo>
                  <a:cubicBezTo>
                    <a:pt x="54" y="142"/>
                    <a:pt x="55" y="143"/>
                    <a:pt x="54" y="143"/>
                  </a:cubicBezTo>
                  <a:cubicBezTo>
                    <a:pt x="54" y="143"/>
                    <a:pt x="54" y="142"/>
                    <a:pt x="54" y="142"/>
                  </a:cubicBezTo>
                  <a:cubicBezTo>
                    <a:pt x="54" y="142"/>
                    <a:pt x="54" y="143"/>
                    <a:pt x="54" y="143"/>
                  </a:cubicBezTo>
                  <a:close/>
                  <a:moveTo>
                    <a:pt x="57" y="144"/>
                  </a:moveTo>
                  <a:cubicBezTo>
                    <a:pt x="57" y="143"/>
                    <a:pt x="57" y="143"/>
                    <a:pt x="57" y="143"/>
                  </a:cubicBezTo>
                  <a:cubicBezTo>
                    <a:pt x="57" y="143"/>
                    <a:pt x="57" y="142"/>
                    <a:pt x="57" y="142"/>
                  </a:cubicBezTo>
                  <a:cubicBezTo>
                    <a:pt x="56" y="143"/>
                    <a:pt x="57" y="143"/>
                    <a:pt x="57" y="144"/>
                  </a:cubicBezTo>
                  <a:close/>
                  <a:moveTo>
                    <a:pt x="62" y="144"/>
                  </a:moveTo>
                  <a:cubicBezTo>
                    <a:pt x="62" y="143"/>
                    <a:pt x="62" y="143"/>
                    <a:pt x="61" y="142"/>
                  </a:cubicBezTo>
                  <a:cubicBezTo>
                    <a:pt x="62" y="143"/>
                    <a:pt x="61" y="144"/>
                    <a:pt x="62" y="144"/>
                  </a:cubicBezTo>
                  <a:close/>
                  <a:moveTo>
                    <a:pt x="42" y="144"/>
                  </a:moveTo>
                  <a:cubicBezTo>
                    <a:pt x="42" y="145"/>
                    <a:pt x="43" y="143"/>
                    <a:pt x="42" y="143"/>
                  </a:cubicBezTo>
                  <a:cubicBezTo>
                    <a:pt x="42" y="144"/>
                    <a:pt x="42" y="144"/>
                    <a:pt x="42" y="144"/>
                  </a:cubicBezTo>
                  <a:close/>
                  <a:moveTo>
                    <a:pt x="60" y="144"/>
                  </a:moveTo>
                  <a:cubicBezTo>
                    <a:pt x="59" y="144"/>
                    <a:pt x="60" y="143"/>
                    <a:pt x="60" y="143"/>
                  </a:cubicBezTo>
                  <a:cubicBezTo>
                    <a:pt x="59" y="144"/>
                    <a:pt x="59" y="144"/>
                    <a:pt x="60" y="144"/>
                  </a:cubicBezTo>
                  <a:close/>
                  <a:moveTo>
                    <a:pt x="41" y="147"/>
                  </a:moveTo>
                  <a:cubicBezTo>
                    <a:pt x="41" y="148"/>
                    <a:pt x="40" y="148"/>
                    <a:pt x="40" y="149"/>
                  </a:cubicBezTo>
                  <a:cubicBezTo>
                    <a:pt x="42" y="147"/>
                    <a:pt x="43" y="145"/>
                    <a:pt x="44" y="143"/>
                  </a:cubicBezTo>
                  <a:cubicBezTo>
                    <a:pt x="42" y="144"/>
                    <a:pt x="42" y="146"/>
                    <a:pt x="41" y="147"/>
                  </a:cubicBezTo>
                  <a:close/>
                  <a:moveTo>
                    <a:pt x="37" y="146"/>
                  </a:moveTo>
                  <a:cubicBezTo>
                    <a:pt x="38" y="146"/>
                    <a:pt x="38" y="147"/>
                    <a:pt x="38" y="147"/>
                  </a:cubicBezTo>
                  <a:cubicBezTo>
                    <a:pt x="39" y="146"/>
                    <a:pt x="39" y="145"/>
                    <a:pt x="40" y="145"/>
                  </a:cubicBezTo>
                  <a:cubicBezTo>
                    <a:pt x="40" y="144"/>
                    <a:pt x="40" y="144"/>
                    <a:pt x="39" y="143"/>
                  </a:cubicBezTo>
                  <a:cubicBezTo>
                    <a:pt x="39" y="144"/>
                    <a:pt x="38" y="145"/>
                    <a:pt x="37" y="146"/>
                  </a:cubicBezTo>
                  <a:close/>
                  <a:moveTo>
                    <a:pt x="53" y="144"/>
                  </a:moveTo>
                  <a:cubicBezTo>
                    <a:pt x="54" y="144"/>
                    <a:pt x="53" y="144"/>
                    <a:pt x="53" y="144"/>
                  </a:cubicBezTo>
                  <a:cubicBezTo>
                    <a:pt x="53" y="144"/>
                    <a:pt x="53" y="144"/>
                    <a:pt x="53" y="144"/>
                  </a:cubicBezTo>
                  <a:close/>
                  <a:moveTo>
                    <a:pt x="63" y="146"/>
                  </a:moveTo>
                  <a:cubicBezTo>
                    <a:pt x="63" y="146"/>
                    <a:pt x="63" y="145"/>
                    <a:pt x="63" y="145"/>
                  </a:cubicBezTo>
                  <a:cubicBezTo>
                    <a:pt x="63" y="145"/>
                    <a:pt x="63" y="146"/>
                    <a:pt x="63" y="146"/>
                  </a:cubicBezTo>
                  <a:close/>
                  <a:moveTo>
                    <a:pt x="54" y="146"/>
                  </a:moveTo>
                  <a:cubicBezTo>
                    <a:pt x="55" y="146"/>
                    <a:pt x="54" y="146"/>
                    <a:pt x="54" y="145"/>
                  </a:cubicBezTo>
                  <a:cubicBezTo>
                    <a:pt x="54" y="146"/>
                    <a:pt x="54" y="146"/>
                    <a:pt x="54" y="146"/>
                  </a:cubicBezTo>
                  <a:close/>
                  <a:moveTo>
                    <a:pt x="34" y="149"/>
                  </a:moveTo>
                  <a:cubicBezTo>
                    <a:pt x="34" y="149"/>
                    <a:pt x="34" y="150"/>
                    <a:pt x="34" y="150"/>
                  </a:cubicBezTo>
                  <a:cubicBezTo>
                    <a:pt x="34" y="150"/>
                    <a:pt x="34" y="150"/>
                    <a:pt x="34" y="150"/>
                  </a:cubicBezTo>
                  <a:cubicBezTo>
                    <a:pt x="34" y="150"/>
                    <a:pt x="34" y="151"/>
                    <a:pt x="34" y="150"/>
                  </a:cubicBezTo>
                  <a:cubicBezTo>
                    <a:pt x="35" y="149"/>
                    <a:pt x="34" y="147"/>
                    <a:pt x="34" y="146"/>
                  </a:cubicBezTo>
                  <a:cubicBezTo>
                    <a:pt x="34" y="146"/>
                    <a:pt x="34" y="146"/>
                    <a:pt x="33" y="146"/>
                  </a:cubicBezTo>
                  <a:cubicBezTo>
                    <a:pt x="33" y="147"/>
                    <a:pt x="34" y="148"/>
                    <a:pt x="34" y="149"/>
                  </a:cubicBezTo>
                  <a:close/>
                  <a:moveTo>
                    <a:pt x="61" y="146"/>
                  </a:moveTo>
                  <a:cubicBezTo>
                    <a:pt x="61" y="146"/>
                    <a:pt x="61" y="147"/>
                    <a:pt x="62" y="147"/>
                  </a:cubicBezTo>
                  <a:cubicBezTo>
                    <a:pt x="62" y="146"/>
                    <a:pt x="62" y="146"/>
                    <a:pt x="62" y="146"/>
                  </a:cubicBezTo>
                  <a:cubicBezTo>
                    <a:pt x="62" y="146"/>
                    <a:pt x="61" y="146"/>
                    <a:pt x="61" y="146"/>
                  </a:cubicBezTo>
                  <a:close/>
                  <a:moveTo>
                    <a:pt x="59" y="147"/>
                  </a:moveTo>
                  <a:cubicBezTo>
                    <a:pt x="59" y="147"/>
                    <a:pt x="60" y="146"/>
                    <a:pt x="59" y="146"/>
                  </a:cubicBezTo>
                  <a:cubicBezTo>
                    <a:pt x="59" y="146"/>
                    <a:pt x="59" y="147"/>
                    <a:pt x="59" y="147"/>
                  </a:cubicBezTo>
                  <a:close/>
                  <a:moveTo>
                    <a:pt x="58" y="148"/>
                  </a:moveTo>
                  <a:cubicBezTo>
                    <a:pt x="58" y="147"/>
                    <a:pt x="58" y="147"/>
                    <a:pt x="57" y="146"/>
                  </a:cubicBezTo>
                  <a:cubicBezTo>
                    <a:pt x="58" y="147"/>
                    <a:pt x="58" y="148"/>
                    <a:pt x="58" y="148"/>
                  </a:cubicBezTo>
                  <a:close/>
                  <a:moveTo>
                    <a:pt x="36" y="148"/>
                  </a:moveTo>
                  <a:cubicBezTo>
                    <a:pt x="36" y="147"/>
                    <a:pt x="36" y="146"/>
                    <a:pt x="35" y="147"/>
                  </a:cubicBezTo>
                  <a:cubicBezTo>
                    <a:pt x="35" y="147"/>
                    <a:pt x="35" y="147"/>
                    <a:pt x="36" y="147"/>
                  </a:cubicBezTo>
                  <a:cubicBezTo>
                    <a:pt x="36" y="147"/>
                    <a:pt x="35" y="147"/>
                    <a:pt x="35" y="147"/>
                  </a:cubicBezTo>
                  <a:cubicBezTo>
                    <a:pt x="35" y="148"/>
                    <a:pt x="35" y="149"/>
                    <a:pt x="36" y="150"/>
                  </a:cubicBezTo>
                  <a:cubicBezTo>
                    <a:pt x="36" y="150"/>
                    <a:pt x="36" y="149"/>
                    <a:pt x="36" y="149"/>
                  </a:cubicBezTo>
                  <a:cubicBezTo>
                    <a:pt x="36" y="149"/>
                    <a:pt x="37" y="149"/>
                    <a:pt x="37" y="149"/>
                  </a:cubicBezTo>
                  <a:cubicBezTo>
                    <a:pt x="37" y="148"/>
                    <a:pt x="37" y="148"/>
                    <a:pt x="37" y="148"/>
                  </a:cubicBezTo>
                  <a:cubicBezTo>
                    <a:pt x="36" y="148"/>
                    <a:pt x="36" y="148"/>
                    <a:pt x="36" y="148"/>
                  </a:cubicBezTo>
                  <a:close/>
                  <a:moveTo>
                    <a:pt x="55" y="148"/>
                  </a:moveTo>
                  <a:cubicBezTo>
                    <a:pt x="55" y="147"/>
                    <a:pt x="55" y="147"/>
                    <a:pt x="55" y="147"/>
                  </a:cubicBezTo>
                  <a:cubicBezTo>
                    <a:pt x="54" y="147"/>
                    <a:pt x="54" y="147"/>
                    <a:pt x="55" y="148"/>
                  </a:cubicBezTo>
                  <a:close/>
                  <a:moveTo>
                    <a:pt x="6" y="149"/>
                  </a:moveTo>
                  <a:cubicBezTo>
                    <a:pt x="6" y="148"/>
                    <a:pt x="7" y="147"/>
                    <a:pt x="6" y="147"/>
                  </a:cubicBezTo>
                  <a:cubicBezTo>
                    <a:pt x="6" y="148"/>
                    <a:pt x="6" y="148"/>
                    <a:pt x="6" y="149"/>
                  </a:cubicBezTo>
                  <a:close/>
                  <a:moveTo>
                    <a:pt x="55" y="150"/>
                  </a:moveTo>
                  <a:cubicBezTo>
                    <a:pt x="56" y="150"/>
                    <a:pt x="56" y="150"/>
                    <a:pt x="56" y="149"/>
                  </a:cubicBezTo>
                  <a:cubicBezTo>
                    <a:pt x="55" y="149"/>
                    <a:pt x="56" y="148"/>
                    <a:pt x="55" y="148"/>
                  </a:cubicBezTo>
                  <a:cubicBezTo>
                    <a:pt x="55" y="149"/>
                    <a:pt x="54" y="150"/>
                    <a:pt x="55" y="150"/>
                  </a:cubicBezTo>
                  <a:close/>
                  <a:moveTo>
                    <a:pt x="59" y="150"/>
                  </a:moveTo>
                  <a:cubicBezTo>
                    <a:pt x="60" y="149"/>
                    <a:pt x="59" y="149"/>
                    <a:pt x="59" y="149"/>
                  </a:cubicBezTo>
                  <a:cubicBezTo>
                    <a:pt x="58" y="149"/>
                    <a:pt x="59" y="150"/>
                    <a:pt x="59" y="150"/>
                  </a:cubicBezTo>
                  <a:close/>
                  <a:moveTo>
                    <a:pt x="40" y="151"/>
                  </a:moveTo>
                  <a:cubicBezTo>
                    <a:pt x="40" y="155"/>
                    <a:pt x="39" y="158"/>
                    <a:pt x="40" y="162"/>
                  </a:cubicBezTo>
                  <a:cubicBezTo>
                    <a:pt x="40" y="162"/>
                    <a:pt x="39" y="163"/>
                    <a:pt x="39" y="163"/>
                  </a:cubicBezTo>
                  <a:cubicBezTo>
                    <a:pt x="39" y="163"/>
                    <a:pt x="40" y="163"/>
                    <a:pt x="40" y="163"/>
                  </a:cubicBezTo>
                  <a:cubicBezTo>
                    <a:pt x="40" y="158"/>
                    <a:pt x="41" y="154"/>
                    <a:pt x="42" y="149"/>
                  </a:cubicBezTo>
                  <a:cubicBezTo>
                    <a:pt x="42" y="149"/>
                    <a:pt x="42" y="149"/>
                    <a:pt x="41" y="149"/>
                  </a:cubicBezTo>
                  <a:cubicBezTo>
                    <a:pt x="41" y="150"/>
                    <a:pt x="41" y="151"/>
                    <a:pt x="40" y="151"/>
                  </a:cubicBezTo>
                  <a:close/>
                  <a:moveTo>
                    <a:pt x="39" y="150"/>
                  </a:moveTo>
                  <a:cubicBezTo>
                    <a:pt x="39" y="149"/>
                    <a:pt x="39" y="149"/>
                    <a:pt x="39" y="149"/>
                  </a:cubicBezTo>
                  <a:cubicBezTo>
                    <a:pt x="39" y="149"/>
                    <a:pt x="39" y="150"/>
                    <a:pt x="39" y="150"/>
                  </a:cubicBezTo>
                  <a:close/>
                  <a:moveTo>
                    <a:pt x="63" y="152"/>
                  </a:moveTo>
                  <a:cubicBezTo>
                    <a:pt x="63" y="151"/>
                    <a:pt x="63" y="150"/>
                    <a:pt x="63" y="150"/>
                  </a:cubicBezTo>
                  <a:cubicBezTo>
                    <a:pt x="63" y="150"/>
                    <a:pt x="62" y="151"/>
                    <a:pt x="63" y="152"/>
                  </a:cubicBezTo>
                  <a:close/>
                  <a:moveTo>
                    <a:pt x="37" y="151"/>
                  </a:moveTo>
                  <a:cubicBezTo>
                    <a:pt x="37" y="150"/>
                    <a:pt x="38" y="150"/>
                    <a:pt x="38" y="150"/>
                  </a:cubicBezTo>
                  <a:cubicBezTo>
                    <a:pt x="38" y="150"/>
                    <a:pt x="37" y="150"/>
                    <a:pt x="37" y="151"/>
                  </a:cubicBezTo>
                  <a:close/>
                  <a:moveTo>
                    <a:pt x="38" y="152"/>
                  </a:moveTo>
                  <a:cubicBezTo>
                    <a:pt x="39" y="152"/>
                    <a:pt x="38" y="151"/>
                    <a:pt x="38" y="150"/>
                  </a:cubicBezTo>
                  <a:cubicBezTo>
                    <a:pt x="38" y="151"/>
                    <a:pt x="37" y="152"/>
                    <a:pt x="38" y="152"/>
                  </a:cubicBezTo>
                  <a:close/>
                  <a:moveTo>
                    <a:pt x="37" y="152"/>
                  </a:moveTo>
                  <a:cubicBezTo>
                    <a:pt x="37" y="152"/>
                    <a:pt x="37" y="151"/>
                    <a:pt x="37" y="151"/>
                  </a:cubicBezTo>
                  <a:cubicBezTo>
                    <a:pt x="36" y="151"/>
                    <a:pt x="36" y="152"/>
                    <a:pt x="37" y="152"/>
                  </a:cubicBezTo>
                  <a:close/>
                  <a:moveTo>
                    <a:pt x="33" y="154"/>
                  </a:moveTo>
                  <a:cubicBezTo>
                    <a:pt x="34" y="154"/>
                    <a:pt x="34" y="152"/>
                    <a:pt x="33" y="151"/>
                  </a:cubicBezTo>
                  <a:cubicBezTo>
                    <a:pt x="33" y="152"/>
                    <a:pt x="33" y="153"/>
                    <a:pt x="33" y="154"/>
                  </a:cubicBezTo>
                  <a:close/>
                  <a:moveTo>
                    <a:pt x="58" y="152"/>
                  </a:moveTo>
                  <a:cubicBezTo>
                    <a:pt x="58" y="152"/>
                    <a:pt x="58" y="152"/>
                    <a:pt x="58" y="152"/>
                  </a:cubicBezTo>
                  <a:cubicBezTo>
                    <a:pt x="58" y="151"/>
                    <a:pt x="58" y="151"/>
                    <a:pt x="58" y="151"/>
                  </a:cubicBezTo>
                  <a:cubicBezTo>
                    <a:pt x="58" y="151"/>
                    <a:pt x="58" y="151"/>
                    <a:pt x="58" y="152"/>
                  </a:cubicBezTo>
                  <a:close/>
                  <a:moveTo>
                    <a:pt x="65" y="171"/>
                  </a:moveTo>
                  <a:cubicBezTo>
                    <a:pt x="65" y="171"/>
                    <a:pt x="65" y="171"/>
                    <a:pt x="65" y="171"/>
                  </a:cubicBezTo>
                  <a:cubicBezTo>
                    <a:pt x="65" y="171"/>
                    <a:pt x="65" y="171"/>
                    <a:pt x="65" y="171"/>
                  </a:cubicBezTo>
                  <a:cubicBezTo>
                    <a:pt x="66" y="165"/>
                    <a:pt x="66" y="157"/>
                    <a:pt x="65" y="151"/>
                  </a:cubicBezTo>
                  <a:cubicBezTo>
                    <a:pt x="64" y="152"/>
                    <a:pt x="64" y="155"/>
                    <a:pt x="65" y="156"/>
                  </a:cubicBezTo>
                  <a:cubicBezTo>
                    <a:pt x="65" y="157"/>
                    <a:pt x="65" y="157"/>
                    <a:pt x="64" y="157"/>
                  </a:cubicBezTo>
                  <a:cubicBezTo>
                    <a:pt x="64" y="158"/>
                    <a:pt x="64" y="160"/>
                    <a:pt x="65" y="161"/>
                  </a:cubicBezTo>
                  <a:cubicBezTo>
                    <a:pt x="65" y="161"/>
                    <a:pt x="64" y="160"/>
                    <a:pt x="64" y="161"/>
                  </a:cubicBezTo>
                  <a:cubicBezTo>
                    <a:pt x="64" y="161"/>
                    <a:pt x="64" y="161"/>
                    <a:pt x="64" y="162"/>
                  </a:cubicBezTo>
                  <a:cubicBezTo>
                    <a:pt x="64" y="162"/>
                    <a:pt x="65" y="162"/>
                    <a:pt x="65" y="162"/>
                  </a:cubicBezTo>
                  <a:cubicBezTo>
                    <a:pt x="65" y="163"/>
                    <a:pt x="64" y="164"/>
                    <a:pt x="64" y="164"/>
                  </a:cubicBezTo>
                  <a:cubicBezTo>
                    <a:pt x="63" y="166"/>
                    <a:pt x="65" y="168"/>
                    <a:pt x="64" y="170"/>
                  </a:cubicBezTo>
                  <a:cubicBezTo>
                    <a:pt x="64" y="170"/>
                    <a:pt x="64" y="169"/>
                    <a:pt x="64" y="170"/>
                  </a:cubicBezTo>
                  <a:cubicBezTo>
                    <a:pt x="64" y="170"/>
                    <a:pt x="63" y="172"/>
                    <a:pt x="64" y="172"/>
                  </a:cubicBezTo>
                  <a:cubicBezTo>
                    <a:pt x="65" y="172"/>
                    <a:pt x="65" y="171"/>
                    <a:pt x="65" y="171"/>
                  </a:cubicBezTo>
                  <a:cubicBezTo>
                    <a:pt x="65" y="171"/>
                    <a:pt x="65" y="171"/>
                    <a:pt x="65" y="171"/>
                  </a:cubicBezTo>
                  <a:cubicBezTo>
                    <a:pt x="65" y="171"/>
                    <a:pt x="65" y="171"/>
                    <a:pt x="65" y="171"/>
                  </a:cubicBezTo>
                  <a:close/>
                  <a:moveTo>
                    <a:pt x="56" y="153"/>
                  </a:moveTo>
                  <a:cubicBezTo>
                    <a:pt x="57" y="153"/>
                    <a:pt x="57" y="153"/>
                    <a:pt x="57" y="153"/>
                  </a:cubicBezTo>
                  <a:cubicBezTo>
                    <a:pt x="57" y="152"/>
                    <a:pt x="57" y="152"/>
                    <a:pt x="57" y="152"/>
                  </a:cubicBezTo>
                  <a:cubicBezTo>
                    <a:pt x="56" y="152"/>
                    <a:pt x="57" y="153"/>
                    <a:pt x="56" y="153"/>
                  </a:cubicBezTo>
                  <a:close/>
                  <a:moveTo>
                    <a:pt x="61" y="154"/>
                  </a:moveTo>
                  <a:cubicBezTo>
                    <a:pt x="61" y="154"/>
                    <a:pt x="61" y="153"/>
                    <a:pt x="62" y="153"/>
                  </a:cubicBezTo>
                  <a:cubicBezTo>
                    <a:pt x="61" y="152"/>
                    <a:pt x="61" y="152"/>
                    <a:pt x="61" y="152"/>
                  </a:cubicBezTo>
                  <a:cubicBezTo>
                    <a:pt x="61" y="153"/>
                    <a:pt x="61" y="153"/>
                    <a:pt x="61" y="154"/>
                  </a:cubicBezTo>
                  <a:close/>
                  <a:moveTo>
                    <a:pt x="36" y="153"/>
                  </a:moveTo>
                  <a:cubicBezTo>
                    <a:pt x="36" y="153"/>
                    <a:pt x="36" y="153"/>
                    <a:pt x="36" y="152"/>
                  </a:cubicBezTo>
                  <a:cubicBezTo>
                    <a:pt x="35" y="153"/>
                    <a:pt x="36" y="153"/>
                    <a:pt x="36" y="153"/>
                  </a:cubicBezTo>
                  <a:close/>
                  <a:moveTo>
                    <a:pt x="54" y="157"/>
                  </a:moveTo>
                  <a:cubicBezTo>
                    <a:pt x="55" y="156"/>
                    <a:pt x="54" y="156"/>
                    <a:pt x="54" y="155"/>
                  </a:cubicBezTo>
                  <a:cubicBezTo>
                    <a:pt x="55" y="155"/>
                    <a:pt x="55" y="153"/>
                    <a:pt x="54" y="152"/>
                  </a:cubicBezTo>
                  <a:cubicBezTo>
                    <a:pt x="53" y="154"/>
                    <a:pt x="54" y="155"/>
                    <a:pt x="54" y="157"/>
                  </a:cubicBezTo>
                  <a:close/>
                  <a:moveTo>
                    <a:pt x="59" y="153"/>
                  </a:moveTo>
                  <a:cubicBezTo>
                    <a:pt x="59" y="153"/>
                    <a:pt x="59" y="154"/>
                    <a:pt x="60" y="155"/>
                  </a:cubicBezTo>
                  <a:cubicBezTo>
                    <a:pt x="60" y="154"/>
                    <a:pt x="59" y="153"/>
                    <a:pt x="59" y="153"/>
                  </a:cubicBezTo>
                  <a:cubicBezTo>
                    <a:pt x="59" y="153"/>
                    <a:pt x="59" y="153"/>
                    <a:pt x="59" y="153"/>
                  </a:cubicBezTo>
                  <a:close/>
                  <a:moveTo>
                    <a:pt x="38" y="154"/>
                  </a:moveTo>
                  <a:cubicBezTo>
                    <a:pt x="39" y="154"/>
                    <a:pt x="38" y="155"/>
                    <a:pt x="39" y="155"/>
                  </a:cubicBezTo>
                  <a:cubicBezTo>
                    <a:pt x="39" y="154"/>
                    <a:pt x="39" y="153"/>
                    <a:pt x="39" y="153"/>
                  </a:cubicBezTo>
                  <a:cubicBezTo>
                    <a:pt x="39" y="153"/>
                    <a:pt x="38" y="153"/>
                    <a:pt x="38" y="154"/>
                  </a:cubicBezTo>
                  <a:close/>
                  <a:moveTo>
                    <a:pt x="36" y="155"/>
                  </a:moveTo>
                  <a:cubicBezTo>
                    <a:pt x="36" y="155"/>
                    <a:pt x="37" y="155"/>
                    <a:pt x="37" y="154"/>
                  </a:cubicBezTo>
                  <a:cubicBezTo>
                    <a:pt x="36" y="154"/>
                    <a:pt x="37" y="154"/>
                    <a:pt x="36" y="154"/>
                  </a:cubicBezTo>
                  <a:cubicBezTo>
                    <a:pt x="36" y="154"/>
                    <a:pt x="36" y="154"/>
                    <a:pt x="36" y="155"/>
                  </a:cubicBezTo>
                  <a:close/>
                  <a:moveTo>
                    <a:pt x="57" y="156"/>
                  </a:moveTo>
                  <a:cubicBezTo>
                    <a:pt x="57" y="156"/>
                    <a:pt x="57" y="156"/>
                    <a:pt x="57" y="157"/>
                  </a:cubicBezTo>
                  <a:cubicBezTo>
                    <a:pt x="58" y="156"/>
                    <a:pt x="58" y="156"/>
                    <a:pt x="58" y="156"/>
                  </a:cubicBezTo>
                  <a:cubicBezTo>
                    <a:pt x="58" y="155"/>
                    <a:pt x="58" y="154"/>
                    <a:pt x="58" y="154"/>
                  </a:cubicBezTo>
                  <a:cubicBezTo>
                    <a:pt x="57" y="155"/>
                    <a:pt x="57" y="155"/>
                    <a:pt x="57" y="156"/>
                  </a:cubicBezTo>
                  <a:close/>
                  <a:moveTo>
                    <a:pt x="34" y="156"/>
                  </a:moveTo>
                  <a:cubicBezTo>
                    <a:pt x="34" y="156"/>
                    <a:pt x="35" y="155"/>
                    <a:pt x="35" y="154"/>
                  </a:cubicBezTo>
                  <a:cubicBezTo>
                    <a:pt x="34" y="154"/>
                    <a:pt x="34" y="154"/>
                    <a:pt x="34" y="154"/>
                  </a:cubicBezTo>
                  <a:cubicBezTo>
                    <a:pt x="35" y="155"/>
                    <a:pt x="34" y="155"/>
                    <a:pt x="34" y="156"/>
                  </a:cubicBezTo>
                  <a:close/>
                  <a:moveTo>
                    <a:pt x="63" y="156"/>
                  </a:moveTo>
                  <a:cubicBezTo>
                    <a:pt x="63" y="156"/>
                    <a:pt x="63" y="154"/>
                    <a:pt x="63" y="155"/>
                  </a:cubicBezTo>
                  <a:cubicBezTo>
                    <a:pt x="63" y="155"/>
                    <a:pt x="62" y="155"/>
                    <a:pt x="63" y="156"/>
                  </a:cubicBezTo>
                  <a:close/>
                  <a:moveTo>
                    <a:pt x="37" y="157"/>
                  </a:moveTo>
                  <a:cubicBezTo>
                    <a:pt x="37" y="156"/>
                    <a:pt x="38" y="156"/>
                    <a:pt x="38" y="155"/>
                  </a:cubicBezTo>
                  <a:cubicBezTo>
                    <a:pt x="37" y="155"/>
                    <a:pt x="37" y="155"/>
                    <a:pt x="37" y="155"/>
                  </a:cubicBezTo>
                  <a:cubicBezTo>
                    <a:pt x="37" y="156"/>
                    <a:pt x="36" y="156"/>
                    <a:pt x="37" y="157"/>
                  </a:cubicBezTo>
                  <a:close/>
                  <a:moveTo>
                    <a:pt x="61" y="157"/>
                  </a:moveTo>
                  <a:cubicBezTo>
                    <a:pt x="61" y="157"/>
                    <a:pt x="61" y="156"/>
                    <a:pt x="61" y="156"/>
                  </a:cubicBezTo>
                  <a:cubicBezTo>
                    <a:pt x="61" y="157"/>
                    <a:pt x="61" y="157"/>
                    <a:pt x="61" y="157"/>
                  </a:cubicBezTo>
                  <a:close/>
                  <a:moveTo>
                    <a:pt x="34" y="157"/>
                  </a:moveTo>
                  <a:cubicBezTo>
                    <a:pt x="35" y="157"/>
                    <a:pt x="35" y="156"/>
                    <a:pt x="35" y="156"/>
                  </a:cubicBezTo>
                  <a:cubicBezTo>
                    <a:pt x="35" y="157"/>
                    <a:pt x="34" y="157"/>
                    <a:pt x="34" y="157"/>
                  </a:cubicBezTo>
                  <a:close/>
                  <a:moveTo>
                    <a:pt x="37" y="158"/>
                  </a:moveTo>
                  <a:cubicBezTo>
                    <a:pt x="37" y="158"/>
                    <a:pt x="37" y="158"/>
                    <a:pt x="37" y="159"/>
                  </a:cubicBezTo>
                  <a:cubicBezTo>
                    <a:pt x="38" y="159"/>
                    <a:pt x="38" y="159"/>
                    <a:pt x="38" y="159"/>
                  </a:cubicBezTo>
                  <a:cubicBezTo>
                    <a:pt x="38" y="159"/>
                    <a:pt x="39" y="157"/>
                    <a:pt x="38" y="157"/>
                  </a:cubicBezTo>
                  <a:cubicBezTo>
                    <a:pt x="38" y="157"/>
                    <a:pt x="37" y="158"/>
                    <a:pt x="37" y="158"/>
                  </a:cubicBezTo>
                  <a:close/>
                  <a:moveTo>
                    <a:pt x="58" y="159"/>
                  </a:moveTo>
                  <a:cubicBezTo>
                    <a:pt x="58" y="159"/>
                    <a:pt x="58" y="159"/>
                    <a:pt x="58" y="159"/>
                  </a:cubicBezTo>
                  <a:cubicBezTo>
                    <a:pt x="59" y="159"/>
                    <a:pt x="59" y="159"/>
                    <a:pt x="60" y="158"/>
                  </a:cubicBezTo>
                  <a:cubicBezTo>
                    <a:pt x="59" y="158"/>
                    <a:pt x="60" y="157"/>
                    <a:pt x="59" y="157"/>
                  </a:cubicBezTo>
                  <a:cubicBezTo>
                    <a:pt x="59" y="158"/>
                    <a:pt x="59" y="158"/>
                    <a:pt x="58" y="159"/>
                  </a:cubicBezTo>
                  <a:close/>
                  <a:moveTo>
                    <a:pt x="33" y="159"/>
                  </a:moveTo>
                  <a:cubicBezTo>
                    <a:pt x="34" y="159"/>
                    <a:pt x="33" y="158"/>
                    <a:pt x="34" y="158"/>
                  </a:cubicBezTo>
                  <a:cubicBezTo>
                    <a:pt x="33" y="158"/>
                    <a:pt x="33" y="158"/>
                    <a:pt x="33" y="158"/>
                  </a:cubicBezTo>
                  <a:cubicBezTo>
                    <a:pt x="33" y="159"/>
                    <a:pt x="33" y="159"/>
                    <a:pt x="33" y="159"/>
                  </a:cubicBezTo>
                  <a:close/>
                  <a:moveTo>
                    <a:pt x="55" y="159"/>
                  </a:moveTo>
                  <a:cubicBezTo>
                    <a:pt x="55" y="161"/>
                    <a:pt x="56" y="162"/>
                    <a:pt x="56" y="163"/>
                  </a:cubicBezTo>
                  <a:cubicBezTo>
                    <a:pt x="56" y="163"/>
                    <a:pt x="57" y="162"/>
                    <a:pt x="57" y="162"/>
                  </a:cubicBezTo>
                  <a:cubicBezTo>
                    <a:pt x="56" y="162"/>
                    <a:pt x="56" y="161"/>
                    <a:pt x="56" y="161"/>
                  </a:cubicBezTo>
                  <a:cubicBezTo>
                    <a:pt x="56" y="161"/>
                    <a:pt x="56" y="160"/>
                    <a:pt x="56" y="160"/>
                  </a:cubicBezTo>
                  <a:cubicBezTo>
                    <a:pt x="56" y="160"/>
                    <a:pt x="56" y="159"/>
                    <a:pt x="55" y="159"/>
                  </a:cubicBezTo>
                  <a:cubicBezTo>
                    <a:pt x="55" y="159"/>
                    <a:pt x="55" y="159"/>
                    <a:pt x="55" y="159"/>
                  </a:cubicBezTo>
                  <a:close/>
                  <a:moveTo>
                    <a:pt x="62" y="161"/>
                  </a:moveTo>
                  <a:cubicBezTo>
                    <a:pt x="62" y="161"/>
                    <a:pt x="62" y="161"/>
                    <a:pt x="62" y="161"/>
                  </a:cubicBezTo>
                  <a:cubicBezTo>
                    <a:pt x="61" y="161"/>
                    <a:pt x="61" y="159"/>
                    <a:pt x="61" y="159"/>
                  </a:cubicBezTo>
                  <a:cubicBezTo>
                    <a:pt x="61" y="160"/>
                    <a:pt x="61" y="161"/>
                    <a:pt x="62" y="161"/>
                  </a:cubicBezTo>
                  <a:close/>
                  <a:moveTo>
                    <a:pt x="33" y="161"/>
                  </a:moveTo>
                  <a:cubicBezTo>
                    <a:pt x="34" y="161"/>
                    <a:pt x="34" y="161"/>
                    <a:pt x="34" y="161"/>
                  </a:cubicBezTo>
                  <a:cubicBezTo>
                    <a:pt x="34" y="161"/>
                    <a:pt x="35" y="160"/>
                    <a:pt x="34" y="160"/>
                  </a:cubicBezTo>
                  <a:cubicBezTo>
                    <a:pt x="34" y="160"/>
                    <a:pt x="33" y="161"/>
                    <a:pt x="33" y="161"/>
                  </a:cubicBezTo>
                  <a:close/>
                  <a:moveTo>
                    <a:pt x="61" y="161"/>
                  </a:moveTo>
                  <a:cubicBezTo>
                    <a:pt x="61" y="161"/>
                    <a:pt x="61" y="160"/>
                    <a:pt x="60" y="160"/>
                  </a:cubicBezTo>
                  <a:cubicBezTo>
                    <a:pt x="60" y="160"/>
                    <a:pt x="59" y="160"/>
                    <a:pt x="59" y="161"/>
                  </a:cubicBezTo>
                  <a:cubicBezTo>
                    <a:pt x="60" y="162"/>
                    <a:pt x="60" y="163"/>
                    <a:pt x="61" y="163"/>
                  </a:cubicBezTo>
                  <a:cubicBezTo>
                    <a:pt x="61" y="162"/>
                    <a:pt x="62" y="161"/>
                    <a:pt x="61" y="161"/>
                  </a:cubicBezTo>
                  <a:cubicBezTo>
                    <a:pt x="61" y="161"/>
                    <a:pt x="61" y="161"/>
                    <a:pt x="61" y="161"/>
                  </a:cubicBezTo>
                  <a:close/>
                  <a:moveTo>
                    <a:pt x="32" y="161"/>
                  </a:moveTo>
                  <a:cubicBezTo>
                    <a:pt x="32" y="161"/>
                    <a:pt x="32" y="160"/>
                    <a:pt x="32" y="160"/>
                  </a:cubicBezTo>
                  <a:cubicBezTo>
                    <a:pt x="32" y="160"/>
                    <a:pt x="32" y="161"/>
                    <a:pt x="32" y="161"/>
                  </a:cubicBezTo>
                  <a:close/>
                  <a:moveTo>
                    <a:pt x="36" y="162"/>
                  </a:moveTo>
                  <a:cubicBezTo>
                    <a:pt x="37" y="162"/>
                    <a:pt x="37" y="161"/>
                    <a:pt x="37" y="160"/>
                  </a:cubicBezTo>
                  <a:cubicBezTo>
                    <a:pt x="37" y="161"/>
                    <a:pt x="36" y="161"/>
                    <a:pt x="36" y="162"/>
                  </a:cubicBezTo>
                  <a:close/>
                  <a:moveTo>
                    <a:pt x="58" y="163"/>
                  </a:moveTo>
                  <a:cubicBezTo>
                    <a:pt x="58" y="163"/>
                    <a:pt x="59" y="164"/>
                    <a:pt x="59" y="165"/>
                  </a:cubicBezTo>
                  <a:cubicBezTo>
                    <a:pt x="60" y="165"/>
                    <a:pt x="60" y="165"/>
                    <a:pt x="60" y="164"/>
                  </a:cubicBezTo>
                  <a:cubicBezTo>
                    <a:pt x="59" y="163"/>
                    <a:pt x="59" y="162"/>
                    <a:pt x="58" y="162"/>
                  </a:cubicBezTo>
                  <a:cubicBezTo>
                    <a:pt x="58" y="162"/>
                    <a:pt x="58" y="162"/>
                    <a:pt x="58" y="163"/>
                  </a:cubicBezTo>
                  <a:close/>
                  <a:moveTo>
                    <a:pt x="62" y="163"/>
                  </a:moveTo>
                  <a:cubicBezTo>
                    <a:pt x="63" y="163"/>
                    <a:pt x="62" y="163"/>
                    <a:pt x="63" y="163"/>
                  </a:cubicBezTo>
                  <a:cubicBezTo>
                    <a:pt x="63" y="163"/>
                    <a:pt x="63" y="162"/>
                    <a:pt x="63" y="162"/>
                  </a:cubicBezTo>
                  <a:cubicBezTo>
                    <a:pt x="63" y="162"/>
                    <a:pt x="62" y="162"/>
                    <a:pt x="62" y="163"/>
                  </a:cubicBezTo>
                  <a:close/>
                  <a:moveTo>
                    <a:pt x="37" y="164"/>
                  </a:moveTo>
                  <a:cubicBezTo>
                    <a:pt x="37" y="164"/>
                    <a:pt x="38" y="164"/>
                    <a:pt x="38" y="164"/>
                  </a:cubicBezTo>
                  <a:cubicBezTo>
                    <a:pt x="38" y="163"/>
                    <a:pt x="38" y="163"/>
                    <a:pt x="37" y="163"/>
                  </a:cubicBezTo>
                  <a:cubicBezTo>
                    <a:pt x="37" y="163"/>
                    <a:pt x="37" y="163"/>
                    <a:pt x="37" y="164"/>
                  </a:cubicBezTo>
                  <a:close/>
                  <a:moveTo>
                    <a:pt x="35" y="165"/>
                  </a:moveTo>
                  <a:cubicBezTo>
                    <a:pt x="36" y="164"/>
                    <a:pt x="36" y="163"/>
                    <a:pt x="35" y="163"/>
                  </a:cubicBezTo>
                  <a:cubicBezTo>
                    <a:pt x="35" y="163"/>
                    <a:pt x="34" y="165"/>
                    <a:pt x="35" y="165"/>
                  </a:cubicBezTo>
                  <a:close/>
                  <a:moveTo>
                    <a:pt x="62" y="163"/>
                  </a:moveTo>
                  <a:cubicBezTo>
                    <a:pt x="62" y="163"/>
                    <a:pt x="62" y="163"/>
                    <a:pt x="62" y="163"/>
                  </a:cubicBezTo>
                  <a:cubicBezTo>
                    <a:pt x="62" y="163"/>
                    <a:pt x="61" y="164"/>
                    <a:pt x="61" y="164"/>
                  </a:cubicBezTo>
                  <a:cubicBezTo>
                    <a:pt x="61" y="164"/>
                    <a:pt x="61" y="165"/>
                    <a:pt x="62" y="164"/>
                  </a:cubicBezTo>
                  <a:cubicBezTo>
                    <a:pt x="62" y="164"/>
                    <a:pt x="62" y="163"/>
                    <a:pt x="62" y="163"/>
                  </a:cubicBezTo>
                  <a:close/>
                  <a:moveTo>
                    <a:pt x="57" y="166"/>
                  </a:moveTo>
                  <a:cubicBezTo>
                    <a:pt x="57" y="165"/>
                    <a:pt x="57" y="164"/>
                    <a:pt x="57" y="164"/>
                  </a:cubicBezTo>
                  <a:cubicBezTo>
                    <a:pt x="56" y="164"/>
                    <a:pt x="57" y="166"/>
                    <a:pt x="57" y="166"/>
                  </a:cubicBezTo>
                  <a:close/>
                  <a:moveTo>
                    <a:pt x="31" y="165"/>
                  </a:moveTo>
                  <a:cubicBezTo>
                    <a:pt x="31" y="165"/>
                    <a:pt x="31" y="165"/>
                    <a:pt x="32" y="165"/>
                  </a:cubicBezTo>
                  <a:cubicBezTo>
                    <a:pt x="32" y="165"/>
                    <a:pt x="32" y="165"/>
                    <a:pt x="32" y="165"/>
                  </a:cubicBezTo>
                  <a:cubicBezTo>
                    <a:pt x="32" y="164"/>
                    <a:pt x="31" y="165"/>
                    <a:pt x="31" y="165"/>
                  </a:cubicBezTo>
                  <a:close/>
                  <a:moveTo>
                    <a:pt x="39" y="166"/>
                  </a:moveTo>
                  <a:cubicBezTo>
                    <a:pt x="39" y="168"/>
                    <a:pt x="38" y="169"/>
                    <a:pt x="39" y="171"/>
                  </a:cubicBezTo>
                  <a:cubicBezTo>
                    <a:pt x="39" y="172"/>
                    <a:pt x="39" y="172"/>
                    <a:pt x="38" y="173"/>
                  </a:cubicBezTo>
                  <a:cubicBezTo>
                    <a:pt x="39" y="176"/>
                    <a:pt x="38" y="179"/>
                    <a:pt x="38" y="181"/>
                  </a:cubicBezTo>
                  <a:cubicBezTo>
                    <a:pt x="38" y="181"/>
                    <a:pt x="38" y="182"/>
                    <a:pt x="38" y="183"/>
                  </a:cubicBezTo>
                  <a:cubicBezTo>
                    <a:pt x="38" y="184"/>
                    <a:pt x="38" y="188"/>
                    <a:pt x="38" y="189"/>
                  </a:cubicBezTo>
                  <a:cubicBezTo>
                    <a:pt x="39" y="180"/>
                    <a:pt x="40" y="173"/>
                    <a:pt x="40" y="164"/>
                  </a:cubicBezTo>
                  <a:cubicBezTo>
                    <a:pt x="39" y="165"/>
                    <a:pt x="39" y="165"/>
                    <a:pt x="39" y="166"/>
                  </a:cubicBezTo>
                  <a:close/>
                  <a:moveTo>
                    <a:pt x="60" y="166"/>
                  </a:moveTo>
                  <a:cubicBezTo>
                    <a:pt x="60" y="166"/>
                    <a:pt x="60" y="166"/>
                    <a:pt x="60" y="166"/>
                  </a:cubicBezTo>
                  <a:cubicBezTo>
                    <a:pt x="60" y="167"/>
                    <a:pt x="61" y="166"/>
                    <a:pt x="60" y="165"/>
                  </a:cubicBezTo>
                  <a:cubicBezTo>
                    <a:pt x="61" y="166"/>
                    <a:pt x="60" y="165"/>
                    <a:pt x="60" y="166"/>
                  </a:cubicBezTo>
                  <a:close/>
                  <a:moveTo>
                    <a:pt x="33" y="169"/>
                  </a:moveTo>
                  <a:cubicBezTo>
                    <a:pt x="34" y="168"/>
                    <a:pt x="35" y="167"/>
                    <a:pt x="34" y="165"/>
                  </a:cubicBezTo>
                  <a:cubicBezTo>
                    <a:pt x="33" y="166"/>
                    <a:pt x="33" y="168"/>
                    <a:pt x="33" y="169"/>
                  </a:cubicBezTo>
                  <a:close/>
                  <a:moveTo>
                    <a:pt x="36" y="168"/>
                  </a:moveTo>
                  <a:cubicBezTo>
                    <a:pt x="36" y="167"/>
                    <a:pt x="37" y="167"/>
                    <a:pt x="37" y="166"/>
                  </a:cubicBezTo>
                  <a:cubicBezTo>
                    <a:pt x="37" y="166"/>
                    <a:pt x="37" y="166"/>
                    <a:pt x="37" y="165"/>
                  </a:cubicBezTo>
                  <a:cubicBezTo>
                    <a:pt x="36" y="166"/>
                    <a:pt x="35" y="167"/>
                    <a:pt x="36" y="168"/>
                  </a:cubicBezTo>
                  <a:close/>
                  <a:moveTo>
                    <a:pt x="62" y="166"/>
                  </a:moveTo>
                  <a:cubicBezTo>
                    <a:pt x="63" y="166"/>
                    <a:pt x="63" y="167"/>
                    <a:pt x="63" y="166"/>
                  </a:cubicBezTo>
                  <a:cubicBezTo>
                    <a:pt x="63" y="166"/>
                    <a:pt x="63" y="166"/>
                    <a:pt x="63" y="166"/>
                  </a:cubicBezTo>
                  <a:cubicBezTo>
                    <a:pt x="63" y="166"/>
                    <a:pt x="62" y="166"/>
                    <a:pt x="62" y="166"/>
                  </a:cubicBezTo>
                  <a:close/>
                  <a:moveTo>
                    <a:pt x="56" y="169"/>
                  </a:moveTo>
                  <a:cubicBezTo>
                    <a:pt x="56" y="168"/>
                    <a:pt x="57" y="168"/>
                    <a:pt x="57" y="168"/>
                  </a:cubicBezTo>
                  <a:cubicBezTo>
                    <a:pt x="57" y="167"/>
                    <a:pt x="57" y="166"/>
                    <a:pt x="56" y="166"/>
                  </a:cubicBezTo>
                  <a:cubicBezTo>
                    <a:pt x="56" y="167"/>
                    <a:pt x="55" y="169"/>
                    <a:pt x="56" y="169"/>
                  </a:cubicBezTo>
                  <a:close/>
                  <a:moveTo>
                    <a:pt x="60" y="168"/>
                  </a:moveTo>
                  <a:cubicBezTo>
                    <a:pt x="60" y="167"/>
                    <a:pt x="61" y="167"/>
                    <a:pt x="61" y="166"/>
                  </a:cubicBezTo>
                  <a:cubicBezTo>
                    <a:pt x="61" y="167"/>
                    <a:pt x="59" y="167"/>
                    <a:pt x="60" y="168"/>
                  </a:cubicBezTo>
                  <a:close/>
                  <a:moveTo>
                    <a:pt x="31" y="179"/>
                  </a:moveTo>
                  <a:cubicBezTo>
                    <a:pt x="31" y="178"/>
                    <a:pt x="32" y="177"/>
                    <a:pt x="32" y="175"/>
                  </a:cubicBezTo>
                  <a:cubicBezTo>
                    <a:pt x="31" y="175"/>
                    <a:pt x="31" y="173"/>
                    <a:pt x="31" y="172"/>
                  </a:cubicBezTo>
                  <a:cubicBezTo>
                    <a:pt x="31" y="172"/>
                    <a:pt x="32" y="172"/>
                    <a:pt x="32" y="172"/>
                  </a:cubicBezTo>
                  <a:cubicBezTo>
                    <a:pt x="32" y="171"/>
                    <a:pt x="32" y="169"/>
                    <a:pt x="32" y="168"/>
                  </a:cubicBezTo>
                  <a:cubicBezTo>
                    <a:pt x="31" y="168"/>
                    <a:pt x="31" y="168"/>
                    <a:pt x="31" y="168"/>
                  </a:cubicBezTo>
                  <a:cubicBezTo>
                    <a:pt x="31" y="171"/>
                    <a:pt x="31" y="175"/>
                    <a:pt x="31" y="179"/>
                  </a:cubicBezTo>
                  <a:close/>
                  <a:moveTo>
                    <a:pt x="59" y="169"/>
                  </a:moveTo>
                  <a:cubicBezTo>
                    <a:pt x="59" y="169"/>
                    <a:pt x="60" y="169"/>
                    <a:pt x="59" y="168"/>
                  </a:cubicBezTo>
                  <a:cubicBezTo>
                    <a:pt x="58" y="168"/>
                    <a:pt x="58" y="169"/>
                    <a:pt x="59" y="169"/>
                  </a:cubicBezTo>
                  <a:close/>
                  <a:moveTo>
                    <a:pt x="61" y="168"/>
                  </a:moveTo>
                  <a:cubicBezTo>
                    <a:pt x="60" y="168"/>
                    <a:pt x="61" y="169"/>
                    <a:pt x="61" y="170"/>
                  </a:cubicBezTo>
                  <a:cubicBezTo>
                    <a:pt x="62" y="170"/>
                    <a:pt x="62" y="169"/>
                    <a:pt x="62" y="169"/>
                  </a:cubicBezTo>
                  <a:cubicBezTo>
                    <a:pt x="62" y="169"/>
                    <a:pt x="62" y="168"/>
                    <a:pt x="61" y="168"/>
                  </a:cubicBezTo>
                  <a:close/>
                  <a:moveTo>
                    <a:pt x="38" y="170"/>
                  </a:moveTo>
                  <a:cubicBezTo>
                    <a:pt x="38" y="169"/>
                    <a:pt x="37" y="169"/>
                    <a:pt x="37" y="168"/>
                  </a:cubicBezTo>
                  <a:cubicBezTo>
                    <a:pt x="37" y="169"/>
                    <a:pt x="37" y="170"/>
                    <a:pt x="38" y="170"/>
                  </a:cubicBezTo>
                  <a:close/>
                  <a:moveTo>
                    <a:pt x="34" y="171"/>
                  </a:moveTo>
                  <a:cubicBezTo>
                    <a:pt x="34" y="170"/>
                    <a:pt x="36" y="169"/>
                    <a:pt x="35" y="169"/>
                  </a:cubicBezTo>
                  <a:cubicBezTo>
                    <a:pt x="35" y="170"/>
                    <a:pt x="34" y="170"/>
                    <a:pt x="34" y="171"/>
                  </a:cubicBezTo>
                  <a:close/>
                  <a:moveTo>
                    <a:pt x="58" y="169"/>
                  </a:moveTo>
                  <a:cubicBezTo>
                    <a:pt x="57" y="170"/>
                    <a:pt x="57" y="170"/>
                    <a:pt x="56" y="170"/>
                  </a:cubicBezTo>
                  <a:cubicBezTo>
                    <a:pt x="56" y="171"/>
                    <a:pt x="57" y="171"/>
                    <a:pt x="57" y="172"/>
                  </a:cubicBezTo>
                  <a:cubicBezTo>
                    <a:pt x="58" y="171"/>
                    <a:pt x="58" y="170"/>
                    <a:pt x="58" y="169"/>
                  </a:cubicBezTo>
                  <a:cubicBezTo>
                    <a:pt x="58" y="170"/>
                    <a:pt x="58" y="169"/>
                    <a:pt x="58" y="169"/>
                  </a:cubicBezTo>
                  <a:close/>
                  <a:moveTo>
                    <a:pt x="59" y="170"/>
                  </a:moveTo>
                  <a:cubicBezTo>
                    <a:pt x="60" y="171"/>
                    <a:pt x="60" y="171"/>
                    <a:pt x="60" y="171"/>
                  </a:cubicBezTo>
                  <a:cubicBezTo>
                    <a:pt x="60" y="170"/>
                    <a:pt x="60" y="170"/>
                    <a:pt x="60" y="169"/>
                  </a:cubicBezTo>
                  <a:cubicBezTo>
                    <a:pt x="60" y="170"/>
                    <a:pt x="59" y="170"/>
                    <a:pt x="59" y="170"/>
                  </a:cubicBezTo>
                  <a:close/>
                  <a:moveTo>
                    <a:pt x="37" y="172"/>
                  </a:moveTo>
                  <a:cubicBezTo>
                    <a:pt x="37" y="172"/>
                    <a:pt x="37" y="172"/>
                    <a:pt x="37" y="172"/>
                  </a:cubicBezTo>
                  <a:cubicBezTo>
                    <a:pt x="37" y="171"/>
                    <a:pt x="37" y="171"/>
                    <a:pt x="36" y="171"/>
                  </a:cubicBezTo>
                  <a:cubicBezTo>
                    <a:pt x="37" y="171"/>
                    <a:pt x="37" y="171"/>
                    <a:pt x="37" y="172"/>
                  </a:cubicBezTo>
                  <a:close/>
                  <a:moveTo>
                    <a:pt x="62" y="171"/>
                  </a:moveTo>
                  <a:cubicBezTo>
                    <a:pt x="62" y="171"/>
                    <a:pt x="62" y="172"/>
                    <a:pt x="63" y="172"/>
                  </a:cubicBezTo>
                  <a:cubicBezTo>
                    <a:pt x="63" y="171"/>
                    <a:pt x="63" y="171"/>
                    <a:pt x="62" y="171"/>
                  </a:cubicBezTo>
                  <a:cubicBezTo>
                    <a:pt x="62" y="171"/>
                    <a:pt x="62" y="171"/>
                    <a:pt x="62" y="171"/>
                  </a:cubicBezTo>
                  <a:close/>
                  <a:moveTo>
                    <a:pt x="35" y="173"/>
                  </a:moveTo>
                  <a:cubicBezTo>
                    <a:pt x="35" y="173"/>
                    <a:pt x="35" y="174"/>
                    <a:pt x="36" y="174"/>
                  </a:cubicBezTo>
                  <a:cubicBezTo>
                    <a:pt x="36" y="173"/>
                    <a:pt x="36" y="173"/>
                    <a:pt x="36" y="172"/>
                  </a:cubicBezTo>
                  <a:cubicBezTo>
                    <a:pt x="36" y="172"/>
                    <a:pt x="36" y="172"/>
                    <a:pt x="36" y="171"/>
                  </a:cubicBezTo>
                  <a:cubicBezTo>
                    <a:pt x="36" y="171"/>
                    <a:pt x="36" y="171"/>
                    <a:pt x="36" y="171"/>
                  </a:cubicBezTo>
                  <a:cubicBezTo>
                    <a:pt x="35" y="172"/>
                    <a:pt x="35" y="172"/>
                    <a:pt x="35" y="173"/>
                  </a:cubicBezTo>
                  <a:close/>
                  <a:moveTo>
                    <a:pt x="58" y="173"/>
                  </a:moveTo>
                  <a:cubicBezTo>
                    <a:pt x="58" y="173"/>
                    <a:pt x="59" y="173"/>
                    <a:pt x="59" y="172"/>
                  </a:cubicBezTo>
                  <a:cubicBezTo>
                    <a:pt x="59" y="172"/>
                    <a:pt x="59" y="172"/>
                    <a:pt x="59" y="171"/>
                  </a:cubicBezTo>
                  <a:cubicBezTo>
                    <a:pt x="58" y="172"/>
                    <a:pt x="57" y="173"/>
                    <a:pt x="58" y="173"/>
                  </a:cubicBezTo>
                  <a:close/>
                  <a:moveTo>
                    <a:pt x="56" y="174"/>
                  </a:moveTo>
                  <a:cubicBezTo>
                    <a:pt x="56" y="174"/>
                    <a:pt x="56" y="173"/>
                    <a:pt x="57" y="173"/>
                  </a:cubicBezTo>
                  <a:cubicBezTo>
                    <a:pt x="56" y="173"/>
                    <a:pt x="56" y="173"/>
                    <a:pt x="56" y="172"/>
                  </a:cubicBezTo>
                  <a:cubicBezTo>
                    <a:pt x="56" y="172"/>
                    <a:pt x="56" y="172"/>
                    <a:pt x="56" y="172"/>
                  </a:cubicBezTo>
                  <a:cubicBezTo>
                    <a:pt x="56" y="172"/>
                    <a:pt x="56" y="173"/>
                    <a:pt x="56" y="174"/>
                  </a:cubicBezTo>
                  <a:close/>
                  <a:moveTo>
                    <a:pt x="61" y="173"/>
                  </a:moveTo>
                  <a:cubicBezTo>
                    <a:pt x="61" y="173"/>
                    <a:pt x="62" y="175"/>
                    <a:pt x="62" y="174"/>
                  </a:cubicBezTo>
                  <a:cubicBezTo>
                    <a:pt x="62" y="173"/>
                    <a:pt x="61" y="173"/>
                    <a:pt x="61" y="172"/>
                  </a:cubicBezTo>
                  <a:cubicBezTo>
                    <a:pt x="61" y="173"/>
                    <a:pt x="61" y="173"/>
                    <a:pt x="61" y="173"/>
                  </a:cubicBezTo>
                  <a:close/>
                  <a:moveTo>
                    <a:pt x="64" y="173"/>
                  </a:moveTo>
                  <a:cubicBezTo>
                    <a:pt x="64" y="174"/>
                    <a:pt x="65" y="174"/>
                    <a:pt x="65" y="174"/>
                  </a:cubicBezTo>
                  <a:cubicBezTo>
                    <a:pt x="65" y="174"/>
                    <a:pt x="65" y="174"/>
                    <a:pt x="65" y="174"/>
                  </a:cubicBezTo>
                  <a:cubicBezTo>
                    <a:pt x="65" y="173"/>
                    <a:pt x="66" y="173"/>
                    <a:pt x="65" y="173"/>
                  </a:cubicBezTo>
                  <a:cubicBezTo>
                    <a:pt x="65" y="173"/>
                    <a:pt x="65" y="173"/>
                    <a:pt x="64" y="173"/>
                  </a:cubicBezTo>
                  <a:close/>
                  <a:moveTo>
                    <a:pt x="58" y="174"/>
                  </a:moveTo>
                  <a:cubicBezTo>
                    <a:pt x="59" y="174"/>
                    <a:pt x="59" y="173"/>
                    <a:pt x="59" y="173"/>
                  </a:cubicBezTo>
                  <a:cubicBezTo>
                    <a:pt x="59" y="173"/>
                    <a:pt x="58" y="174"/>
                    <a:pt x="58" y="174"/>
                  </a:cubicBezTo>
                  <a:close/>
                  <a:moveTo>
                    <a:pt x="36" y="175"/>
                  </a:moveTo>
                  <a:cubicBezTo>
                    <a:pt x="36" y="175"/>
                    <a:pt x="37" y="174"/>
                    <a:pt x="37" y="174"/>
                  </a:cubicBezTo>
                  <a:cubicBezTo>
                    <a:pt x="36" y="174"/>
                    <a:pt x="36" y="174"/>
                    <a:pt x="36" y="175"/>
                  </a:cubicBezTo>
                  <a:close/>
                  <a:moveTo>
                    <a:pt x="33" y="176"/>
                  </a:moveTo>
                  <a:cubicBezTo>
                    <a:pt x="34" y="176"/>
                    <a:pt x="33" y="177"/>
                    <a:pt x="34" y="177"/>
                  </a:cubicBezTo>
                  <a:cubicBezTo>
                    <a:pt x="35" y="176"/>
                    <a:pt x="35" y="175"/>
                    <a:pt x="34" y="174"/>
                  </a:cubicBezTo>
                  <a:cubicBezTo>
                    <a:pt x="34" y="175"/>
                    <a:pt x="33" y="175"/>
                    <a:pt x="33" y="176"/>
                  </a:cubicBezTo>
                  <a:close/>
                  <a:moveTo>
                    <a:pt x="59" y="175"/>
                  </a:moveTo>
                  <a:cubicBezTo>
                    <a:pt x="59" y="176"/>
                    <a:pt x="59" y="176"/>
                    <a:pt x="60" y="176"/>
                  </a:cubicBezTo>
                  <a:cubicBezTo>
                    <a:pt x="60" y="176"/>
                    <a:pt x="60" y="176"/>
                    <a:pt x="61" y="175"/>
                  </a:cubicBezTo>
                  <a:cubicBezTo>
                    <a:pt x="60" y="175"/>
                    <a:pt x="60" y="174"/>
                    <a:pt x="60" y="174"/>
                  </a:cubicBezTo>
                  <a:cubicBezTo>
                    <a:pt x="60" y="175"/>
                    <a:pt x="59" y="175"/>
                    <a:pt x="59" y="175"/>
                  </a:cubicBezTo>
                  <a:close/>
                  <a:moveTo>
                    <a:pt x="57" y="175"/>
                  </a:moveTo>
                  <a:cubicBezTo>
                    <a:pt x="57" y="175"/>
                    <a:pt x="57" y="175"/>
                    <a:pt x="57" y="176"/>
                  </a:cubicBezTo>
                  <a:cubicBezTo>
                    <a:pt x="57" y="176"/>
                    <a:pt x="58" y="175"/>
                    <a:pt x="58" y="175"/>
                  </a:cubicBezTo>
                  <a:cubicBezTo>
                    <a:pt x="57" y="175"/>
                    <a:pt x="57" y="174"/>
                    <a:pt x="57" y="175"/>
                  </a:cubicBezTo>
                  <a:close/>
                  <a:moveTo>
                    <a:pt x="65" y="176"/>
                  </a:moveTo>
                  <a:cubicBezTo>
                    <a:pt x="65" y="177"/>
                    <a:pt x="64" y="176"/>
                    <a:pt x="64" y="177"/>
                  </a:cubicBezTo>
                  <a:cubicBezTo>
                    <a:pt x="65" y="177"/>
                    <a:pt x="65" y="178"/>
                    <a:pt x="65" y="178"/>
                  </a:cubicBezTo>
                  <a:cubicBezTo>
                    <a:pt x="65" y="177"/>
                    <a:pt x="65" y="176"/>
                    <a:pt x="65" y="175"/>
                  </a:cubicBezTo>
                  <a:cubicBezTo>
                    <a:pt x="65" y="176"/>
                    <a:pt x="65" y="176"/>
                    <a:pt x="65" y="176"/>
                  </a:cubicBezTo>
                  <a:close/>
                  <a:moveTo>
                    <a:pt x="60" y="176"/>
                  </a:moveTo>
                  <a:cubicBezTo>
                    <a:pt x="60" y="176"/>
                    <a:pt x="60" y="176"/>
                    <a:pt x="61" y="176"/>
                  </a:cubicBezTo>
                  <a:cubicBezTo>
                    <a:pt x="61" y="176"/>
                    <a:pt x="61" y="176"/>
                    <a:pt x="61" y="176"/>
                  </a:cubicBezTo>
                  <a:cubicBezTo>
                    <a:pt x="60" y="176"/>
                    <a:pt x="60" y="176"/>
                    <a:pt x="60" y="176"/>
                  </a:cubicBezTo>
                  <a:close/>
                  <a:moveTo>
                    <a:pt x="58" y="178"/>
                  </a:moveTo>
                  <a:cubicBezTo>
                    <a:pt x="58" y="178"/>
                    <a:pt x="58" y="178"/>
                    <a:pt x="59" y="177"/>
                  </a:cubicBezTo>
                  <a:cubicBezTo>
                    <a:pt x="58" y="177"/>
                    <a:pt x="58" y="176"/>
                    <a:pt x="58" y="176"/>
                  </a:cubicBezTo>
                  <a:cubicBezTo>
                    <a:pt x="57" y="177"/>
                    <a:pt x="57" y="177"/>
                    <a:pt x="58" y="178"/>
                  </a:cubicBezTo>
                  <a:close/>
                  <a:moveTo>
                    <a:pt x="34" y="177"/>
                  </a:moveTo>
                  <a:cubicBezTo>
                    <a:pt x="34" y="177"/>
                    <a:pt x="34" y="177"/>
                    <a:pt x="34" y="178"/>
                  </a:cubicBezTo>
                  <a:cubicBezTo>
                    <a:pt x="35" y="178"/>
                    <a:pt x="35" y="177"/>
                    <a:pt x="35" y="177"/>
                  </a:cubicBezTo>
                  <a:cubicBezTo>
                    <a:pt x="35" y="177"/>
                    <a:pt x="35" y="177"/>
                    <a:pt x="34" y="177"/>
                  </a:cubicBezTo>
                  <a:close/>
                  <a:moveTo>
                    <a:pt x="32" y="177"/>
                  </a:moveTo>
                  <a:cubicBezTo>
                    <a:pt x="33" y="177"/>
                    <a:pt x="32" y="178"/>
                    <a:pt x="33" y="178"/>
                  </a:cubicBezTo>
                  <a:cubicBezTo>
                    <a:pt x="33" y="178"/>
                    <a:pt x="33" y="177"/>
                    <a:pt x="33" y="177"/>
                  </a:cubicBezTo>
                  <a:cubicBezTo>
                    <a:pt x="33" y="177"/>
                    <a:pt x="32" y="177"/>
                    <a:pt x="32" y="177"/>
                  </a:cubicBezTo>
                  <a:close/>
                  <a:moveTo>
                    <a:pt x="60" y="178"/>
                  </a:moveTo>
                  <a:cubicBezTo>
                    <a:pt x="60" y="179"/>
                    <a:pt x="61" y="178"/>
                    <a:pt x="61" y="177"/>
                  </a:cubicBezTo>
                  <a:cubicBezTo>
                    <a:pt x="61" y="178"/>
                    <a:pt x="60" y="178"/>
                    <a:pt x="60" y="178"/>
                  </a:cubicBezTo>
                  <a:close/>
                  <a:moveTo>
                    <a:pt x="63" y="178"/>
                  </a:moveTo>
                  <a:cubicBezTo>
                    <a:pt x="64" y="179"/>
                    <a:pt x="64" y="180"/>
                    <a:pt x="65" y="180"/>
                  </a:cubicBezTo>
                  <a:cubicBezTo>
                    <a:pt x="65" y="180"/>
                    <a:pt x="65" y="180"/>
                    <a:pt x="65" y="179"/>
                  </a:cubicBezTo>
                  <a:cubicBezTo>
                    <a:pt x="64" y="179"/>
                    <a:pt x="64" y="178"/>
                    <a:pt x="64" y="177"/>
                  </a:cubicBezTo>
                  <a:cubicBezTo>
                    <a:pt x="64" y="177"/>
                    <a:pt x="63" y="177"/>
                    <a:pt x="63" y="178"/>
                  </a:cubicBezTo>
                  <a:close/>
                  <a:moveTo>
                    <a:pt x="36" y="178"/>
                  </a:moveTo>
                  <a:cubicBezTo>
                    <a:pt x="36" y="178"/>
                    <a:pt x="37" y="178"/>
                    <a:pt x="36" y="177"/>
                  </a:cubicBezTo>
                  <a:cubicBezTo>
                    <a:pt x="36" y="178"/>
                    <a:pt x="36" y="178"/>
                    <a:pt x="36" y="178"/>
                  </a:cubicBezTo>
                  <a:close/>
                  <a:moveTo>
                    <a:pt x="58" y="179"/>
                  </a:moveTo>
                  <a:cubicBezTo>
                    <a:pt x="58" y="179"/>
                    <a:pt x="58" y="179"/>
                    <a:pt x="58" y="179"/>
                  </a:cubicBezTo>
                  <a:cubicBezTo>
                    <a:pt x="59" y="179"/>
                    <a:pt x="59" y="178"/>
                    <a:pt x="59" y="178"/>
                  </a:cubicBezTo>
                  <a:cubicBezTo>
                    <a:pt x="59" y="178"/>
                    <a:pt x="58" y="178"/>
                    <a:pt x="58" y="179"/>
                  </a:cubicBezTo>
                  <a:close/>
                  <a:moveTo>
                    <a:pt x="57" y="179"/>
                  </a:moveTo>
                  <a:cubicBezTo>
                    <a:pt x="57" y="179"/>
                    <a:pt x="57" y="178"/>
                    <a:pt x="57" y="178"/>
                  </a:cubicBezTo>
                  <a:cubicBezTo>
                    <a:pt x="57" y="178"/>
                    <a:pt x="57" y="178"/>
                    <a:pt x="57" y="179"/>
                  </a:cubicBezTo>
                  <a:close/>
                  <a:moveTo>
                    <a:pt x="61" y="180"/>
                  </a:moveTo>
                  <a:cubicBezTo>
                    <a:pt x="61" y="179"/>
                    <a:pt x="61" y="179"/>
                    <a:pt x="62" y="178"/>
                  </a:cubicBezTo>
                  <a:cubicBezTo>
                    <a:pt x="61" y="178"/>
                    <a:pt x="60" y="179"/>
                    <a:pt x="61" y="180"/>
                  </a:cubicBezTo>
                  <a:close/>
                  <a:moveTo>
                    <a:pt x="33" y="181"/>
                  </a:moveTo>
                  <a:cubicBezTo>
                    <a:pt x="33" y="180"/>
                    <a:pt x="34" y="179"/>
                    <a:pt x="33" y="179"/>
                  </a:cubicBezTo>
                  <a:cubicBezTo>
                    <a:pt x="33" y="179"/>
                    <a:pt x="32" y="180"/>
                    <a:pt x="33" y="181"/>
                  </a:cubicBezTo>
                  <a:close/>
                  <a:moveTo>
                    <a:pt x="31" y="180"/>
                  </a:moveTo>
                  <a:cubicBezTo>
                    <a:pt x="31" y="180"/>
                    <a:pt x="32" y="179"/>
                    <a:pt x="32" y="179"/>
                  </a:cubicBezTo>
                  <a:cubicBezTo>
                    <a:pt x="32" y="179"/>
                    <a:pt x="31" y="180"/>
                    <a:pt x="31" y="180"/>
                  </a:cubicBezTo>
                  <a:close/>
                  <a:moveTo>
                    <a:pt x="36" y="179"/>
                  </a:moveTo>
                  <a:cubicBezTo>
                    <a:pt x="36" y="179"/>
                    <a:pt x="36" y="179"/>
                    <a:pt x="36" y="179"/>
                  </a:cubicBezTo>
                  <a:cubicBezTo>
                    <a:pt x="35" y="179"/>
                    <a:pt x="35" y="180"/>
                    <a:pt x="36" y="180"/>
                  </a:cubicBezTo>
                  <a:cubicBezTo>
                    <a:pt x="36" y="180"/>
                    <a:pt x="36" y="179"/>
                    <a:pt x="36" y="179"/>
                  </a:cubicBezTo>
                  <a:cubicBezTo>
                    <a:pt x="36" y="179"/>
                    <a:pt x="36" y="179"/>
                    <a:pt x="36" y="179"/>
                  </a:cubicBezTo>
                  <a:close/>
                  <a:moveTo>
                    <a:pt x="37" y="180"/>
                  </a:moveTo>
                  <a:cubicBezTo>
                    <a:pt x="37" y="180"/>
                    <a:pt x="37" y="180"/>
                    <a:pt x="37" y="180"/>
                  </a:cubicBezTo>
                  <a:cubicBezTo>
                    <a:pt x="37" y="180"/>
                    <a:pt x="37" y="179"/>
                    <a:pt x="37" y="179"/>
                  </a:cubicBezTo>
                  <a:cubicBezTo>
                    <a:pt x="37" y="180"/>
                    <a:pt x="37" y="180"/>
                    <a:pt x="37" y="180"/>
                  </a:cubicBezTo>
                  <a:close/>
                  <a:moveTo>
                    <a:pt x="57" y="181"/>
                  </a:moveTo>
                  <a:cubicBezTo>
                    <a:pt x="57" y="181"/>
                    <a:pt x="58" y="181"/>
                    <a:pt x="58" y="180"/>
                  </a:cubicBezTo>
                  <a:cubicBezTo>
                    <a:pt x="57" y="180"/>
                    <a:pt x="57" y="179"/>
                    <a:pt x="57" y="179"/>
                  </a:cubicBezTo>
                  <a:cubicBezTo>
                    <a:pt x="57" y="180"/>
                    <a:pt x="56" y="181"/>
                    <a:pt x="57" y="181"/>
                  </a:cubicBezTo>
                  <a:close/>
                  <a:moveTo>
                    <a:pt x="61" y="180"/>
                  </a:moveTo>
                  <a:cubicBezTo>
                    <a:pt x="62" y="181"/>
                    <a:pt x="62" y="181"/>
                    <a:pt x="62" y="182"/>
                  </a:cubicBezTo>
                  <a:cubicBezTo>
                    <a:pt x="62" y="181"/>
                    <a:pt x="62" y="180"/>
                    <a:pt x="62" y="179"/>
                  </a:cubicBezTo>
                  <a:cubicBezTo>
                    <a:pt x="62" y="180"/>
                    <a:pt x="62" y="180"/>
                    <a:pt x="61" y="180"/>
                  </a:cubicBezTo>
                  <a:close/>
                  <a:moveTo>
                    <a:pt x="59" y="181"/>
                  </a:moveTo>
                  <a:cubicBezTo>
                    <a:pt x="60" y="181"/>
                    <a:pt x="60" y="180"/>
                    <a:pt x="60" y="180"/>
                  </a:cubicBezTo>
                  <a:cubicBezTo>
                    <a:pt x="60" y="181"/>
                    <a:pt x="59" y="180"/>
                    <a:pt x="59" y="181"/>
                  </a:cubicBezTo>
                  <a:close/>
                  <a:moveTo>
                    <a:pt x="30" y="191"/>
                  </a:moveTo>
                  <a:cubicBezTo>
                    <a:pt x="30" y="191"/>
                    <a:pt x="31" y="191"/>
                    <a:pt x="31" y="191"/>
                  </a:cubicBezTo>
                  <a:cubicBezTo>
                    <a:pt x="30" y="192"/>
                    <a:pt x="31" y="193"/>
                    <a:pt x="30" y="194"/>
                  </a:cubicBezTo>
                  <a:cubicBezTo>
                    <a:pt x="31" y="194"/>
                    <a:pt x="30" y="197"/>
                    <a:pt x="31" y="198"/>
                  </a:cubicBezTo>
                  <a:cubicBezTo>
                    <a:pt x="31" y="198"/>
                    <a:pt x="31" y="197"/>
                    <a:pt x="32" y="196"/>
                  </a:cubicBezTo>
                  <a:cubicBezTo>
                    <a:pt x="32" y="196"/>
                    <a:pt x="31" y="196"/>
                    <a:pt x="31" y="195"/>
                  </a:cubicBezTo>
                  <a:cubicBezTo>
                    <a:pt x="32" y="193"/>
                    <a:pt x="32" y="190"/>
                    <a:pt x="31" y="189"/>
                  </a:cubicBezTo>
                  <a:cubicBezTo>
                    <a:pt x="32" y="187"/>
                    <a:pt x="32" y="184"/>
                    <a:pt x="32" y="181"/>
                  </a:cubicBezTo>
                  <a:cubicBezTo>
                    <a:pt x="32" y="181"/>
                    <a:pt x="32" y="181"/>
                    <a:pt x="31" y="181"/>
                  </a:cubicBezTo>
                  <a:cubicBezTo>
                    <a:pt x="29" y="184"/>
                    <a:pt x="31" y="188"/>
                    <a:pt x="30" y="191"/>
                  </a:cubicBezTo>
                  <a:close/>
                  <a:moveTo>
                    <a:pt x="64" y="185"/>
                  </a:moveTo>
                  <a:cubicBezTo>
                    <a:pt x="64" y="185"/>
                    <a:pt x="64" y="185"/>
                    <a:pt x="63" y="185"/>
                  </a:cubicBezTo>
                  <a:cubicBezTo>
                    <a:pt x="63" y="186"/>
                    <a:pt x="64" y="187"/>
                    <a:pt x="65" y="187"/>
                  </a:cubicBezTo>
                  <a:cubicBezTo>
                    <a:pt x="64" y="188"/>
                    <a:pt x="65" y="189"/>
                    <a:pt x="64" y="190"/>
                  </a:cubicBezTo>
                  <a:cubicBezTo>
                    <a:pt x="64" y="189"/>
                    <a:pt x="63" y="189"/>
                    <a:pt x="63" y="189"/>
                  </a:cubicBezTo>
                  <a:cubicBezTo>
                    <a:pt x="63" y="190"/>
                    <a:pt x="63" y="191"/>
                    <a:pt x="64" y="192"/>
                  </a:cubicBezTo>
                  <a:cubicBezTo>
                    <a:pt x="66" y="190"/>
                    <a:pt x="65" y="185"/>
                    <a:pt x="65" y="182"/>
                  </a:cubicBezTo>
                  <a:cubicBezTo>
                    <a:pt x="65" y="182"/>
                    <a:pt x="64" y="181"/>
                    <a:pt x="64" y="181"/>
                  </a:cubicBezTo>
                  <a:cubicBezTo>
                    <a:pt x="63" y="182"/>
                    <a:pt x="65" y="184"/>
                    <a:pt x="64" y="185"/>
                  </a:cubicBezTo>
                  <a:close/>
                  <a:moveTo>
                    <a:pt x="34" y="183"/>
                  </a:moveTo>
                  <a:cubicBezTo>
                    <a:pt x="34" y="182"/>
                    <a:pt x="35" y="182"/>
                    <a:pt x="35" y="181"/>
                  </a:cubicBezTo>
                  <a:cubicBezTo>
                    <a:pt x="35" y="181"/>
                    <a:pt x="34" y="181"/>
                    <a:pt x="34" y="181"/>
                  </a:cubicBezTo>
                  <a:cubicBezTo>
                    <a:pt x="34" y="182"/>
                    <a:pt x="33" y="183"/>
                    <a:pt x="34" y="183"/>
                  </a:cubicBezTo>
                  <a:close/>
                  <a:moveTo>
                    <a:pt x="60" y="182"/>
                  </a:moveTo>
                  <a:cubicBezTo>
                    <a:pt x="60" y="183"/>
                    <a:pt x="61" y="183"/>
                    <a:pt x="61" y="183"/>
                  </a:cubicBezTo>
                  <a:cubicBezTo>
                    <a:pt x="61" y="182"/>
                    <a:pt x="61" y="182"/>
                    <a:pt x="60" y="182"/>
                  </a:cubicBezTo>
                  <a:cubicBezTo>
                    <a:pt x="60" y="182"/>
                    <a:pt x="60" y="182"/>
                    <a:pt x="60" y="182"/>
                  </a:cubicBezTo>
                  <a:close/>
                  <a:moveTo>
                    <a:pt x="57" y="182"/>
                  </a:moveTo>
                  <a:cubicBezTo>
                    <a:pt x="57" y="183"/>
                    <a:pt x="58" y="183"/>
                    <a:pt x="58" y="183"/>
                  </a:cubicBezTo>
                  <a:cubicBezTo>
                    <a:pt x="58" y="183"/>
                    <a:pt x="59" y="182"/>
                    <a:pt x="59" y="182"/>
                  </a:cubicBezTo>
                  <a:cubicBezTo>
                    <a:pt x="58" y="182"/>
                    <a:pt x="58" y="182"/>
                    <a:pt x="57" y="182"/>
                  </a:cubicBezTo>
                  <a:close/>
                  <a:moveTo>
                    <a:pt x="63" y="183"/>
                  </a:moveTo>
                  <a:cubicBezTo>
                    <a:pt x="63" y="183"/>
                    <a:pt x="64" y="183"/>
                    <a:pt x="63" y="182"/>
                  </a:cubicBezTo>
                  <a:cubicBezTo>
                    <a:pt x="63" y="182"/>
                    <a:pt x="63" y="182"/>
                    <a:pt x="63" y="182"/>
                  </a:cubicBezTo>
                  <a:cubicBezTo>
                    <a:pt x="63" y="183"/>
                    <a:pt x="63" y="183"/>
                    <a:pt x="63" y="183"/>
                  </a:cubicBezTo>
                  <a:close/>
                  <a:moveTo>
                    <a:pt x="36" y="184"/>
                  </a:moveTo>
                  <a:cubicBezTo>
                    <a:pt x="36" y="183"/>
                    <a:pt x="37" y="183"/>
                    <a:pt x="37" y="182"/>
                  </a:cubicBezTo>
                  <a:cubicBezTo>
                    <a:pt x="36" y="182"/>
                    <a:pt x="36" y="183"/>
                    <a:pt x="36" y="184"/>
                  </a:cubicBezTo>
                  <a:close/>
                  <a:moveTo>
                    <a:pt x="35" y="184"/>
                  </a:moveTo>
                  <a:cubicBezTo>
                    <a:pt x="35" y="184"/>
                    <a:pt x="36" y="183"/>
                    <a:pt x="35" y="183"/>
                  </a:cubicBezTo>
                  <a:cubicBezTo>
                    <a:pt x="35" y="183"/>
                    <a:pt x="34" y="184"/>
                    <a:pt x="35" y="184"/>
                  </a:cubicBezTo>
                  <a:close/>
                  <a:moveTo>
                    <a:pt x="58" y="185"/>
                  </a:moveTo>
                  <a:cubicBezTo>
                    <a:pt x="59" y="185"/>
                    <a:pt x="59" y="184"/>
                    <a:pt x="59" y="184"/>
                  </a:cubicBezTo>
                  <a:cubicBezTo>
                    <a:pt x="59" y="184"/>
                    <a:pt x="59" y="183"/>
                    <a:pt x="59" y="183"/>
                  </a:cubicBezTo>
                  <a:cubicBezTo>
                    <a:pt x="59" y="184"/>
                    <a:pt x="58" y="184"/>
                    <a:pt x="58" y="185"/>
                  </a:cubicBezTo>
                  <a:close/>
                  <a:moveTo>
                    <a:pt x="62" y="185"/>
                  </a:moveTo>
                  <a:cubicBezTo>
                    <a:pt x="62" y="185"/>
                    <a:pt x="62" y="184"/>
                    <a:pt x="62" y="184"/>
                  </a:cubicBezTo>
                  <a:cubicBezTo>
                    <a:pt x="62" y="184"/>
                    <a:pt x="62" y="184"/>
                    <a:pt x="62" y="184"/>
                  </a:cubicBezTo>
                  <a:cubicBezTo>
                    <a:pt x="61" y="184"/>
                    <a:pt x="61" y="185"/>
                    <a:pt x="62" y="185"/>
                  </a:cubicBezTo>
                  <a:close/>
                  <a:moveTo>
                    <a:pt x="33" y="185"/>
                  </a:moveTo>
                  <a:cubicBezTo>
                    <a:pt x="33" y="185"/>
                    <a:pt x="33" y="185"/>
                    <a:pt x="33" y="185"/>
                  </a:cubicBezTo>
                  <a:cubicBezTo>
                    <a:pt x="33" y="185"/>
                    <a:pt x="33" y="184"/>
                    <a:pt x="33" y="184"/>
                  </a:cubicBezTo>
                  <a:cubicBezTo>
                    <a:pt x="33" y="184"/>
                    <a:pt x="32" y="185"/>
                    <a:pt x="33" y="185"/>
                  </a:cubicBezTo>
                  <a:close/>
                  <a:moveTo>
                    <a:pt x="35" y="186"/>
                  </a:moveTo>
                  <a:cubicBezTo>
                    <a:pt x="36" y="185"/>
                    <a:pt x="36" y="184"/>
                    <a:pt x="36" y="184"/>
                  </a:cubicBezTo>
                  <a:cubicBezTo>
                    <a:pt x="36" y="184"/>
                    <a:pt x="35" y="185"/>
                    <a:pt x="35" y="186"/>
                  </a:cubicBezTo>
                  <a:close/>
                  <a:moveTo>
                    <a:pt x="60" y="187"/>
                  </a:moveTo>
                  <a:cubicBezTo>
                    <a:pt x="60" y="187"/>
                    <a:pt x="61" y="186"/>
                    <a:pt x="60" y="186"/>
                  </a:cubicBezTo>
                  <a:cubicBezTo>
                    <a:pt x="60" y="186"/>
                    <a:pt x="59" y="187"/>
                    <a:pt x="60" y="187"/>
                  </a:cubicBezTo>
                  <a:close/>
                  <a:moveTo>
                    <a:pt x="36" y="187"/>
                  </a:moveTo>
                  <a:cubicBezTo>
                    <a:pt x="36" y="187"/>
                    <a:pt x="36" y="188"/>
                    <a:pt x="37" y="188"/>
                  </a:cubicBezTo>
                  <a:cubicBezTo>
                    <a:pt x="37" y="187"/>
                    <a:pt x="37" y="186"/>
                    <a:pt x="36" y="186"/>
                  </a:cubicBezTo>
                  <a:cubicBezTo>
                    <a:pt x="36" y="187"/>
                    <a:pt x="36" y="187"/>
                    <a:pt x="36" y="187"/>
                  </a:cubicBezTo>
                  <a:close/>
                  <a:moveTo>
                    <a:pt x="57" y="188"/>
                  </a:moveTo>
                  <a:cubicBezTo>
                    <a:pt x="58" y="187"/>
                    <a:pt x="58" y="187"/>
                    <a:pt x="58" y="187"/>
                  </a:cubicBezTo>
                  <a:cubicBezTo>
                    <a:pt x="58" y="187"/>
                    <a:pt x="58" y="187"/>
                    <a:pt x="57" y="187"/>
                  </a:cubicBezTo>
                  <a:cubicBezTo>
                    <a:pt x="58" y="187"/>
                    <a:pt x="57" y="187"/>
                    <a:pt x="57" y="188"/>
                  </a:cubicBezTo>
                  <a:close/>
                  <a:moveTo>
                    <a:pt x="63" y="187"/>
                  </a:moveTo>
                  <a:cubicBezTo>
                    <a:pt x="63" y="187"/>
                    <a:pt x="63" y="187"/>
                    <a:pt x="63" y="187"/>
                  </a:cubicBezTo>
                  <a:cubicBezTo>
                    <a:pt x="63" y="187"/>
                    <a:pt x="63" y="188"/>
                    <a:pt x="63" y="187"/>
                  </a:cubicBezTo>
                  <a:close/>
                  <a:moveTo>
                    <a:pt x="34" y="188"/>
                  </a:moveTo>
                  <a:cubicBezTo>
                    <a:pt x="34" y="188"/>
                    <a:pt x="35" y="188"/>
                    <a:pt x="35" y="187"/>
                  </a:cubicBezTo>
                  <a:cubicBezTo>
                    <a:pt x="34" y="187"/>
                    <a:pt x="34" y="187"/>
                    <a:pt x="34" y="187"/>
                  </a:cubicBezTo>
                  <a:cubicBezTo>
                    <a:pt x="34" y="187"/>
                    <a:pt x="34" y="187"/>
                    <a:pt x="34" y="187"/>
                  </a:cubicBezTo>
                  <a:cubicBezTo>
                    <a:pt x="34" y="187"/>
                    <a:pt x="34" y="188"/>
                    <a:pt x="34" y="188"/>
                  </a:cubicBezTo>
                  <a:close/>
                  <a:moveTo>
                    <a:pt x="58" y="189"/>
                  </a:moveTo>
                  <a:cubicBezTo>
                    <a:pt x="58" y="189"/>
                    <a:pt x="59" y="189"/>
                    <a:pt x="59" y="188"/>
                  </a:cubicBezTo>
                  <a:cubicBezTo>
                    <a:pt x="58" y="188"/>
                    <a:pt x="58" y="188"/>
                    <a:pt x="58" y="189"/>
                  </a:cubicBezTo>
                  <a:close/>
                  <a:moveTo>
                    <a:pt x="60" y="189"/>
                  </a:moveTo>
                  <a:cubicBezTo>
                    <a:pt x="60" y="189"/>
                    <a:pt x="61" y="190"/>
                    <a:pt x="61" y="190"/>
                  </a:cubicBezTo>
                  <a:cubicBezTo>
                    <a:pt x="61" y="189"/>
                    <a:pt x="62" y="189"/>
                    <a:pt x="62" y="189"/>
                  </a:cubicBezTo>
                  <a:cubicBezTo>
                    <a:pt x="61" y="189"/>
                    <a:pt x="61" y="188"/>
                    <a:pt x="61" y="188"/>
                  </a:cubicBezTo>
                  <a:cubicBezTo>
                    <a:pt x="61" y="188"/>
                    <a:pt x="61" y="189"/>
                    <a:pt x="60" y="189"/>
                  </a:cubicBezTo>
                  <a:close/>
                  <a:moveTo>
                    <a:pt x="33" y="192"/>
                  </a:moveTo>
                  <a:cubicBezTo>
                    <a:pt x="33" y="191"/>
                    <a:pt x="34" y="189"/>
                    <a:pt x="33" y="189"/>
                  </a:cubicBezTo>
                  <a:cubicBezTo>
                    <a:pt x="32" y="190"/>
                    <a:pt x="33" y="190"/>
                    <a:pt x="33" y="192"/>
                  </a:cubicBezTo>
                  <a:close/>
                  <a:moveTo>
                    <a:pt x="36" y="190"/>
                  </a:moveTo>
                  <a:cubicBezTo>
                    <a:pt x="36" y="190"/>
                    <a:pt x="36" y="191"/>
                    <a:pt x="37" y="191"/>
                  </a:cubicBezTo>
                  <a:cubicBezTo>
                    <a:pt x="37" y="191"/>
                    <a:pt x="37" y="190"/>
                    <a:pt x="36" y="189"/>
                  </a:cubicBezTo>
                  <a:cubicBezTo>
                    <a:pt x="36" y="190"/>
                    <a:pt x="36" y="190"/>
                    <a:pt x="36" y="190"/>
                  </a:cubicBezTo>
                  <a:close/>
                  <a:moveTo>
                    <a:pt x="59" y="191"/>
                  </a:moveTo>
                  <a:cubicBezTo>
                    <a:pt x="60" y="192"/>
                    <a:pt x="60" y="190"/>
                    <a:pt x="59" y="190"/>
                  </a:cubicBezTo>
                  <a:cubicBezTo>
                    <a:pt x="59" y="190"/>
                    <a:pt x="59" y="190"/>
                    <a:pt x="59" y="191"/>
                  </a:cubicBezTo>
                  <a:close/>
                  <a:moveTo>
                    <a:pt x="38" y="196"/>
                  </a:moveTo>
                  <a:cubicBezTo>
                    <a:pt x="38" y="194"/>
                    <a:pt x="38" y="192"/>
                    <a:pt x="38" y="190"/>
                  </a:cubicBezTo>
                  <a:cubicBezTo>
                    <a:pt x="38" y="190"/>
                    <a:pt x="38" y="190"/>
                    <a:pt x="38" y="190"/>
                  </a:cubicBezTo>
                  <a:cubicBezTo>
                    <a:pt x="38" y="192"/>
                    <a:pt x="37" y="194"/>
                    <a:pt x="38" y="196"/>
                  </a:cubicBezTo>
                  <a:close/>
                  <a:moveTo>
                    <a:pt x="57" y="192"/>
                  </a:moveTo>
                  <a:cubicBezTo>
                    <a:pt x="57" y="191"/>
                    <a:pt x="58" y="191"/>
                    <a:pt x="58" y="191"/>
                  </a:cubicBezTo>
                  <a:cubicBezTo>
                    <a:pt x="57" y="191"/>
                    <a:pt x="57" y="191"/>
                    <a:pt x="57" y="192"/>
                  </a:cubicBezTo>
                  <a:close/>
                  <a:moveTo>
                    <a:pt x="60" y="193"/>
                  </a:moveTo>
                  <a:cubicBezTo>
                    <a:pt x="60" y="193"/>
                    <a:pt x="61" y="193"/>
                    <a:pt x="61" y="194"/>
                  </a:cubicBezTo>
                  <a:cubicBezTo>
                    <a:pt x="61" y="194"/>
                    <a:pt x="61" y="194"/>
                    <a:pt x="62" y="194"/>
                  </a:cubicBezTo>
                  <a:cubicBezTo>
                    <a:pt x="61" y="193"/>
                    <a:pt x="61" y="192"/>
                    <a:pt x="61" y="192"/>
                  </a:cubicBezTo>
                  <a:cubicBezTo>
                    <a:pt x="61" y="192"/>
                    <a:pt x="60" y="192"/>
                    <a:pt x="60" y="193"/>
                  </a:cubicBezTo>
                  <a:close/>
                  <a:moveTo>
                    <a:pt x="65" y="195"/>
                  </a:moveTo>
                  <a:cubicBezTo>
                    <a:pt x="64" y="194"/>
                    <a:pt x="65" y="193"/>
                    <a:pt x="64" y="192"/>
                  </a:cubicBezTo>
                  <a:cubicBezTo>
                    <a:pt x="64" y="193"/>
                    <a:pt x="64" y="195"/>
                    <a:pt x="65" y="195"/>
                  </a:cubicBezTo>
                  <a:close/>
                  <a:moveTo>
                    <a:pt x="34" y="195"/>
                  </a:moveTo>
                  <a:cubicBezTo>
                    <a:pt x="34" y="194"/>
                    <a:pt x="35" y="194"/>
                    <a:pt x="35" y="193"/>
                  </a:cubicBezTo>
                  <a:cubicBezTo>
                    <a:pt x="35" y="194"/>
                    <a:pt x="34" y="194"/>
                    <a:pt x="34" y="195"/>
                  </a:cubicBezTo>
                  <a:close/>
                  <a:moveTo>
                    <a:pt x="58" y="194"/>
                  </a:moveTo>
                  <a:cubicBezTo>
                    <a:pt x="58" y="194"/>
                    <a:pt x="58" y="193"/>
                    <a:pt x="59" y="193"/>
                  </a:cubicBezTo>
                  <a:cubicBezTo>
                    <a:pt x="58" y="193"/>
                    <a:pt x="58" y="194"/>
                    <a:pt x="58" y="194"/>
                  </a:cubicBezTo>
                  <a:close/>
                  <a:moveTo>
                    <a:pt x="59" y="196"/>
                  </a:moveTo>
                  <a:cubicBezTo>
                    <a:pt x="59" y="196"/>
                    <a:pt x="60" y="196"/>
                    <a:pt x="60" y="196"/>
                  </a:cubicBezTo>
                  <a:cubicBezTo>
                    <a:pt x="60" y="195"/>
                    <a:pt x="60" y="194"/>
                    <a:pt x="59" y="194"/>
                  </a:cubicBezTo>
                  <a:cubicBezTo>
                    <a:pt x="58" y="195"/>
                    <a:pt x="58" y="195"/>
                    <a:pt x="59" y="196"/>
                  </a:cubicBezTo>
                  <a:close/>
                  <a:moveTo>
                    <a:pt x="35" y="196"/>
                  </a:moveTo>
                  <a:cubicBezTo>
                    <a:pt x="35" y="196"/>
                    <a:pt x="35" y="195"/>
                    <a:pt x="35" y="194"/>
                  </a:cubicBezTo>
                  <a:cubicBezTo>
                    <a:pt x="35" y="194"/>
                    <a:pt x="35" y="194"/>
                    <a:pt x="35" y="194"/>
                  </a:cubicBezTo>
                  <a:cubicBezTo>
                    <a:pt x="35" y="195"/>
                    <a:pt x="34" y="196"/>
                    <a:pt x="35" y="196"/>
                  </a:cubicBezTo>
                  <a:close/>
                  <a:moveTo>
                    <a:pt x="37" y="196"/>
                  </a:moveTo>
                  <a:cubicBezTo>
                    <a:pt x="37" y="196"/>
                    <a:pt x="37" y="195"/>
                    <a:pt x="36" y="195"/>
                  </a:cubicBezTo>
                  <a:cubicBezTo>
                    <a:pt x="36" y="195"/>
                    <a:pt x="36" y="196"/>
                    <a:pt x="37" y="196"/>
                  </a:cubicBezTo>
                  <a:close/>
                  <a:moveTo>
                    <a:pt x="59" y="196"/>
                  </a:moveTo>
                  <a:cubicBezTo>
                    <a:pt x="59" y="197"/>
                    <a:pt x="59" y="197"/>
                    <a:pt x="59" y="197"/>
                  </a:cubicBezTo>
                  <a:cubicBezTo>
                    <a:pt x="60" y="197"/>
                    <a:pt x="60" y="196"/>
                    <a:pt x="60" y="196"/>
                  </a:cubicBezTo>
                  <a:cubicBezTo>
                    <a:pt x="60" y="196"/>
                    <a:pt x="59" y="196"/>
                    <a:pt x="59" y="196"/>
                  </a:cubicBezTo>
                  <a:close/>
                  <a:moveTo>
                    <a:pt x="58" y="197"/>
                  </a:moveTo>
                  <a:cubicBezTo>
                    <a:pt x="58" y="197"/>
                    <a:pt x="58" y="196"/>
                    <a:pt x="58" y="196"/>
                  </a:cubicBezTo>
                  <a:cubicBezTo>
                    <a:pt x="57" y="196"/>
                    <a:pt x="57" y="197"/>
                    <a:pt x="58" y="197"/>
                  </a:cubicBezTo>
                  <a:close/>
                  <a:moveTo>
                    <a:pt x="33" y="197"/>
                  </a:moveTo>
                  <a:cubicBezTo>
                    <a:pt x="33" y="197"/>
                    <a:pt x="33" y="196"/>
                    <a:pt x="33" y="196"/>
                  </a:cubicBezTo>
                  <a:cubicBezTo>
                    <a:pt x="33" y="196"/>
                    <a:pt x="33" y="197"/>
                    <a:pt x="33" y="197"/>
                  </a:cubicBezTo>
                  <a:close/>
                  <a:moveTo>
                    <a:pt x="35" y="197"/>
                  </a:moveTo>
                  <a:cubicBezTo>
                    <a:pt x="36" y="198"/>
                    <a:pt x="36" y="197"/>
                    <a:pt x="36" y="197"/>
                  </a:cubicBezTo>
                  <a:cubicBezTo>
                    <a:pt x="36" y="197"/>
                    <a:pt x="36" y="197"/>
                    <a:pt x="36" y="196"/>
                  </a:cubicBezTo>
                  <a:cubicBezTo>
                    <a:pt x="36" y="197"/>
                    <a:pt x="35" y="197"/>
                    <a:pt x="35" y="197"/>
                  </a:cubicBezTo>
                  <a:close/>
                  <a:moveTo>
                    <a:pt x="59" y="198"/>
                  </a:moveTo>
                  <a:cubicBezTo>
                    <a:pt x="59" y="198"/>
                    <a:pt x="59" y="197"/>
                    <a:pt x="58" y="197"/>
                  </a:cubicBezTo>
                  <a:cubicBezTo>
                    <a:pt x="58" y="198"/>
                    <a:pt x="58" y="198"/>
                    <a:pt x="59" y="198"/>
                  </a:cubicBezTo>
                  <a:close/>
                  <a:moveTo>
                    <a:pt x="64" y="198"/>
                  </a:moveTo>
                  <a:cubicBezTo>
                    <a:pt x="64" y="199"/>
                    <a:pt x="64" y="199"/>
                    <a:pt x="65" y="199"/>
                  </a:cubicBezTo>
                  <a:cubicBezTo>
                    <a:pt x="64" y="198"/>
                    <a:pt x="64" y="198"/>
                    <a:pt x="64" y="197"/>
                  </a:cubicBezTo>
                  <a:cubicBezTo>
                    <a:pt x="64" y="198"/>
                    <a:pt x="63" y="198"/>
                    <a:pt x="64" y="198"/>
                  </a:cubicBezTo>
                  <a:close/>
                  <a:moveTo>
                    <a:pt x="33" y="198"/>
                  </a:moveTo>
                  <a:cubicBezTo>
                    <a:pt x="34" y="198"/>
                    <a:pt x="34" y="198"/>
                    <a:pt x="33" y="198"/>
                  </a:cubicBezTo>
                  <a:cubicBezTo>
                    <a:pt x="33" y="198"/>
                    <a:pt x="33" y="198"/>
                    <a:pt x="33" y="198"/>
                  </a:cubicBezTo>
                  <a:close/>
                  <a:moveTo>
                    <a:pt x="60" y="199"/>
                  </a:moveTo>
                  <a:cubicBezTo>
                    <a:pt x="61" y="199"/>
                    <a:pt x="60" y="200"/>
                    <a:pt x="61" y="200"/>
                  </a:cubicBezTo>
                  <a:cubicBezTo>
                    <a:pt x="61" y="199"/>
                    <a:pt x="61" y="199"/>
                    <a:pt x="62" y="199"/>
                  </a:cubicBezTo>
                  <a:cubicBezTo>
                    <a:pt x="61" y="199"/>
                    <a:pt x="61" y="198"/>
                    <a:pt x="61" y="198"/>
                  </a:cubicBezTo>
                  <a:cubicBezTo>
                    <a:pt x="61" y="198"/>
                    <a:pt x="60" y="199"/>
                    <a:pt x="60" y="199"/>
                  </a:cubicBezTo>
                  <a:close/>
                  <a:moveTo>
                    <a:pt x="57" y="199"/>
                  </a:moveTo>
                  <a:cubicBezTo>
                    <a:pt x="58" y="200"/>
                    <a:pt x="58" y="199"/>
                    <a:pt x="58" y="199"/>
                  </a:cubicBezTo>
                  <a:cubicBezTo>
                    <a:pt x="58" y="199"/>
                    <a:pt x="58" y="199"/>
                    <a:pt x="58" y="198"/>
                  </a:cubicBezTo>
                  <a:cubicBezTo>
                    <a:pt x="57" y="198"/>
                    <a:pt x="57" y="198"/>
                    <a:pt x="57" y="198"/>
                  </a:cubicBezTo>
                  <a:cubicBezTo>
                    <a:pt x="57" y="199"/>
                    <a:pt x="57" y="199"/>
                    <a:pt x="57" y="199"/>
                  </a:cubicBezTo>
                  <a:close/>
                  <a:moveTo>
                    <a:pt x="34" y="200"/>
                  </a:moveTo>
                  <a:cubicBezTo>
                    <a:pt x="34" y="200"/>
                    <a:pt x="34" y="199"/>
                    <a:pt x="34" y="199"/>
                  </a:cubicBezTo>
                  <a:cubicBezTo>
                    <a:pt x="34" y="199"/>
                    <a:pt x="34" y="200"/>
                    <a:pt x="34" y="200"/>
                  </a:cubicBezTo>
                  <a:close/>
                  <a:moveTo>
                    <a:pt x="35" y="200"/>
                  </a:moveTo>
                  <a:cubicBezTo>
                    <a:pt x="35" y="200"/>
                    <a:pt x="36" y="199"/>
                    <a:pt x="35" y="199"/>
                  </a:cubicBezTo>
                  <a:cubicBezTo>
                    <a:pt x="35" y="199"/>
                    <a:pt x="35" y="200"/>
                    <a:pt x="35" y="200"/>
                  </a:cubicBezTo>
                  <a:close/>
                  <a:moveTo>
                    <a:pt x="63" y="200"/>
                  </a:moveTo>
                  <a:cubicBezTo>
                    <a:pt x="64" y="200"/>
                    <a:pt x="63" y="199"/>
                    <a:pt x="63" y="199"/>
                  </a:cubicBezTo>
                  <a:cubicBezTo>
                    <a:pt x="63" y="200"/>
                    <a:pt x="63" y="200"/>
                    <a:pt x="63" y="200"/>
                  </a:cubicBezTo>
                  <a:close/>
                  <a:moveTo>
                    <a:pt x="61" y="201"/>
                  </a:moveTo>
                  <a:cubicBezTo>
                    <a:pt x="61" y="201"/>
                    <a:pt x="62" y="201"/>
                    <a:pt x="62" y="201"/>
                  </a:cubicBezTo>
                  <a:cubicBezTo>
                    <a:pt x="62" y="201"/>
                    <a:pt x="62" y="201"/>
                    <a:pt x="63" y="201"/>
                  </a:cubicBezTo>
                  <a:cubicBezTo>
                    <a:pt x="62" y="200"/>
                    <a:pt x="62" y="200"/>
                    <a:pt x="61" y="201"/>
                  </a:cubicBezTo>
                  <a:close/>
                  <a:moveTo>
                    <a:pt x="30" y="208"/>
                  </a:moveTo>
                  <a:cubicBezTo>
                    <a:pt x="31" y="208"/>
                    <a:pt x="31" y="209"/>
                    <a:pt x="31" y="209"/>
                  </a:cubicBezTo>
                  <a:cubicBezTo>
                    <a:pt x="31" y="207"/>
                    <a:pt x="32" y="206"/>
                    <a:pt x="32" y="205"/>
                  </a:cubicBezTo>
                  <a:cubicBezTo>
                    <a:pt x="32" y="205"/>
                    <a:pt x="32" y="205"/>
                    <a:pt x="31" y="205"/>
                  </a:cubicBezTo>
                  <a:cubicBezTo>
                    <a:pt x="30" y="204"/>
                    <a:pt x="32" y="202"/>
                    <a:pt x="32" y="200"/>
                  </a:cubicBezTo>
                  <a:cubicBezTo>
                    <a:pt x="32" y="200"/>
                    <a:pt x="32" y="200"/>
                    <a:pt x="32" y="200"/>
                  </a:cubicBezTo>
                  <a:cubicBezTo>
                    <a:pt x="30" y="202"/>
                    <a:pt x="30" y="205"/>
                    <a:pt x="30" y="208"/>
                  </a:cubicBezTo>
                  <a:close/>
                  <a:moveTo>
                    <a:pt x="57" y="201"/>
                  </a:moveTo>
                  <a:cubicBezTo>
                    <a:pt x="58" y="202"/>
                    <a:pt x="57" y="202"/>
                    <a:pt x="58" y="203"/>
                  </a:cubicBezTo>
                  <a:cubicBezTo>
                    <a:pt x="59" y="203"/>
                    <a:pt x="59" y="202"/>
                    <a:pt x="59" y="202"/>
                  </a:cubicBezTo>
                  <a:cubicBezTo>
                    <a:pt x="59" y="201"/>
                    <a:pt x="59" y="201"/>
                    <a:pt x="59" y="200"/>
                  </a:cubicBezTo>
                  <a:cubicBezTo>
                    <a:pt x="58" y="201"/>
                    <a:pt x="58" y="201"/>
                    <a:pt x="57" y="201"/>
                  </a:cubicBezTo>
                  <a:close/>
                  <a:moveTo>
                    <a:pt x="36" y="203"/>
                  </a:moveTo>
                  <a:cubicBezTo>
                    <a:pt x="36" y="202"/>
                    <a:pt x="36" y="201"/>
                    <a:pt x="36" y="201"/>
                  </a:cubicBezTo>
                  <a:cubicBezTo>
                    <a:pt x="36" y="201"/>
                    <a:pt x="36" y="201"/>
                    <a:pt x="36" y="201"/>
                  </a:cubicBezTo>
                  <a:cubicBezTo>
                    <a:pt x="36" y="201"/>
                    <a:pt x="36" y="202"/>
                    <a:pt x="36" y="203"/>
                  </a:cubicBezTo>
                  <a:close/>
                  <a:moveTo>
                    <a:pt x="63" y="202"/>
                  </a:moveTo>
                  <a:cubicBezTo>
                    <a:pt x="64" y="202"/>
                    <a:pt x="64" y="202"/>
                    <a:pt x="64" y="203"/>
                  </a:cubicBezTo>
                  <a:cubicBezTo>
                    <a:pt x="64" y="202"/>
                    <a:pt x="65" y="203"/>
                    <a:pt x="65" y="203"/>
                  </a:cubicBezTo>
                  <a:cubicBezTo>
                    <a:pt x="65" y="201"/>
                    <a:pt x="64" y="200"/>
                    <a:pt x="63" y="202"/>
                  </a:cubicBezTo>
                  <a:close/>
                  <a:moveTo>
                    <a:pt x="61" y="202"/>
                  </a:moveTo>
                  <a:cubicBezTo>
                    <a:pt x="61" y="202"/>
                    <a:pt x="61" y="201"/>
                    <a:pt x="60" y="202"/>
                  </a:cubicBezTo>
                  <a:cubicBezTo>
                    <a:pt x="61" y="202"/>
                    <a:pt x="60" y="202"/>
                    <a:pt x="61" y="202"/>
                  </a:cubicBezTo>
                  <a:close/>
                  <a:moveTo>
                    <a:pt x="59" y="204"/>
                  </a:moveTo>
                  <a:cubicBezTo>
                    <a:pt x="59" y="204"/>
                    <a:pt x="59" y="204"/>
                    <a:pt x="59" y="204"/>
                  </a:cubicBezTo>
                  <a:cubicBezTo>
                    <a:pt x="60" y="204"/>
                    <a:pt x="60" y="204"/>
                    <a:pt x="60" y="203"/>
                  </a:cubicBezTo>
                  <a:cubicBezTo>
                    <a:pt x="60" y="203"/>
                    <a:pt x="60" y="203"/>
                    <a:pt x="60" y="203"/>
                  </a:cubicBezTo>
                  <a:cubicBezTo>
                    <a:pt x="59" y="203"/>
                    <a:pt x="59" y="203"/>
                    <a:pt x="59" y="204"/>
                  </a:cubicBezTo>
                  <a:close/>
                  <a:moveTo>
                    <a:pt x="61" y="204"/>
                  </a:moveTo>
                  <a:cubicBezTo>
                    <a:pt x="61" y="204"/>
                    <a:pt x="62" y="204"/>
                    <a:pt x="62" y="204"/>
                  </a:cubicBezTo>
                  <a:cubicBezTo>
                    <a:pt x="62" y="204"/>
                    <a:pt x="62" y="204"/>
                    <a:pt x="62" y="204"/>
                  </a:cubicBezTo>
                  <a:cubicBezTo>
                    <a:pt x="62" y="204"/>
                    <a:pt x="62" y="203"/>
                    <a:pt x="62" y="203"/>
                  </a:cubicBezTo>
                  <a:cubicBezTo>
                    <a:pt x="62" y="203"/>
                    <a:pt x="62" y="204"/>
                    <a:pt x="61" y="204"/>
                  </a:cubicBezTo>
                  <a:close/>
                  <a:moveTo>
                    <a:pt x="35" y="205"/>
                  </a:moveTo>
                  <a:cubicBezTo>
                    <a:pt x="35" y="204"/>
                    <a:pt x="35" y="204"/>
                    <a:pt x="35" y="204"/>
                  </a:cubicBezTo>
                  <a:cubicBezTo>
                    <a:pt x="34" y="204"/>
                    <a:pt x="35" y="205"/>
                    <a:pt x="35" y="205"/>
                  </a:cubicBezTo>
                  <a:close/>
                  <a:moveTo>
                    <a:pt x="62" y="205"/>
                  </a:moveTo>
                  <a:cubicBezTo>
                    <a:pt x="62" y="205"/>
                    <a:pt x="62" y="206"/>
                    <a:pt x="63" y="206"/>
                  </a:cubicBezTo>
                  <a:cubicBezTo>
                    <a:pt x="63" y="205"/>
                    <a:pt x="63" y="205"/>
                    <a:pt x="63" y="205"/>
                  </a:cubicBezTo>
                  <a:cubicBezTo>
                    <a:pt x="63" y="205"/>
                    <a:pt x="63" y="205"/>
                    <a:pt x="63" y="204"/>
                  </a:cubicBezTo>
                  <a:cubicBezTo>
                    <a:pt x="63" y="205"/>
                    <a:pt x="63" y="205"/>
                    <a:pt x="62" y="205"/>
                  </a:cubicBezTo>
                  <a:close/>
                  <a:moveTo>
                    <a:pt x="61" y="205"/>
                  </a:moveTo>
                  <a:cubicBezTo>
                    <a:pt x="59" y="206"/>
                    <a:pt x="62" y="206"/>
                    <a:pt x="61" y="205"/>
                  </a:cubicBezTo>
                  <a:close/>
                  <a:moveTo>
                    <a:pt x="64" y="206"/>
                  </a:moveTo>
                  <a:cubicBezTo>
                    <a:pt x="64" y="207"/>
                    <a:pt x="65" y="207"/>
                    <a:pt x="65" y="208"/>
                  </a:cubicBezTo>
                  <a:cubicBezTo>
                    <a:pt x="65" y="207"/>
                    <a:pt x="65" y="206"/>
                    <a:pt x="65" y="205"/>
                  </a:cubicBezTo>
                  <a:cubicBezTo>
                    <a:pt x="64" y="205"/>
                    <a:pt x="64" y="206"/>
                    <a:pt x="64" y="206"/>
                  </a:cubicBezTo>
                  <a:close/>
                  <a:moveTo>
                    <a:pt x="34" y="206"/>
                  </a:moveTo>
                  <a:cubicBezTo>
                    <a:pt x="34" y="206"/>
                    <a:pt x="35" y="205"/>
                    <a:pt x="35" y="205"/>
                  </a:cubicBezTo>
                  <a:cubicBezTo>
                    <a:pt x="35" y="205"/>
                    <a:pt x="35" y="205"/>
                    <a:pt x="34" y="205"/>
                  </a:cubicBezTo>
                  <a:cubicBezTo>
                    <a:pt x="34" y="205"/>
                    <a:pt x="34" y="205"/>
                    <a:pt x="34" y="205"/>
                  </a:cubicBezTo>
                  <a:cubicBezTo>
                    <a:pt x="34" y="205"/>
                    <a:pt x="34" y="206"/>
                    <a:pt x="34" y="206"/>
                  </a:cubicBezTo>
                  <a:close/>
                  <a:moveTo>
                    <a:pt x="61" y="206"/>
                  </a:moveTo>
                  <a:cubicBezTo>
                    <a:pt x="61" y="207"/>
                    <a:pt x="61" y="207"/>
                    <a:pt x="62" y="207"/>
                  </a:cubicBezTo>
                  <a:cubicBezTo>
                    <a:pt x="62" y="207"/>
                    <a:pt x="61" y="207"/>
                    <a:pt x="62" y="206"/>
                  </a:cubicBezTo>
                  <a:cubicBezTo>
                    <a:pt x="61" y="206"/>
                    <a:pt x="61" y="206"/>
                    <a:pt x="61" y="206"/>
                  </a:cubicBezTo>
                  <a:close/>
                  <a:moveTo>
                    <a:pt x="58" y="208"/>
                  </a:moveTo>
                  <a:cubicBezTo>
                    <a:pt x="59" y="208"/>
                    <a:pt x="59" y="207"/>
                    <a:pt x="60" y="207"/>
                  </a:cubicBezTo>
                  <a:cubicBezTo>
                    <a:pt x="59" y="207"/>
                    <a:pt x="59" y="207"/>
                    <a:pt x="59" y="206"/>
                  </a:cubicBezTo>
                  <a:cubicBezTo>
                    <a:pt x="59" y="207"/>
                    <a:pt x="58" y="207"/>
                    <a:pt x="58" y="208"/>
                  </a:cubicBezTo>
                  <a:close/>
                  <a:moveTo>
                    <a:pt x="63" y="207"/>
                  </a:moveTo>
                  <a:cubicBezTo>
                    <a:pt x="63" y="207"/>
                    <a:pt x="64" y="208"/>
                    <a:pt x="64" y="208"/>
                  </a:cubicBezTo>
                  <a:cubicBezTo>
                    <a:pt x="64" y="208"/>
                    <a:pt x="64" y="207"/>
                    <a:pt x="63" y="206"/>
                  </a:cubicBezTo>
                  <a:cubicBezTo>
                    <a:pt x="63" y="207"/>
                    <a:pt x="63" y="207"/>
                    <a:pt x="63" y="207"/>
                  </a:cubicBezTo>
                  <a:close/>
                  <a:moveTo>
                    <a:pt x="36" y="208"/>
                  </a:moveTo>
                  <a:cubicBezTo>
                    <a:pt x="36" y="207"/>
                    <a:pt x="37" y="207"/>
                    <a:pt x="36" y="207"/>
                  </a:cubicBezTo>
                  <a:cubicBezTo>
                    <a:pt x="36" y="207"/>
                    <a:pt x="36" y="208"/>
                    <a:pt x="36" y="208"/>
                  </a:cubicBezTo>
                  <a:close/>
                  <a:moveTo>
                    <a:pt x="62" y="208"/>
                  </a:moveTo>
                  <a:cubicBezTo>
                    <a:pt x="62" y="209"/>
                    <a:pt x="62" y="209"/>
                    <a:pt x="63" y="210"/>
                  </a:cubicBezTo>
                  <a:cubicBezTo>
                    <a:pt x="63" y="209"/>
                    <a:pt x="63" y="209"/>
                    <a:pt x="63" y="209"/>
                  </a:cubicBezTo>
                  <a:cubicBezTo>
                    <a:pt x="63" y="209"/>
                    <a:pt x="63" y="208"/>
                    <a:pt x="62" y="208"/>
                  </a:cubicBezTo>
                  <a:cubicBezTo>
                    <a:pt x="62" y="208"/>
                    <a:pt x="62" y="208"/>
                    <a:pt x="62" y="208"/>
                  </a:cubicBezTo>
                  <a:close/>
                  <a:moveTo>
                    <a:pt x="61" y="211"/>
                  </a:moveTo>
                  <a:cubicBezTo>
                    <a:pt x="61" y="211"/>
                    <a:pt x="61" y="211"/>
                    <a:pt x="61" y="211"/>
                  </a:cubicBezTo>
                  <a:cubicBezTo>
                    <a:pt x="61" y="209"/>
                    <a:pt x="60" y="210"/>
                    <a:pt x="61" y="211"/>
                  </a:cubicBezTo>
                  <a:close/>
                  <a:moveTo>
                    <a:pt x="32" y="212"/>
                  </a:moveTo>
                  <a:cubicBezTo>
                    <a:pt x="32" y="211"/>
                    <a:pt x="33" y="210"/>
                    <a:pt x="32" y="210"/>
                  </a:cubicBezTo>
                  <a:cubicBezTo>
                    <a:pt x="32" y="210"/>
                    <a:pt x="31" y="210"/>
                    <a:pt x="31" y="210"/>
                  </a:cubicBezTo>
                  <a:cubicBezTo>
                    <a:pt x="31" y="211"/>
                    <a:pt x="31" y="211"/>
                    <a:pt x="32" y="212"/>
                  </a:cubicBezTo>
                  <a:close/>
                  <a:moveTo>
                    <a:pt x="36" y="214"/>
                  </a:moveTo>
                  <a:cubicBezTo>
                    <a:pt x="36" y="212"/>
                    <a:pt x="35" y="211"/>
                    <a:pt x="34" y="210"/>
                  </a:cubicBezTo>
                  <a:cubicBezTo>
                    <a:pt x="34" y="211"/>
                    <a:pt x="35" y="212"/>
                    <a:pt x="36" y="214"/>
                  </a:cubicBezTo>
                  <a:close/>
                  <a:moveTo>
                    <a:pt x="30" y="216"/>
                  </a:moveTo>
                  <a:cubicBezTo>
                    <a:pt x="28" y="216"/>
                    <a:pt x="27" y="218"/>
                    <a:pt x="27" y="219"/>
                  </a:cubicBezTo>
                  <a:cubicBezTo>
                    <a:pt x="29" y="218"/>
                    <a:pt x="30" y="216"/>
                    <a:pt x="32" y="214"/>
                  </a:cubicBezTo>
                  <a:cubicBezTo>
                    <a:pt x="31" y="213"/>
                    <a:pt x="31" y="211"/>
                    <a:pt x="30" y="210"/>
                  </a:cubicBezTo>
                  <a:cubicBezTo>
                    <a:pt x="30" y="212"/>
                    <a:pt x="30" y="214"/>
                    <a:pt x="30" y="216"/>
                  </a:cubicBezTo>
                  <a:close/>
                  <a:moveTo>
                    <a:pt x="65" y="211"/>
                  </a:moveTo>
                  <a:cubicBezTo>
                    <a:pt x="65" y="211"/>
                    <a:pt x="65" y="212"/>
                    <a:pt x="66" y="213"/>
                  </a:cubicBezTo>
                  <a:cubicBezTo>
                    <a:pt x="66" y="212"/>
                    <a:pt x="66" y="211"/>
                    <a:pt x="65" y="211"/>
                  </a:cubicBezTo>
                  <a:cubicBezTo>
                    <a:pt x="65" y="211"/>
                    <a:pt x="65" y="211"/>
                    <a:pt x="65" y="211"/>
                  </a:cubicBezTo>
                  <a:close/>
                  <a:moveTo>
                    <a:pt x="65" y="213"/>
                  </a:moveTo>
                  <a:cubicBezTo>
                    <a:pt x="65" y="213"/>
                    <a:pt x="65" y="213"/>
                    <a:pt x="66" y="213"/>
                  </a:cubicBezTo>
                  <a:cubicBezTo>
                    <a:pt x="66" y="213"/>
                    <a:pt x="65" y="213"/>
                    <a:pt x="65" y="212"/>
                  </a:cubicBezTo>
                  <a:cubicBezTo>
                    <a:pt x="65" y="212"/>
                    <a:pt x="65" y="212"/>
                    <a:pt x="65" y="213"/>
                  </a:cubicBezTo>
                  <a:close/>
                  <a:moveTo>
                    <a:pt x="64" y="211"/>
                  </a:moveTo>
                  <a:cubicBezTo>
                    <a:pt x="63" y="212"/>
                    <a:pt x="64" y="212"/>
                    <a:pt x="65" y="213"/>
                  </a:cubicBezTo>
                  <a:cubicBezTo>
                    <a:pt x="64" y="212"/>
                    <a:pt x="64" y="211"/>
                    <a:pt x="64" y="211"/>
                  </a:cubicBezTo>
                  <a:close/>
                  <a:moveTo>
                    <a:pt x="33" y="215"/>
                  </a:moveTo>
                  <a:cubicBezTo>
                    <a:pt x="34" y="215"/>
                    <a:pt x="35" y="216"/>
                    <a:pt x="36" y="215"/>
                  </a:cubicBezTo>
                  <a:cubicBezTo>
                    <a:pt x="35" y="214"/>
                    <a:pt x="35" y="212"/>
                    <a:pt x="33" y="211"/>
                  </a:cubicBezTo>
                  <a:cubicBezTo>
                    <a:pt x="33" y="212"/>
                    <a:pt x="33" y="213"/>
                    <a:pt x="33" y="215"/>
                  </a:cubicBezTo>
                  <a:close/>
                  <a:moveTo>
                    <a:pt x="58" y="213"/>
                  </a:moveTo>
                  <a:cubicBezTo>
                    <a:pt x="59" y="213"/>
                    <a:pt x="59" y="213"/>
                    <a:pt x="59" y="212"/>
                  </a:cubicBezTo>
                  <a:cubicBezTo>
                    <a:pt x="59" y="211"/>
                    <a:pt x="58" y="212"/>
                    <a:pt x="58" y="213"/>
                  </a:cubicBezTo>
                  <a:close/>
                  <a:moveTo>
                    <a:pt x="62" y="214"/>
                  </a:moveTo>
                  <a:cubicBezTo>
                    <a:pt x="62" y="215"/>
                    <a:pt x="63" y="215"/>
                    <a:pt x="63" y="215"/>
                  </a:cubicBezTo>
                  <a:cubicBezTo>
                    <a:pt x="63" y="214"/>
                    <a:pt x="63" y="214"/>
                    <a:pt x="62" y="214"/>
                  </a:cubicBezTo>
                  <a:cubicBezTo>
                    <a:pt x="62" y="214"/>
                    <a:pt x="62" y="214"/>
                    <a:pt x="62" y="214"/>
                  </a:cubicBezTo>
                  <a:close/>
                  <a:moveTo>
                    <a:pt x="59" y="215"/>
                  </a:moveTo>
                  <a:cubicBezTo>
                    <a:pt x="59" y="215"/>
                    <a:pt x="59" y="214"/>
                    <a:pt x="59" y="214"/>
                  </a:cubicBezTo>
                  <a:cubicBezTo>
                    <a:pt x="59" y="214"/>
                    <a:pt x="59" y="214"/>
                    <a:pt x="59" y="215"/>
                  </a:cubicBezTo>
                  <a:close/>
                  <a:moveTo>
                    <a:pt x="64" y="216"/>
                  </a:moveTo>
                  <a:cubicBezTo>
                    <a:pt x="65" y="216"/>
                    <a:pt x="65" y="216"/>
                    <a:pt x="65" y="216"/>
                  </a:cubicBezTo>
                  <a:cubicBezTo>
                    <a:pt x="64" y="215"/>
                    <a:pt x="64" y="214"/>
                    <a:pt x="64" y="214"/>
                  </a:cubicBezTo>
                  <a:cubicBezTo>
                    <a:pt x="64" y="215"/>
                    <a:pt x="64" y="215"/>
                    <a:pt x="64" y="216"/>
                  </a:cubicBezTo>
                  <a:close/>
                  <a:moveTo>
                    <a:pt x="59" y="216"/>
                  </a:moveTo>
                  <a:cubicBezTo>
                    <a:pt x="59" y="216"/>
                    <a:pt x="58" y="215"/>
                    <a:pt x="57" y="215"/>
                  </a:cubicBezTo>
                  <a:cubicBezTo>
                    <a:pt x="57" y="215"/>
                    <a:pt x="56" y="216"/>
                    <a:pt x="56" y="217"/>
                  </a:cubicBezTo>
                  <a:cubicBezTo>
                    <a:pt x="57" y="218"/>
                    <a:pt x="59" y="217"/>
                    <a:pt x="59" y="216"/>
                  </a:cubicBezTo>
                  <a:close/>
                  <a:moveTo>
                    <a:pt x="60" y="217"/>
                  </a:moveTo>
                  <a:cubicBezTo>
                    <a:pt x="61" y="216"/>
                    <a:pt x="61" y="216"/>
                    <a:pt x="61" y="216"/>
                  </a:cubicBezTo>
                  <a:cubicBezTo>
                    <a:pt x="61" y="216"/>
                    <a:pt x="61" y="216"/>
                    <a:pt x="60" y="217"/>
                  </a:cubicBezTo>
                  <a:close/>
                  <a:moveTo>
                    <a:pt x="37" y="217"/>
                  </a:moveTo>
                  <a:cubicBezTo>
                    <a:pt x="37" y="217"/>
                    <a:pt x="37" y="216"/>
                    <a:pt x="36" y="216"/>
                  </a:cubicBezTo>
                  <a:cubicBezTo>
                    <a:pt x="37" y="216"/>
                    <a:pt x="37" y="217"/>
                    <a:pt x="37" y="217"/>
                  </a:cubicBezTo>
                  <a:close/>
                  <a:moveTo>
                    <a:pt x="31" y="218"/>
                  </a:moveTo>
                  <a:cubicBezTo>
                    <a:pt x="32" y="219"/>
                    <a:pt x="32" y="217"/>
                    <a:pt x="33" y="218"/>
                  </a:cubicBezTo>
                  <a:cubicBezTo>
                    <a:pt x="32" y="217"/>
                    <a:pt x="33" y="217"/>
                    <a:pt x="33" y="217"/>
                  </a:cubicBezTo>
                  <a:cubicBezTo>
                    <a:pt x="32" y="217"/>
                    <a:pt x="30" y="217"/>
                    <a:pt x="31" y="218"/>
                  </a:cubicBezTo>
                  <a:close/>
                  <a:moveTo>
                    <a:pt x="65" y="217"/>
                  </a:moveTo>
                  <a:cubicBezTo>
                    <a:pt x="65" y="217"/>
                    <a:pt x="66" y="217"/>
                    <a:pt x="66" y="217"/>
                  </a:cubicBezTo>
                  <a:cubicBezTo>
                    <a:pt x="66" y="217"/>
                    <a:pt x="66" y="217"/>
                    <a:pt x="66" y="217"/>
                  </a:cubicBezTo>
                  <a:cubicBezTo>
                    <a:pt x="65" y="217"/>
                    <a:pt x="65" y="217"/>
                    <a:pt x="65" y="217"/>
                  </a:cubicBezTo>
                  <a:close/>
                  <a:moveTo>
                    <a:pt x="68" y="218"/>
                  </a:moveTo>
                  <a:cubicBezTo>
                    <a:pt x="68" y="217"/>
                    <a:pt x="68" y="217"/>
                    <a:pt x="68" y="217"/>
                  </a:cubicBezTo>
                  <a:cubicBezTo>
                    <a:pt x="68" y="217"/>
                    <a:pt x="67" y="216"/>
                    <a:pt x="67" y="217"/>
                  </a:cubicBezTo>
                  <a:cubicBezTo>
                    <a:pt x="67" y="217"/>
                    <a:pt x="67" y="218"/>
                    <a:pt x="68" y="218"/>
                  </a:cubicBezTo>
                  <a:close/>
                  <a:moveTo>
                    <a:pt x="36" y="218"/>
                  </a:moveTo>
                  <a:cubicBezTo>
                    <a:pt x="36" y="218"/>
                    <a:pt x="35" y="217"/>
                    <a:pt x="35" y="217"/>
                  </a:cubicBezTo>
                  <a:cubicBezTo>
                    <a:pt x="35" y="217"/>
                    <a:pt x="35" y="218"/>
                    <a:pt x="36" y="218"/>
                  </a:cubicBezTo>
                  <a:close/>
                  <a:moveTo>
                    <a:pt x="33" y="219"/>
                  </a:moveTo>
                  <a:cubicBezTo>
                    <a:pt x="33" y="219"/>
                    <a:pt x="34" y="219"/>
                    <a:pt x="34" y="219"/>
                  </a:cubicBezTo>
                  <a:cubicBezTo>
                    <a:pt x="34" y="219"/>
                    <a:pt x="34" y="219"/>
                    <a:pt x="35" y="219"/>
                  </a:cubicBezTo>
                  <a:cubicBezTo>
                    <a:pt x="35" y="218"/>
                    <a:pt x="34" y="218"/>
                    <a:pt x="34" y="218"/>
                  </a:cubicBezTo>
                  <a:cubicBezTo>
                    <a:pt x="34" y="218"/>
                    <a:pt x="33" y="218"/>
                    <a:pt x="33" y="219"/>
                  </a:cubicBezTo>
                  <a:close/>
                  <a:moveTo>
                    <a:pt x="63" y="219"/>
                  </a:moveTo>
                  <a:cubicBezTo>
                    <a:pt x="63" y="219"/>
                    <a:pt x="64" y="219"/>
                    <a:pt x="63" y="218"/>
                  </a:cubicBezTo>
                  <a:cubicBezTo>
                    <a:pt x="63" y="219"/>
                    <a:pt x="62" y="219"/>
                    <a:pt x="63" y="219"/>
                  </a:cubicBezTo>
                  <a:close/>
                  <a:moveTo>
                    <a:pt x="29" y="220"/>
                  </a:moveTo>
                  <a:cubicBezTo>
                    <a:pt x="30" y="220"/>
                    <a:pt x="31" y="219"/>
                    <a:pt x="30" y="218"/>
                  </a:cubicBezTo>
                  <a:cubicBezTo>
                    <a:pt x="29" y="219"/>
                    <a:pt x="28" y="220"/>
                    <a:pt x="29" y="220"/>
                  </a:cubicBezTo>
                  <a:close/>
                  <a:moveTo>
                    <a:pt x="66" y="220"/>
                  </a:moveTo>
                  <a:cubicBezTo>
                    <a:pt x="67" y="219"/>
                    <a:pt x="66" y="219"/>
                    <a:pt x="65" y="219"/>
                  </a:cubicBezTo>
                  <a:cubicBezTo>
                    <a:pt x="65" y="219"/>
                    <a:pt x="66" y="220"/>
                    <a:pt x="66" y="220"/>
                  </a:cubicBezTo>
                  <a:close/>
                  <a:moveTo>
                    <a:pt x="57" y="222"/>
                  </a:moveTo>
                  <a:cubicBezTo>
                    <a:pt x="59" y="222"/>
                    <a:pt x="60" y="220"/>
                    <a:pt x="61" y="219"/>
                  </a:cubicBezTo>
                  <a:cubicBezTo>
                    <a:pt x="59" y="219"/>
                    <a:pt x="58" y="221"/>
                    <a:pt x="57" y="222"/>
                  </a:cubicBezTo>
                  <a:close/>
                  <a:moveTo>
                    <a:pt x="32" y="219"/>
                  </a:moveTo>
                  <a:cubicBezTo>
                    <a:pt x="32" y="220"/>
                    <a:pt x="32" y="220"/>
                    <a:pt x="32" y="221"/>
                  </a:cubicBezTo>
                  <a:cubicBezTo>
                    <a:pt x="33" y="220"/>
                    <a:pt x="32" y="219"/>
                    <a:pt x="32" y="219"/>
                  </a:cubicBezTo>
                  <a:close/>
                  <a:moveTo>
                    <a:pt x="54" y="222"/>
                  </a:moveTo>
                  <a:cubicBezTo>
                    <a:pt x="55" y="221"/>
                    <a:pt x="56" y="220"/>
                    <a:pt x="56" y="220"/>
                  </a:cubicBezTo>
                  <a:cubicBezTo>
                    <a:pt x="56" y="220"/>
                    <a:pt x="55" y="221"/>
                    <a:pt x="54" y="222"/>
                  </a:cubicBezTo>
                  <a:close/>
                  <a:moveTo>
                    <a:pt x="68" y="220"/>
                  </a:moveTo>
                  <a:cubicBezTo>
                    <a:pt x="68" y="220"/>
                    <a:pt x="67" y="220"/>
                    <a:pt x="67" y="221"/>
                  </a:cubicBezTo>
                  <a:cubicBezTo>
                    <a:pt x="67" y="222"/>
                    <a:pt x="68" y="222"/>
                    <a:pt x="68" y="222"/>
                  </a:cubicBezTo>
                  <a:cubicBezTo>
                    <a:pt x="69" y="222"/>
                    <a:pt x="68" y="223"/>
                    <a:pt x="69" y="223"/>
                  </a:cubicBezTo>
                  <a:cubicBezTo>
                    <a:pt x="69" y="224"/>
                    <a:pt x="69" y="223"/>
                    <a:pt x="69" y="224"/>
                  </a:cubicBezTo>
                  <a:cubicBezTo>
                    <a:pt x="69" y="225"/>
                    <a:pt x="67" y="225"/>
                    <a:pt x="67" y="227"/>
                  </a:cubicBezTo>
                  <a:cubicBezTo>
                    <a:pt x="69" y="228"/>
                    <a:pt x="72" y="226"/>
                    <a:pt x="71" y="224"/>
                  </a:cubicBezTo>
                  <a:cubicBezTo>
                    <a:pt x="71" y="224"/>
                    <a:pt x="71" y="225"/>
                    <a:pt x="70" y="225"/>
                  </a:cubicBezTo>
                  <a:cubicBezTo>
                    <a:pt x="70" y="225"/>
                    <a:pt x="70" y="225"/>
                    <a:pt x="69" y="224"/>
                  </a:cubicBezTo>
                  <a:cubicBezTo>
                    <a:pt x="69" y="223"/>
                    <a:pt x="69" y="221"/>
                    <a:pt x="68" y="220"/>
                  </a:cubicBezTo>
                  <a:close/>
                  <a:moveTo>
                    <a:pt x="38" y="223"/>
                  </a:moveTo>
                  <a:cubicBezTo>
                    <a:pt x="36" y="223"/>
                    <a:pt x="36" y="219"/>
                    <a:pt x="35" y="220"/>
                  </a:cubicBezTo>
                  <a:cubicBezTo>
                    <a:pt x="36" y="221"/>
                    <a:pt x="36" y="222"/>
                    <a:pt x="37" y="223"/>
                  </a:cubicBezTo>
                  <a:cubicBezTo>
                    <a:pt x="37" y="223"/>
                    <a:pt x="37" y="223"/>
                    <a:pt x="38" y="223"/>
                  </a:cubicBezTo>
                  <a:cubicBezTo>
                    <a:pt x="38" y="223"/>
                    <a:pt x="38" y="223"/>
                    <a:pt x="38" y="224"/>
                  </a:cubicBezTo>
                  <a:cubicBezTo>
                    <a:pt x="38" y="224"/>
                    <a:pt x="38" y="224"/>
                    <a:pt x="38" y="224"/>
                  </a:cubicBezTo>
                  <a:cubicBezTo>
                    <a:pt x="38" y="224"/>
                    <a:pt x="39" y="225"/>
                    <a:pt x="39" y="225"/>
                  </a:cubicBezTo>
                  <a:cubicBezTo>
                    <a:pt x="39" y="224"/>
                    <a:pt x="39" y="223"/>
                    <a:pt x="38" y="223"/>
                  </a:cubicBezTo>
                  <a:close/>
                  <a:moveTo>
                    <a:pt x="62" y="222"/>
                  </a:moveTo>
                  <a:cubicBezTo>
                    <a:pt x="63" y="221"/>
                    <a:pt x="64" y="221"/>
                    <a:pt x="65" y="220"/>
                  </a:cubicBezTo>
                  <a:cubicBezTo>
                    <a:pt x="64" y="220"/>
                    <a:pt x="63" y="221"/>
                    <a:pt x="62" y="222"/>
                  </a:cubicBezTo>
                  <a:close/>
                  <a:moveTo>
                    <a:pt x="29" y="221"/>
                  </a:moveTo>
                  <a:cubicBezTo>
                    <a:pt x="29" y="222"/>
                    <a:pt x="30" y="222"/>
                    <a:pt x="30" y="223"/>
                  </a:cubicBezTo>
                  <a:cubicBezTo>
                    <a:pt x="31" y="222"/>
                    <a:pt x="31" y="222"/>
                    <a:pt x="31" y="222"/>
                  </a:cubicBezTo>
                  <a:cubicBezTo>
                    <a:pt x="31" y="220"/>
                    <a:pt x="30" y="220"/>
                    <a:pt x="29" y="221"/>
                  </a:cubicBezTo>
                  <a:close/>
                  <a:moveTo>
                    <a:pt x="59" y="223"/>
                  </a:moveTo>
                  <a:cubicBezTo>
                    <a:pt x="60" y="222"/>
                    <a:pt x="61" y="221"/>
                    <a:pt x="62" y="220"/>
                  </a:cubicBezTo>
                  <a:cubicBezTo>
                    <a:pt x="60" y="220"/>
                    <a:pt x="59" y="222"/>
                    <a:pt x="59" y="223"/>
                  </a:cubicBezTo>
                  <a:close/>
                  <a:moveTo>
                    <a:pt x="71" y="222"/>
                  </a:moveTo>
                  <a:cubicBezTo>
                    <a:pt x="70" y="222"/>
                    <a:pt x="70" y="224"/>
                    <a:pt x="71" y="224"/>
                  </a:cubicBezTo>
                  <a:cubicBezTo>
                    <a:pt x="71" y="222"/>
                    <a:pt x="70" y="222"/>
                    <a:pt x="71" y="220"/>
                  </a:cubicBezTo>
                  <a:cubicBezTo>
                    <a:pt x="70" y="220"/>
                    <a:pt x="70" y="220"/>
                    <a:pt x="70" y="220"/>
                  </a:cubicBezTo>
                  <a:cubicBezTo>
                    <a:pt x="70" y="221"/>
                    <a:pt x="70" y="221"/>
                    <a:pt x="71" y="222"/>
                  </a:cubicBezTo>
                  <a:close/>
                  <a:moveTo>
                    <a:pt x="27" y="222"/>
                  </a:moveTo>
                  <a:cubicBezTo>
                    <a:pt x="28" y="222"/>
                    <a:pt x="28" y="221"/>
                    <a:pt x="28" y="221"/>
                  </a:cubicBezTo>
                  <a:cubicBezTo>
                    <a:pt x="28" y="221"/>
                    <a:pt x="28" y="221"/>
                    <a:pt x="28" y="221"/>
                  </a:cubicBezTo>
                  <a:cubicBezTo>
                    <a:pt x="27" y="221"/>
                    <a:pt x="27" y="221"/>
                    <a:pt x="27" y="222"/>
                  </a:cubicBezTo>
                  <a:close/>
                  <a:moveTo>
                    <a:pt x="65" y="221"/>
                  </a:moveTo>
                  <a:cubicBezTo>
                    <a:pt x="64" y="222"/>
                    <a:pt x="63" y="222"/>
                    <a:pt x="63" y="223"/>
                  </a:cubicBezTo>
                  <a:cubicBezTo>
                    <a:pt x="64" y="222"/>
                    <a:pt x="65" y="221"/>
                    <a:pt x="65" y="221"/>
                  </a:cubicBezTo>
                  <a:cubicBezTo>
                    <a:pt x="65" y="221"/>
                    <a:pt x="65" y="221"/>
                    <a:pt x="65" y="221"/>
                  </a:cubicBezTo>
                  <a:close/>
                  <a:moveTo>
                    <a:pt x="55" y="223"/>
                  </a:moveTo>
                  <a:cubicBezTo>
                    <a:pt x="55" y="222"/>
                    <a:pt x="56" y="222"/>
                    <a:pt x="56" y="221"/>
                  </a:cubicBezTo>
                  <a:cubicBezTo>
                    <a:pt x="55" y="222"/>
                    <a:pt x="55" y="222"/>
                    <a:pt x="55" y="223"/>
                  </a:cubicBezTo>
                  <a:close/>
                  <a:moveTo>
                    <a:pt x="33" y="222"/>
                  </a:moveTo>
                  <a:cubicBezTo>
                    <a:pt x="34" y="222"/>
                    <a:pt x="34" y="222"/>
                    <a:pt x="34" y="221"/>
                  </a:cubicBezTo>
                  <a:cubicBezTo>
                    <a:pt x="34" y="221"/>
                    <a:pt x="33" y="221"/>
                    <a:pt x="33" y="221"/>
                  </a:cubicBezTo>
                  <a:cubicBezTo>
                    <a:pt x="33" y="222"/>
                    <a:pt x="33" y="222"/>
                    <a:pt x="33" y="222"/>
                  </a:cubicBezTo>
                  <a:close/>
                  <a:moveTo>
                    <a:pt x="64" y="224"/>
                  </a:moveTo>
                  <a:cubicBezTo>
                    <a:pt x="65" y="225"/>
                    <a:pt x="66" y="223"/>
                    <a:pt x="67" y="223"/>
                  </a:cubicBezTo>
                  <a:cubicBezTo>
                    <a:pt x="66" y="220"/>
                    <a:pt x="64" y="223"/>
                    <a:pt x="64" y="224"/>
                  </a:cubicBezTo>
                  <a:close/>
                  <a:moveTo>
                    <a:pt x="54" y="222"/>
                  </a:moveTo>
                  <a:cubicBezTo>
                    <a:pt x="54" y="222"/>
                    <a:pt x="53" y="223"/>
                    <a:pt x="53" y="223"/>
                  </a:cubicBezTo>
                  <a:cubicBezTo>
                    <a:pt x="53" y="223"/>
                    <a:pt x="54" y="222"/>
                    <a:pt x="54" y="222"/>
                  </a:cubicBezTo>
                  <a:close/>
                  <a:moveTo>
                    <a:pt x="28" y="223"/>
                  </a:moveTo>
                  <a:cubicBezTo>
                    <a:pt x="28" y="223"/>
                    <a:pt x="28" y="224"/>
                    <a:pt x="29" y="224"/>
                  </a:cubicBezTo>
                  <a:cubicBezTo>
                    <a:pt x="30" y="224"/>
                    <a:pt x="28" y="222"/>
                    <a:pt x="28" y="222"/>
                  </a:cubicBezTo>
                  <a:cubicBezTo>
                    <a:pt x="28" y="222"/>
                    <a:pt x="28" y="223"/>
                    <a:pt x="28" y="223"/>
                  </a:cubicBezTo>
                  <a:close/>
                  <a:moveTo>
                    <a:pt x="56" y="224"/>
                  </a:moveTo>
                  <a:cubicBezTo>
                    <a:pt x="56" y="223"/>
                    <a:pt x="57" y="223"/>
                    <a:pt x="57" y="222"/>
                  </a:cubicBezTo>
                  <a:cubicBezTo>
                    <a:pt x="56" y="222"/>
                    <a:pt x="55" y="223"/>
                    <a:pt x="56" y="224"/>
                  </a:cubicBezTo>
                  <a:close/>
                  <a:moveTo>
                    <a:pt x="31" y="224"/>
                  </a:moveTo>
                  <a:cubicBezTo>
                    <a:pt x="31" y="224"/>
                    <a:pt x="33" y="223"/>
                    <a:pt x="32" y="222"/>
                  </a:cubicBezTo>
                  <a:cubicBezTo>
                    <a:pt x="32" y="223"/>
                    <a:pt x="31" y="223"/>
                    <a:pt x="31" y="224"/>
                  </a:cubicBezTo>
                  <a:close/>
                  <a:moveTo>
                    <a:pt x="35" y="225"/>
                  </a:moveTo>
                  <a:cubicBezTo>
                    <a:pt x="35" y="224"/>
                    <a:pt x="35" y="223"/>
                    <a:pt x="34" y="223"/>
                  </a:cubicBezTo>
                  <a:cubicBezTo>
                    <a:pt x="34" y="224"/>
                    <a:pt x="35" y="225"/>
                    <a:pt x="35" y="225"/>
                  </a:cubicBezTo>
                  <a:close/>
                  <a:moveTo>
                    <a:pt x="61" y="225"/>
                  </a:moveTo>
                  <a:cubicBezTo>
                    <a:pt x="61" y="225"/>
                    <a:pt x="62" y="224"/>
                    <a:pt x="62" y="223"/>
                  </a:cubicBezTo>
                  <a:cubicBezTo>
                    <a:pt x="61" y="224"/>
                    <a:pt x="60" y="224"/>
                    <a:pt x="61" y="225"/>
                  </a:cubicBezTo>
                  <a:close/>
                  <a:moveTo>
                    <a:pt x="67" y="224"/>
                  </a:moveTo>
                  <a:cubicBezTo>
                    <a:pt x="67" y="224"/>
                    <a:pt x="68" y="224"/>
                    <a:pt x="68" y="223"/>
                  </a:cubicBezTo>
                  <a:cubicBezTo>
                    <a:pt x="67" y="223"/>
                    <a:pt x="67" y="224"/>
                    <a:pt x="67" y="224"/>
                  </a:cubicBezTo>
                  <a:close/>
                  <a:moveTo>
                    <a:pt x="56" y="225"/>
                  </a:moveTo>
                  <a:cubicBezTo>
                    <a:pt x="57" y="225"/>
                    <a:pt x="57" y="224"/>
                    <a:pt x="58" y="224"/>
                  </a:cubicBezTo>
                  <a:cubicBezTo>
                    <a:pt x="57" y="224"/>
                    <a:pt x="57" y="224"/>
                    <a:pt x="56" y="225"/>
                  </a:cubicBezTo>
                  <a:close/>
                  <a:moveTo>
                    <a:pt x="26" y="225"/>
                  </a:moveTo>
                  <a:cubicBezTo>
                    <a:pt x="26" y="225"/>
                    <a:pt x="26" y="226"/>
                    <a:pt x="27" y="226"/>
                  </a:cubicBezTo>
                  <a:cubicBezTo>
                    <a:pt x="27" y="225"/>
                    <a:pt x="27" y="225"/>
                    <a:pt x="27" y="225"/>
                  </a:cubicBezTo>
                  <a:cubicBezTo>
                    <a:pt x="27" y="224"/>
                    <a:pt x="26" y="223"/>
                    <a:pt x="26" y="225"/>
                  </a:cubicBezTo>
                  <a:close/>
                  <a:moveTo>
                    <a:pt x="53" y="226"/>
                  </a:moveTo>
                  <a:cubicBezTo>
                    <a:pt x="54" y="225"/>
                    <a:pt x="55" y="225"/>
                    <a:pt x="55" y="224"/>
                  </a:cubicBezTo>
                  <a:cubicBezTo>
                    <a:pt x="54" y="225"/>
                    <a:pt x="54" y="225"/>
                    <a:pt x="53" y="226"/>
                  </a:cubicBezTo>
                  <a:close/>
                  <a:moveTo>
                    <a:pt x="33" y="226"/>
                  </a:moveTo>
                  <a:cubicBezTo>
                    <a:pt x="33" y="226"/>
                    <a:pt x="34" y="226"/>
                    <a:pt x="34" y="225"/>
                  </a:cubicBezTo>
                  <a:cubicBezTo>
                    <a:pt x="33" y="225"/>
                    <a:pt x="34" y="225"/>
                    <a:pt x="33" y="225"/>
                  </a:cubicBezTo>
                  <a:cubicBezTo>
                    <a:pt x="33" y="225"/>
                    <a:pt x="33" y="226"/>
                    <a:pt x="33" y="226"/>
                  </a:cubicBezTo>
                  <a:close/>
                  <a:moveTo>
                    <a:pt x="67" y="225"/>
                  </a:moveTo>
                  <a:cubicBezTo>
                    <a:pt x="67" y="225"/>
                    <a:pt x="68" y="225"/>
                    <a:pt x="67" y="225"/>
                  </a:cubicBezTo>
                  <a:cubicBezTo>
                    <a:pt x="67" y="225"/>
                    <a:pt x="67" y="225"/>
                    <a:pt x="67" y="225"/>
                  </a:cubicBezTo>
                  <a:close/>
                  <a:moveTo>
                    <a:pt x="57" y="226"/>
                  </a:moveTo>
                  <a:cubicBezTo>
                    <a:pt x="57" y="226"/>
                    <a:pt x="58" y="226"/>
                    <a:pt x="58" y="225"/>
                  </a:cubicBezTo>
                  <a:cubicBezTo>
                    <a:pt x="57" y="225"/>
                    <a:pt x="57" y="226"/>
                    <a:pt x="57" y="226"/>
                  </a:cubicBezTo>
                  <a:close/>
                  <a:moveTo>
                    <a:pt x="61" y="226"/>
                  </a:moveTo>
                  <a:cubicBezTo>
                    <a:pt x="61" y="226"/>
                    <a:pt x="62" y="226"/>
                    <a:pt x="62" y="226"/>
                  </a:cubicBezTo>
                  <a:cubicBezTo>
                    <a:pt x="62" y="226"/>
                    <a:pt x="63" y="226"/>
                    <a:pt x="63" y="225"/>
                  </a:cubicBezTo>
                  <a:cubicBezTo>
                    <a:pt x="63" y="226"/>
                    <a:pt x="62" y="226"/>
                    <a:pt x="61" y="226"/>
                  </a:cubicBezTo>
                  <a:close/>
                  <a:moveTo>
                    <a:pt x="37" y="227"/>
                  </a:moveTo>
                  <a:cubicBezTo>
                    <a:pt x="36" y="227"/>
                    <a:pt x="36" y="226"/>
                    <a:pt x="36" y="226"/>
                  </a:cubicBezTo>
                  <a:cubicBezTo>
                    <a:pt x="36" y="226"/>
                    <a:pt x="36" y="227"/>
                    <a:pt x="37" y="227"/>
                  </a:cubicBezTo>
                  <a:close/>
                  <a:moveTo>
                    <a:pt x="25" y="227"/>
                  </a:moveTo>
                  <a:cubicBezTo>
                    <a:pt x="25" y="226"/>
                    <a:pt x="25" y="226"/>
                    <a:pt x="25" y="226"/>
                  </a:cubicBezTo>
                  <a:cubicBezTo>
                    <a:pt x="24" y="226"/>
                    <a:pt x="25" y="227"/>
                    <a:pt x="25" y="227"/>
                  </a:cubicBezTo>
                  <a:close/>
                  <a:moveTo>
                    <a:pt x="59" y="227"/>
                  </a:moveTo>
                  <a:cubicBezTo>
                    <a:pt x="59" y="227"/>
                    <a:pt x="59" y="227"/>
                    <a:pt x="59" y="227"/>
                  </a:cubicBezTo>
                  <a:cubicBezTo>
                    <a:pt x="60" y="227"/>
                    <a:pt x="60" y="226"/>
                    <a:pt x="60" y="226"/>
                  </a:cubicBezTo>
                  <a:cubicBezTo>
                    <a:pt x="60" y="226"/>
                    <a:pt x="59" y="226"/>
                    <a:pt x="59" y="227"/>
                  </a:cubicBezTo>
                  <a:close/>
                  <a:moveTo>
                    <a:pt x="31" y="227"/>
                  </a:moveTo>
                  <a:cubicBezTo>
                    <a:pt x="32" y="227"/>
                    <a:pt x="32" y="227"/>
                    <a:pt x="32" y="227"/>
                  </a:cubicBezTo>
                  <a:cubicBezTo>
                    <a:pt x="32" y="226"/>
                    <a:pt x="30" y="226"/>
                    <a:pt x="31" y="227"/>
                  </a:cubicBezTo>
                  <a:close/>
                  <a:moveTo>
                    <a:pt x="35" y="227"/>
                  </a:moveTo>
                  <a:cubicBezTo>
                    <a:pt x="35" y="227"/>
                    <a:pt x="35" y="228"/>
                    <a:pt x="36" y="229"/>
                  </a:cubicBezTo>
                  <a:cubicBezTo>
                    <a:pt x="36" y="229"/>
                    <a:pt x="37" y="229"/>
                    <a:pt x="37" y="228"/>
                  </a:cubicBezTo>
                  <a:cubicBezTo>
                    <a:pt x="36" y="228"/>
                    <a:pt x="36" y="226"/>
                    <a:pt x="35" y="227"/>
                  </a:cubicBezTo>
                  <a:close/>
                  <a:moveTo>
                    <a:pt x="28" y="228"/>
                  </a:moveTo>
                  <a:cubicBezTo>
                    <a:pt x="29" y="228"/>
                    <a:pt x="29" y="227"/>
                    <a:pt x="29" y="227"/>
                  </a:cubicBezTo>
                  <a:cubicBezTo>
                    <a:pt x="28" y="227"/>
                    <a:pt x="28" y="227"/>
                    <a:pt x="28" y="228"/>
                  </a:cubicBezTo>
                  <a:close/>
                  <a:moveTo>
                    <a:pt x="65" y="227"/>
                  </a:moveTo>
                  <a:cubicBezTo>
                    <a:pt x="65" y="227"/>
                    <a:pt x="65" y="227"/>
                    <a:pt x="65" y="227"/>
                  </a:cubicBezTo>
                  <a:cubicBezTo>
                    <a:pt x="65" y="227"/>
                    <a:pt x="65" y="227"/>
                    <a:pt x="65" y="227"/>
                  </a:cubicBezTo>
                  <a:close/>
                  <a:moveTo>
                    <a:pt x="34" y="228"/>
                  </a:moveTo>
                  <a:cubicBezTo>
                    <a:pt x="34" y="228"/>
                    <a:pt x="34" y="227"/>
                    <a:pt x="34" y="227"/>
                  </a:cubicBezTo>
                  <a:cubicBezTo>
                    <a:pt x="34" y="228"/>
                    <a:pt x="34" y="228"/>
                    <a:pt x="34" y="228"/>
                  </a:cubicBezTo>
                  <a:close/>
                  <a:moveTo>
                    <a:pt x="33" y="229"/>
                  </a:moveTo>
                  <a:cubicBezTo>
                    <a:pt x="33" y="229"/>
                    <a:pt x="34" y="229"/>
                    <a:pt x="34" y="229"/>
                  </a:cubicBezTo>
                  <a:cubicBezTo>
                    <a:pt x="33" y="229"/>
                    <a:pt x="34" y="228"/>
                    <a:pt x="33" y="228"/>
                  </a:cubicBezTo>
                  <a:cubicBezTo>
                    <a:pt x="33" y="229"/>
                    <a:pt x="33" y="229"/>
                    <a:pt x="33" y="2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005790"/>
                </a:solidFill>
                <a:cs typeface="+mn-ea"/>
                <a:sym typeface="+mn-lt"/>
              </a:endParaRPr>
            </a:p>
          </p:txBody>
        </p:sp>
        <p:sp>
          <p:nvSpPr>
            <p:cNvPr id="13" name="Freeform 17"/>
            <p:cNvSpPr>
              <a:spLocks noEditPoints="1"/>
            </p:cNvSpPr>
            <p:nvPr/>
          </p:nvSpPr>
          <p:spPr bwMode="auto">
            <a:xfrm>
              <a:off x="8842375" y="3035301"/>
              <a:ext cx="134938" cy="184150"/>
            </a:xfrm>
            <a:custGeom>
              <a:avLst/>
              <a:gdLst>
                <a:gd name="T0" fmla="*/ 24 w 36"/>
                <a:gd name="T1" fmla="*/ 47 h 49"/>
                <a:gd name="T2" fmla="*/ 10 w 36"/>
                <a:gd name="T3" fmla="*/ 2 h 49"/>
                <a:gd name="T4" fmla="*/ 14 w 36"/>
                <a:gd name="T5" fmla="*/ 3 h 49"/>
                <a:gd name="T6" fmla="*/ 14 w 36"/>
                <a:gd name="T7" fmla="*/ 4 h 49"/>
                <a:gd name="T8" fmla="*/ 19 w 36"/>
                <a:gd name="T9" fmla="*/ 6 h 49"/>
                <a:gd name="T10" fmla="*/ 24 w 36"/>
                <a:gd name="T11" fmla="*/ 8 h 49"/>
                <a:gd name="T12" fmla="*/ 17 w 36"/>
                <a:gd name="T13" fmla="*/ 8 h 49"/>
                <a:gd name="T14" fmla="*/ 31 w 36"/>
                <a:gd name="T15" fmla="*/ 12 h 49"/>
                <a:gd name="T16" fmla="*/ 17 w 36"/>
                <a:gd name="T17" fmla="*/ 10 h 49"/>
                <a:gd name="T18" fmla="*/ 22 w 36"/>
                <a:gd name="T19" fmla="*/ 10 h 49"/>
                <a:gd name="T20" fmla="*/ 13 w 36"/>
                <a:gd name="T21" fmla="*/ 13 h 49"/>
                <a:gd name="T22" fmla="*/ 23 w 36"/>
                <a:gd name="T23" fmla="*/ 12 h 49"/>
                <a:gd name="T24" fmla="*/ 21 w 36"/>
                <a:gd name="T25" fmla="*/ 12 h 49"/>
                <a:gd name="T26" fmla="*/ 17 w 36"/>
                <a:gd name="T27" fmla="*/ 12 h 49"/>
                <a:gd name="T28" fmla="*/ 28 w 36"/>
                <a:gd name="T29" fmla="*/ 14 h 49"/>
                <a:gd name="T30" fmla="*/ 5 w 36"/>
                <a:gd name="T31" fmla="*/ 15 h 49"/>
                <a:gd name="T32" fmla="*/ 18 w 36"/>
                <a:gd name="T33" fmla="*/ 15 h 49"/>
                <a:gd name="T34" fmla="*/ 15 w 36"/>
                <a:gd name="T35" fmla="*/ 17 h 49"/>
                <a:gd name="T36" fmla="*/ 13 w 36"/>
                <a:gd name="T37" fmla="*/ 15 h 49"/>
                <a:gd name="T38" fmla="*/ 26 w 36"/>
                <a:gd name="T39" fmla="*/ 16 h 49"/>
                <a:gd name="T40" fmla="*/ 20 w 36"/>
                <a:gd name="T41" fmla="*/ 17 h 49"/>
                <a:gd name="T42" fmla="*/ 29 w 36"/>
                <a:gd name="T43" fmla="*/ 19 h 49"/>
                <a:gd name="T44" fmla="*/ 17 w 36"/>
                <a:gd name="T45" fmla="*/ 18 h 49"/>
                <a:gd name="T46" fmla="*/ 20 w 36"/>
                <a:gd name="T47" fmla="*/ 20 h 49"/>
                <a:gd name="T48" fmla="*/ 27 w 36"/>
                <a:gd name="T49" fmla="*/ 20 h 49"/>
                <a:gd name="T50" fmla="*/ 12 w 36"/>
                <a:gd name="T51" fmla="*/ 21 h 49"/>
                <a:gd name="T52" fmla="*/ 30 w 36"/>
                <a:gd name="T53" fmla="*/ 20 h 49"/>
                <a:gd name="T54" fmla="*/ 26 w 36"/>
                <a:gd name="T55" fmla="*/ 22 h 49"/>
                <a:gd name="T56" fmla="*/ 1 w 36"/>
                <a:gd name="T57" fmla="*/ 26 h 49"/>
                <a:gd name="T58" fmla="*/ 3 w 36"/>
                <a:gd name="T59" fmla="*/ 22 h 49"/>
                <a:gd name="T60" fmla="*/ 6 w 36"/>
                <a:gd name="T61" fmla="*/ 25 h 49"/>
                <a:gd name="T62" fmla="*/ 10 w 36"/>
                <a:gd name="T63" fmla="*/ 23 h 49"/>
                <a:gd name="T64" fmla="*/ 18 w 36"/>
                <a:gd name="T65" fmla="*/ 27 h 49"/>
                <a:gd name="T66" fmla="*/ 11 w 36"/>
                <a:gd name="T67" fmla="*/ 26 h 49"/>
                <a:gd name="T68" fmla="*/ 16 w 36"/>
                <a:gd name="T69" fmla="*/ 25 h 49"/>
                <a:gd name="T70" fmla="*/ 34 w 36"/>
                <a:gd name="T71" fmla="*/ 27 h 49"/>
                <a:gd name="T72" fmla="*/ 19 w 36"/>
                <a:gd name="T73" fmla="*/ 27 h 49"/>
                <a:gd name="T74" fmla="*/ 26 w 36"/>
                <a:gd name="T75" fmla="*/ 29 h 49"/>
                <a:gd name="T76" fmla="*/ 6 w 36"/>
                <a:gd name="T77" fmla="*/ 27 h 49"/>
                <a:gd name="T78" fmla="*/ 11 w 36"/>
                <a:gd name="T79" fmla="*/ 28 h 49"/>
                <a:gd name="T80" fmla="*/ 17 w 36"/>
                <a:gd name="T81" fmla="*/ 30 h 49"/>
                <a:gd name="T82" fmla="*/ 20 w 36"/>
                <a:gd name="T83" fmla="*/ 32 h 49"/>
                <a:gd name="T84" fmla="*/ 24 w 36"/>
                <a:gd name="T85" fmla="*/ 29 h 49"/>
                <a:gd name="T86" fmla="*/ 5 w 36"/>
                <a:gd name="T87" fmla="*/ 30 h 49"/>
                <a:gd name="T88" fmla="*/ 18 w 36"/>
                <a:gd name="T89" fmla="*/ 33 h 49"/>
                <a:gd name="T90" fmla="*/ 17 w 36"/>
                <a:gd name="T91" fmla="*/ 32 h 49"/>
                <a:gd name="T92" fmla="*/ 23 w 36"/>
                <a:gd name="T93" fmla="*/ 32 h 49"/>
                <a:gd name="T94" fmla="*/ 19 w 36"/>
                <a:gd name="T95" fmla="*/ 35 h 49"/>
                <a:gd name="T96" fmla="*/ 16 w 36"/>
                <a:gd name="T97" fmla="*/ 33 h 49"/>
                <a:gd name="T98" fmla="*/ 13 w 36"/>
                <a:gd name="T99" fmla="*/ 36 h 49"/>
                <a:gd name="T100" fmla="*/ 23 w 36"/>
                <a:gd name="T101" fmla="*/ 37 h 49"/>
                <a:gd name="T102" fmla="*/ 18 w 36"/>
                <a:gd name="T103" fmla="*/ 35 h 49"/>
                <a:gd name="T104" fmla="*/ 8 w 36"/>
                <a:gd name="T105" fmla="*/ 38 h 49"/>
                <a:gd name="T106" fmla="*/ 28 w 36"/>
                <a:gd name="T107" fmla="*/ 39 h 49"/>
                <a:gd name="T108" fmla="*/ 19 w 36"/>
                <a:gd name="T109" fmla="*/ 40 h 49"/>
                <a:gd name="T110" fmla="*/ 25 w 36"/>
                <a:gd name="T111" fmla="*/ 42 h 49"/>
                <a:gd name="T112" fmla="*/ 10 w 36"/>
                <a:gd name="T113" fmla="*/ 40 h 49"/>
                <a:gd name="T114" fmla="*/ 17 w 36"/>
                <a:gd name="T115" fmla="*/ 43 h 49"/>
                <a:gd name="T116" fmla="*/ 14 w 36"/>
                <a:gd name="T117" fmla="*/ 45 h 49"/>
                <a:gd name="T118" fmla="*/ 22 w 36"/>
                <a:gd name="T119"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 h="49">
                  <a:moveTo>
                    <a:pt x="22" y="1"/>
                  </a:moveTo>
                  <a:cubicBezTo>
                    <a:pt x="22" y="2"/>
                    <a:pt x="22" y="1"/>
                    <a:pt x="22" y="2"/>
                  </a:cubicBezTo>
                  <a:cubicBezTo>
                    <a:pt x="22" y="2"/>
                    <a:pt x="23" y="2"/>
                    <a:pt x="23" y="2"/>
                  </a:cubicBezTo>
                  <a:cubicBezTo>
                    <a:pt x="24" y="2"/>
                    <a:pt x="23" y="2"/>
                    <a:pt x="24" y="2"/>
                  </a:cubicBezTo>
                  <a:cubicBezTo>
                    <a:pt x="27" y="3"/>
                    <a:pt x="29" y="4"/>
                    <a:pt x="30" y="6"/>
                  </a:cubicBezTo>
                  <a:cubicBezTo>
                    <a:pt x="33" y="8"/>
                    <a:pt x="34" y="12"/>
                    <a:pt x="35" y="16"/>
                  </a:cubicBezTo>
                  <a:cubicBezTo>
                    <a:pt x="36" y="17"/>
                    <a:pt x="36" y="19"/>
                    <a:pt x="36" y="20"/>
                  </a:cubicBezTo>
                  <a:cubicBezTo>
                    <a:pt x="36" y="22"/>
                    <a:pt x="36" y="22"/>
                    <a:pt x="36" y="24"/>
                  </a:cubicBezTo>
                  <a:cubicBezTo>
                    <a:pt x="36" y="26"/>
                    <a:pt x="36" y="27"/>
                    <a:pt x="36" y="28"/>
                  </a:cubicBezTo>
                  <a:cubicBezTo>
                    <a:pt x="36" y="29"/>
                    <a:pt x="36" y="31"/>
                    <a:pt x="35" y="32"/>
                  </a:cubicBezTo>
                  <a:cubicBezTo>
                    <a:pt x="35" y="35"/>
                    <a:pt x="33" y="39"/>
                    <a:pt x="31" y="41"/>
                  </a:cubicBezTo>
                  <a:cubicBezTo>
                    <a:pt x="29" y="44"/>
                    <a:pt x="26" y="45"/>
                    <a:pt x="24" y="47"/>
                  </a:cubicBezTo>
                  <a:cubicBezTo>
                    <a:pt x="23" y="48"/>
                    <a:pt x="24" y="49"/>
                    <a:pt x="23" y="49"/>
                  </a:cubicBezTo>
                  <a:cubicBezTo>
                    <a:pt x="22" y="49"/>
                    <a:pt x="23" y="48"/>
                    <a:pt x="23" y="47"/>
                  </a:cubicBezTo>
                  <a:cubicBezTo>
                    <a:pt x="19" y="47"/>
                    <a:pt x="16" y="48"/>
                    <a:pt x="13" y="47"/>
                  </a:cubicBezTo>
                  <a:cubicBezTo>
                    <a:pt x="13" y="47"/>
                    <a:pt x="13" y="47"/>
                    <a:pt x="13" y="47"/>
                  </a:cubicBezTo>
                  <a:cubicBezTo>
                    <a:pt x="12" y="47"/>
                    <a:pt x="12" y="47"/>
                    <a:pt x="12" y="46"/>
                  </a:cubicBezTo>
                  <a:cubicBezTo>
                    <a:pt x="10" y="45"/>
                    <a:pt x="9" y="45"/>
                    <a:pt x="8" y="44"/>
                  </a:cubicBezTo>
                  <a:cubicBezTo>
                    <a:pt x="5" y="41"/>
                    <a:pt x="4" y="38"/>
                    <a:pt x="2" y="34"/>
                  </a:cubicBezTo>
                  <a:cubicBezTo>
                    <a:pt x="2" y="33"/>
                    <a:pt x="2" y="32"/>
                    <a:pt x="1" y="31"/>
                  </a:cubicBezTo>
                  <a:cubicBezTo>
                    <a:pt x="1" y="30"/>
                    <a:pt x="0" y="29"/>
                    <a:pt x="0" y="28"/>
                  </a:cubicBezTo>
                  <a:cubicBezTo>
                    <a:pt x="0" y="27"/>
                    <a:pt x="0" y="26"/>
                    <a:pt x="0" y="25"/>
                  </a:cubicBezTo>
                  <a:cubicBezTo>
                    <a:pt x="1" y="19"/>
                    <a:pt x="2" y="14"/>
                    <a:pt x="4" y="9"/>
                  </a:cubicBezTo>
                  <a:cubicBezTo>
                    <a:pt x="6" y="7"/>
                    <a:pt x="8" y="4"/>
                    <a:pt x="10" y="2"/>
                  </a:cubicBezTo>
                  <a:cubicBezTo>
                    <a:pt x="13" y="1"/>
                    <a:pt x="19" y="0"/>
                    <a:pt x="22" y="1"/>
                  </a:cubicBezTo>
                  <a:close/>
                  <a:moveTo>
                    <a:pt x="20" y="2"/>
                  </a:moveTo>
                  <a:cubicBezTo>
                    <a:pt x="20" y="2"/>
                    <a:pt x="21" y="3"/>
                    <a:pt x="22" y="2"/>
                  </a:cubicBezTo>
                  <a:cubicBezTo>
                    <a:pt x="21" y="2"/>
                    <a:pt x="20" y="2"/>
                    <a:pt x="20" y="2"/>
                  </a:cubicBezTo>
                  <a:close/>
                  <a:moveTo>
                    <a:pt x="15" y="6"/>
                  </a:moveTo>
                  <a:cubicBezTo>
                    <a:pt x="15" y="5"/>
                    <a:pt x="16" y="5"/>
                    <a:pt x="16" y="4"/>
                  </a:cubicBezTo>
                  <a:cubicBezTo>
                    <a:pt x="16" y="4"/>
                    <a:pt x="16" y="4"/>
                    <a:pt x="16" y="3"/>
                  </a:cubicBezTo>
                  <a:cubicBezTo>
                    <a:pt x="17" y="3"/>
                    <a:pt x="17" y="3"/>
                    <a:pt x="17" y="3"/>
                  </a:cubicBezTo>
                  <a:cubicBezTo>
                    <a:pt x="17" y="3"/>
                    <a:pt x="17" y="3"/>
                    <a:pt x="17" y="4"/>
                  </a:cubicBezTo>
                  <a:cubicBezTo>
                    <a:pt x="18" y="3"/>
                    <a:pt x="18" y="3"/>
                    <a:pt x="18" y="3"/>
                  </a:cubicBezTo>
                  <a:cubicBezTo>
                    <a:pt x="16" y="2"/>
                    <a:pt x="15" y="5"/>
                    <a:pt x="15" y="6"/>
                  </a:cubicBezTo>
                  <a:close/>
                  <a:moveTo>
                    <a:pt x="14" y="3"/>
                  </a:moveTo>
                  <a:cubicBezTo>
                    <a:pt x="14" y="3"/>
                    <a:pt x="15" y="3"/>
                    <a:pt x="15" y="3"/>
                  </a:cubicBezTo>
                  <a:cubicBezTo>
                    <a:pt x="15" y="3"/>
                    <a:pt x="14" y="3"/>
                    <a:pt x="14" y="3"/>
                  </a:cubicBezTo>
                  <a:close/>
                  <a:moveTo>
                    <a:pt x="19" y="4"/>
                  </a:moveTo>
                  <a:cubicBezTo>
                    <a:pt x="19" y="4"/>
                    <a:pt x="20" y="5"/>
                    <a:pt x="20" y="4"/>
                  </a:cubicBezTo>
                  <a:cubicBezTo>
                    <a:pt x="20" y="4"/>
                    <a:pt x="20" y="3"/>
                    <a:pt x="19" y="3"/>
                  </a:cubicBezTo>
                  <a:cubicBezTo>
                    <a:pt x="19" y="4"/>
                    <a:pt x="19" y="4"/>
                    <a:pt x="19" y="4"/>
                  </a:cubicBezTo>
                  <a:close/>
                  <a:moveTo>
                    <a:pt x="26" y="6"/>
                  </a:moveTo>
                  <a:cubicBezTo>
                    <a:pt x="29" y="5"/>
                    <a:pt x="30" y="9"/>
                    <a:pt x="32" y="10"/>
                  </a:cubicBezTo>
                  <a:cubicBezTo>
                    <a:pt x="30" y="7"/>
                    <a:pt x="27" y="3"/>
                    <a:pt x="23" y="3"/>
                  </a:cubicBezTo>
                  <a:cubicBezTo>
                    <a:pt x="24" y="4"/>
                    <a:pt x="25" y="5"/>
                    <a:pt x="26" y="6"/>
                  </a:cubicBezTo>
                  <a:close/>
                  <a:moveTo>
                    <a:pt x="13" y="6"/>
                  </a:moveTo>
                  <a:cubicBezTo>
                    <a:pt x="13" y="5"/>
                    <a:pt x="13" y="5"/>
                    <a:pt x="14" y="4"/>
                  </a:cubicBezTo>
                  <a:cubicBezTo>
                    <a:pt x="13" y="4"/>
                    <a:pt x="12" y="5"/>
                    <a:pt x="13" y="6"/>
                  </a:cubicBezTo>
                  <a:close/>
                  <a:moveTo>
                    <a:pt x="20" y="7"/>
                  </a:moveTo>
                  <a:cubicBezTo>
                    <a:pt x="21" y="6"/>
                    <a:pt x="22" y="6"/>
                    <a:pt x="23" y="5"/>
                  </a:cubicBezTo>
                  <a:cubicBezTo>
                    <a:pt x="22" y="5"/>
                    <a:pt x="22" y="4"/>
                    <a:pt x="21" y="4"/>
                  </a:cubicBezTo>
                  <a:cubicBezTo>
                    <a:pt x="21" y="5"/>
                    <a:pt x="20" y="6"/>
                    <a:pt x="20" y="7"/>
                  </a:cubicBezTo>
                  <a:close/>
                  <a:moveTo>
                    <a:pt x="11" y="5"/>
                  </a:moveTo>
                  <a:cubicBezTo>
                    <a:pt x="11" y="5"/>
                    <a:pt x="11" y="5"/>
                    <a:pt x="11" y="5"/>
                  </a:cubicBezTo>
                  <a:cubicBezTo>
                    <a:pt x="9" y="6"/>
                    <a:pt x="7" y="7"/>
                    <a:pt x="7" y="9"/>
                  </a:cubicBezTo>
                  <a:cubicBezTo>
                    <a:pt x="9" y="8"/>
                    <a:pt x="9" y="6"/>
                    <a:pt x="11" y="5"/>
                  </a:cubicBezTo>
                  <a:close/>
                  <a:moveTo>
                    <a:pt x="19" y="6"/>
                  </a:moveTo>
                  <a:cubicBezTo>
                    <a:pt x="19" y="6"/>
                    <a:pt x="19" y="5"/>
                    <a:pt x="19" y="5"/>
                  </a:cubicBezTo>
                  <a:cubicBezTo>
                    <a:pt x="18" y="5"/>
                    <a:pt x="18" y="5"/>
                    <a:pt x="19" y="6"/>
                  </a:cubicBezTo>
                  <a:close/>
                  <a:moveTo>
                    <a:pt x="13" y="7"/>
                  </a:moveTo>
                  <a:cubicBezTo>
                    <a:pt x="14" y="7"/>
                    <a:pt x="14" y="5"/>
                    <a:pt x="14" y="5"/>
                  </a:cubicBezTo>
                  <a:cubicBezTo>
                    <a:pt x="14" y="5"/>
                    <a:pt x="13" y="6"/>
                    <a:pt x="13" y="7"/>
                  </a:cubicBezTo>
                  <a:close/>
                  <a:moveTo>
                    <a:pt x="14" y="7"/>
                  </a:moveTo>
                  <a:cubicBezTo>
                    <a:pt x="14" y="7"/>
                    <a:pt x="14" y="7"/>
                    <a:pt x="14" y="7"/>
                  </a:cubicBezTo>
                  <a:cubicBezTo>
                    <a:pt x="13" y="8"/>
                    <a:pt x="14" y="10"/>
                    <a:pt x="14" y="10"/>
                  </a:cubicBezTo>
                  <a:cubicBezTo>
                    <a:pt x="15" y="9"/>
                    <a:pt x="16" y="7"/>
                    <a:pt x="17" y="5"/>
                  </a:cubicBezTo>
                  <a:cubicBezTo>
                    <a:pt x="17" y="5"/>
                    <a:pt x="17" y="5"/>
                    <a:pt x="17" y="5"/>
                  </a:cubicBezTo>
                  <a:cubicBezTo>
                    <a:pt x="16" y="6"/>
                    <a:pt x="15" y="7"/>
                    <a:pt x="14" y="7"/>
                  </a:cubicBezTo>
                  <a:close/>
                  <a:moveTo>
                    <a:pt x="24" y="6"/>
                  </a:moveTo>
                  <a:cubicBezTo>
                    <a:pt x="23" y="7"/>
                    <a:pt x="23" y="8"/>
                    <a:pt x="24" y="9"/>
                  </a:cubicBezTo>
                  <a:cubicBezTo>
                    <a:pt x="24" y="9"/>
                    <a:pt x="24" y="8"/>
                    <a:pt x="24" y="8"/>
                  </a:cubicBezTo>
                  <a:cubicBezTo>
                    <a:pt x="25" y="8"/>
                    <a:pt x="25" y="8"/>
                    <a:pt x="25" y="9"/>
                  </a:cubicBezTo>
                  <a:cubicBezTo>
                    <a:pt x="25" y="9"/>
                    <a:pt x="24" y="9"/>
                    <a:pt x="24" y="10"/>
                  </a:cubicBezTo>
                  <a:cubicBezTo>
                    <a:pt x="24" y="11"/>
                    <a:pt x="25" y="12"/>
                    <a:pt x="25" y="13"/>
                  </a:cubicBezTo>
                  <a:cubicBezTo>
                    <a:pt x="26" y="13"/>
                    <a:pt x="26" y="12"/>
                    <a:pt x="27" y="12"/>
                  </a:cubicBezTo>
                  <a:cubicBezTo>
                    <a:pt x="26" y="10"/>
                    <a:pt x="25" y="9"/>
                    <a:pt x="26" y="7"/>
                  </a:cubicBezTo>
                  <a:cubicBezTo>
                    <a:pt x="25" y="7"/>
                    <a:pt x="25" y="6"/>
                    <a:pt x="24" y="6"/>
                  </a:cubicBezTo>
                  <a:close/>
                  <a:moveTo>
                    <a:pt x="11" y="8"/>
                  </a:moveTo>
                  <a:cubicBezTo>
                    <a:pt x="11" y="7"/>
                    <a:pt x="12" y="7"/>
                    <a:pt x="12" y="7"/>
                  </a:cubicBezTo>
                  <a:cubicBezTo>
                    <a:pt x="12" y="7"/>
                    <a:pt x="11" y="7"/>
                    <a:pt x="11" y="8"/>
                  </a:cubicBezTo>
                  <a:close/>
                  <a:moveTo>
                    <a:pt x="17" y="8"/>
                  </a:moveTo>
                  <a:cubicBezTo>
                    <a:pt x="17" y="7"/>
                    <a:pt x="17" y="7"/>
                    <a:pt x="17" y="7"/>
                  </a:cubicBezTo>
                  <a:cubicBezTo>
                    <a:pt x="17" y="7"/>
                    <a:pt x="17" y="7"/>
                    <a:pt x="17" y="8"/>
                  </a:cubicBezTo>
                  <a:close/>
                  <a:moveTo>
                    <a:pt x="9" y="9"/>
                  </a:moveTo>
                  <a:cubicBezTo>
                    <a:pt x="10" y="9"/>
                    <a:pt x="10" y="8"/>
                    <a:pt x="10" y="7"/>
                  </a:cubicBezTo>
                  <a:cubicBezTo>
                    <a:pt x="10" y="7"/>
                    <a:pt x="9" y="8"/>
                    <a:pt x="9" y="9"/>
                  </a:cubicBezTo>
                  <a:close/>
                  <a:moveTo>
                    <a:pt x="21" y="8"/>
                  </a:moveTo>
                  <a:cubicBezTo>
                    <a:pt x="21" y="8"/>
                    <a:pt x="21" y="8"/>
                    <a:pt x="21" y="8"/>
                  </a:cubicBezTo>
                  <a:cubicBezTo>
                    <a:pt x="22" y="8"/>
                    <a:pt x="22" y="8"/>
                    <a:pt x="22" y="7"/>
                  </a:cubicBezTo>
                  <a:cubicBezTo>
                    <a:pt x="21" y="7"/>
                    <a:pt x="21" y="7"/>
                    <a:pt x="21" y="8"/>
                  </a:cubicBezTo>
                  <a:close/>
                  <a:moveTo>
                    <a:pt x="29" y="9"/>
                  </a:moveTo>
                  <a:cubicBezTo>
                    <a:pt x="29" y="10"/>
                    <a:pt x="29" y="9"/>
                    <a:pt x="29" y="9"/>
                  </a:cubicBezTo>
                  <a:cubicBezTo>
                    <a:pt x="29" y="10"/>
                    <a:pt x="29" y="10"/>
                    <a:pt x="29" y="10"/>
                  </a:cubicBezTo>
                  <a:cubicBezTo>
                    <a:pt x="29" y="10"/>
                    <a:pt x="30" y="10"/>
                    <a:pt x="30" y="10"/>
                  </a:cubicBezTo>
                  <a:cubicBezTo>
                    <a:pt x="29" y="11"/>
                    <a:pt x="30" y="12"/>
                    <a:pt x="31" y="12"/>
                  </a:cubicBezTo>
                  <a:cubicBezTo>
                    <a:pt x="30" y="13"/>
                    <a:pt x="32" y="13"/>
                    <a:pt x="32" y="14"/>
                  </a:cubicBezTo>
                  <a:cubicBezTo>
                    <a:pt x="32" y="14"/>
                    <a:pt x="32" y="14"/>
                    <a:pt x="32" y="15"/>
                  </a:cubicBezTo>
                  <a:cubicBezTo>
                    <a:pt x="32" y="15"/>
                    <a:pt x="33" y="16"/>
                    <a:pt x="33" y="16"/>
                  </a:cubicBezTo>
                  <a:cubicBezTo>
                    <a:pt x="34" y="18"/>
                    <a:pt x="34" y="19"/>
                    <a:pt x="35" y="20"/>
                  </a:cubicBezTo>
                  <a:cubicBezTo>
                    <a:pt x="35" y="14"/>
                    <a:pt x="31" y="10"/>
                    <a:pt x="28" y="7"/>
                  </a:cubicBezTo>
                  <a:cubicBezTo>
                    <a:pt x="28" y="8"/>
                    <a:pt x="29" y="9"/>
                    <a:pt x="29" y="9"/>
                  </a:cubicBezTo>
                  <a:close/>
                  <a:moveTo>
                    <a:pt x="17" y="9"/>
                  </a:moveTo>
                  <a:cubicBezTo>
                    <a:pt x="16" y="9"/>
                    <a:pt x="17" y="8"/>
                    <a:pt x="16" y="8"/>
                  </a:cubicBezTo>
                  <a:cubicBezTo>
                    <a:pt x="16" y="9"/>
                    <a:pt x="15" y="10"/>
                    <a:pt x="16" y="10"/>
                  </a:cubicBezTo>
                  <a:cubicBezTo>
                    <a:pt x="14" y="11"/>
                    <a:pt x="15" y="13"/>
                    <a:pt x="16" y="13"/>
                  </a:cubicBezTo>
                  <a:cubicBezTo>
                    <a:pt x="17" y="12"/>
                    <a:pt x="16" y="11"/>
                    <a:pt x="16" y="10"/>
                  </a:cubicBezTo>
                  <a:cubicBezTo>
                    <a:pt x="17" y="10"/>
                    <a:pt x="17" y="10"/>
                    <a:pt x="17" y="10"/>
                  </a:cubicBezTo>
                  <a:cubicBezTo>
                    <a:pt x="18" y="9"/>
                    <a:pt x="18" y="9"/>
                    <a:pt x="18" y="8"/>
                  </a:cubicBezTo>
                  <a:cubicBezTo>
                    <a:pt x="18" y="7"/>
                    <a:pt x="17" y="8"/>
                    <a:pt x="17" y="9"/>
                  </a:cubicBezTo>
                  <a:close/>
                  <a:moveTo>
                    <a:pt x="11" y="9"/>
                  </a:moveTo>
                  <a:cubicBezTo>
                    <a:pt x="11" y="8"/>
                    <a:pt x="11" y="8"/>
                    <a:pt x="11" y="8"/>
                  </a:cubicBezTo>
                  <a:cubicBezTo>
                    <a:pt x="11" y="8"/>
                    <a:pt x="10" y="8"/>
                    <a:pt x="11" y="9"/>
                  </a:cubicBezTo>
                  <a:close/>
                  <a:moveTo>
                    <a:pt x="11" y="10"/>
                  </a:moveTo>
                  <a:cubicBezTo>
                    <a:pt x="12" y="10"/>
                    <a:pt x="12" y="9"/>
                    <a:pt x="12" y="8"/>
                  </a:cubicBezTo>
                  <a:cubicBezTo>
                    <a:pt x="12" y="8"/>
                    <a:pt x="12" y="8"/>
                    <a:pt x="12" y="8"/>
                  </a:cubicBezTo>
                  <a:cubicBezTo>
                    <a:pt x="12" y="9"/>
                    <a:pt x="11" y="9"/>
                    <a:pt x="11" y="10"/>
                  </a:cubicBezTo>
                  <a:close/>
                  <a:moveTo>
                    <a:pt x="22" y="10"/>
                  </a:moveTo>
                  <a:cubicBezTo>
                    <a:pt x="23" y="10"/>
                    <a:pt x="23" y="9"/>
                    <a:pt x="22" y="8"/>
                  </a:cubicBezTo>
                  <a:cubicBezTo>
                    <a:pt x="21" y="9"/>
                    <a:pt x="22" y="10"/>
                    <a:pt x="22" y="10"/>
                  </a:cubicBezTo>
                  <a:close/>
                  <a:moveTo>
                    <a:pt x="20" y="10"/>
                  </a:moveTo>
                  <a:cubicBezTo>
                    <a:pt x="21" y="10"/>
                    <a:pt x="20" y="9"/>
                    <a:pt x="20" y="9"/>
                  </a:cubicBezTo>
                  <a:cubicBezTo>
                    <a:pt x="20" y="9"/>
                    <a:pt x="20" y="10"/>
                    <a:pt x="20" y="10"/>
                  </a:cubicBezTo>
                  <a:close/>
                  <a:moveTo>
                    <a:pt x="19" y="9"/>
                  </a:moveTo>
                  <a:cubicBezTo>
                    <a:pt x="18" y="10"/>
                    <a:pt x="18" y="10"/>
                    <a:pt x="18" y="11"/>
                  </a:cubicBezTo>
                  <a:cubicBezTo>
                    <a:pt x="18" y="11"/>
                    <a:pt x="18" y="12"/>
                    <a:pt x="19" y="13"/>
                  </a:cubicBezTo>
                  <a:cubicBezTo>
                    <a:pt x="19" y="12"/>
                    <a:pt x="19" y="12"/>
                    <a:pt x="20" y="11"/>
                  </a:cubicBezTo>
                  <a:cubicBezTo>
                    <a:pt x="20" y="11"/>
                    <a:pt x="19" y="11"/>
                    <a:pt x="19" y="10"/>
                  </a:cubicBezTo>
                  <a:cubicBezTo>
                    <a:pt x="18" y="10"/>
                    <a:pt x="20" y="10"/>
                    <a:pt x="19" y="9"/>
                  </a:cubicBezTo>
                  <a:close/>
                  <a:moveTo>
                    <a:pt x="13" y="13"/>
                  </a:moveTo>
                  <a:cubicBezTo>
                    <a:pt x="14" y="12"/>
                    <a:pt x="14" y="10"/>
                    <a:pt x="13" y="9"/>
                  </a:cubicBezTo>
                  <a:cubicBezTo>
                    <a:pt x="11" y="10"/>
                    <a:pt x="12" y="13"/>
                    <a:pt x="13" y="13"/>
                  </a:cubicBezTo>
                  <a:close/>
                  <a:moveTo>
                    <a:pt x="8" y="11"/>
                  </a:moveTo>
                  <a:cubicBezTo>
                    <a:pt x="9" y="11"/>
                    <a:pt x="9" y="10"/>
                    <a:pt x="9" y="10"/>
                  </a:cubicBezTo>
                  <a:cubicBezTo>
                    <a:pt x="9" y="10"/>
                    <a:pt x="8" y="10"/>
                    <a:pt x="8" y="10"/>
                  </a:cubicBezTo>
                  <a:cubicBezTo>
                    <a:pt x="8" y="10"/>
                    <a:pt x="8" y="11"/>
                    <a:pt x="8" y="11"/>
                  </a:cubicBezTo>
                  <a:close/>
                  <a:moveTo>
                    <a:pt x="4" y="14"/>
                  </a:moveTo>
                  <a:cubicBezTo>
                    <a:pt x="4" y="13"/>
                    <a:pt x="5" y="11"/>
                    <a:pt x="6" y="10"/>
                  </a:cubicBezTo>
                  <a:cubicBezTo>
                    <a:pt x="5" y="11"/>
                    <a:pt x="4" y="13"/>
                    <a:pt x="4" y="14"/>
                  </a:cubicBezTo>
                  <a:close/>
                  <a:moveTo>
                    <a:pt x="21" y="11"/>
                  </a:moveTo>
                  <a:cubicBezTo>
                    <a:pt x="21" y="11"/>
                    <a:pt x="21" y="11"/>
                    <a:pt x="21" y="11"/>
                  </a:cubicBezTo>
                  <a:cubicBezTo>
                    <a:pt x="21" y="11"/>
                    <a:pt x="21" y="10"/>
                    <a:pt x="21" y="10"/>
                  </a:cubicBezTo>
                  <a:cubicBezTo>
                    <a:pt x="21" y="10"/>
                    <a:pt x="21" y="10"/>
                    <a:pt x="21" y="11"/>
                  </a:cubicBezTo>
                  <a:close/>
                  <a:moveTo>
                    <a:pt x="23" y="12"/>
                  </a:moveTo>
                  <a:cubicBezTo>
                    <a:pt x="23" y="12"/>
                    <a:pt x="24" y="12"/>
                    <a:pt x="24" y="11"/>
                  </a:cubicBezTo>
                  <a:cubicBezTo>
                    <a:pt x="24" y="11"/>
                    <a:pt x="23" y="11"/>
                    <a:pt x="23" y="11"/>
                  </a:cubicBezTo>
                  <a:cubicBezTo>
                    <a:pt x="23" y="11"/>
                    <a:pt x="23" y="12"/>
                    <a:pt x="23" y="12"/>
                  </a:cubicBezTo>
                  <a:close/>
                  <a:moveTo>
                    <a:pt x="9" y="14"/>
                  </a:moveTo>
                  <a:cubicBezTo>
                    <a:pt x="10" y="13"/>
                    <a:pt x="11" y="12"/>
                    <a:pt x="10" y="11"/>
                  </a:cubicBezTo>
                  <a:cubicBezTo>
                    <a:pt x="10" y="12"/>
                    <a:pt x="8" y="13"/>
                    <a:pt x="9" y="14"/>
                  </a:cubicBezTo>
                  <a:close/>
                  <a:moveTo>
                    <a:pt x="30" y="16"/>
                  </a:moveTo>
                  <a:cubicBezTo>
                    <a:pt x="30" y="16"/>
                    <a:pt x="30" y="15"/>
                    <a:pt x="31" y="15"/>
                  </a:cubicBezTo>
                  <a:cubicBezTo>
                    <a:pt x="30" y="14"/>
                    <a:pt x="30" y="12"/>
                    <a:pt x="28" y="11"/>
                  </a:cubicBezTo>
                  <a:cubicBezTo>
                    <a:pt x="29" y="13"/>
                    <a:pt x="29" y="14"/>
                    <a:pt x="30" y="16"/>
                  </a:cubicBezTo>
                  <a:close/>
                  <a:moveTo>
                    <a:pt x="21" y="12"/>
                  </a:moveTo>
                  <a:cubicBezTo>
                    <a:pt x="22" y="13"/>
                    <a:pt x="22" y="12"/>
                    <a:pt x="21" y="12"/>
                  </a:cubicBezTo>
                  <a:cubicBezTo>
                    <a:pt x="21" y="12"/>
                    <a:pt x="21" y="12"/>
                    <a:pt x="21" y="12"/>
                  </a:cubicBezTo>
                  <a:close/>
                  <a:moveTo>
                    <a:pt x="19" y="14"/>
                  </a:moveTo>
                  <a:cubicBezTo>
                    <a:pt x="19" y="13"/>
                    <a:pt x="20" y="13"/>
                    <a:pt x="20" y="12"/>
                  </a:cubicBezTo>
                  <a:cubicBezTo>
                    <a:pt x="20" y="12"/>
                    <a:pt x="19" y="13"/>
                    <a:pt x="19" y="14"/>
                  </a:cubicBezTo>
                  <a:close/>
                  <a:moveTo>
                    <a:pt x="14" y="15"/>
                  </a:moveTo>
                  <a:cubicBezTo>
                    <a:pt x="15" y="15"/>
                    <a:pt x="15" y="15"/>
                    <a:pt x="15" y="14"/>
                  </a:cubicBezTo>
                  <a:cubicBezTo>
                    <a:pt x="15" y="13"/>
                    <a:pt x="15" y="13"/>
                    <a:pt x="14" y="12"/>
                  </a:cubicBezTo>
                  <a:cubicBezTo>
                    <a:pt x="14" y="14"/>
                    <a:pt x="13" y="15"/>
                    <a:pt x="14" y="15"/>
                  </a:cubicBezTo>
                  <a:close/>
                  <a:moveTo>
                    <a:pt x="16" y="14"/>
                  </a:moveTo>
                  <a:cubicBezTo>
                    <a:pt x="16" y="14"/>
                    <a:pt x="16" y="15"/>
                    <a:pt x="17" y="16"/>
                  </a:cubicBezTo>
                  <a:cubicBezTo>
                    <a:pt x="17" y="15"/>
                    <a:pt x="18" y="14"/>
                    <a:pt x="18" y="14"/>
                  </a:cubicBezTo>
                  <a:cubicBezTo>
                    <a:pt x="17" y="13"/>
                    <a:pt x="18" y="12"/>
                    <a:pt x="17" y="12"/>
                  </a:cubicBezTo>
                  <a:cubicBezTo>
                    <a:pt x="17" y="13"/>
                    <a:pt x="16" y="13"/>
                    <a:pt x="16" y="14"/>
                  </a:cubicBezTo>
                  <a:close/>
                  <a:moveTo>
                    <a:pt x="24" y="15"/>
                  </a:moveTo>
                  <a:cubicBezTo>
                    <a:pt x="25" y="14"/>
                    <a:pt x="25" y="13"/>
                    <a:pt x="24" y="13"/>
                  </a:cubicBezTo>
                  <a:cubicBezTo>
                    <a:pt x="24" y="13"/>
                    <a:pt x="24" y="14"/>
                    <a:pt x="24" y="15"/>
                  </a:cubicBezTo>
                  <a:close/>
                  <a:moveTo>
                    <a:pt x="20" y="15"/>
                  </a:moveTo>
                  <a:cubicBezTo>
                    <a:pt x="21" y="14"/>
                    <a:pt x="21" y="13"/>
                    <a:pt x="20" y="13"/>
                  </a:cubicBezTo>
                  <a:cubicBezTo>
                    <a:pt x="20" y="13"/>
                    <a:pt x="19" y="15"/>
                    <a:pt x="20" y="15"/>
                  </a:cubicBezTo>
                  <a:close/>
                  <a:moveTo>
                    <a:pt x="12" y="15"/>
                  </a:moveTo>
                  <a:cubicBezTo>
                    <a:pt x="12" y="14"/>
                    <a:pt x="12" y="14"/>
                    <a:pt x="11" y="13"/>
                  </a:cubicBezTo>
                  <a:cubicBezTo>
                    <a:pt x="12" y="14"/>
                    <a:pt x="11" y="14"/>
                    <a:pt x="12" y="15"/>
                  </a:cubicBezTo>
                  <a:close/>
                  <a:moveTo>
                    <a:pt x="27" y="15"/>
                  </a:moveTo>
                  <a:cubicBezTo>
                    <a:pt x="27" y="15"/>
                    <a:pt x="27" y="14"/>
                    <a:pt x="28" y="14"/>
                  </a:cubicBezTo>
                  <a:cubicBezTo>
                    <a:pt x="27" y="14"/>
                    <a:pt x="28" y="13"/>
                    <a:pt x="27" y="13"/>
                  </a:cubicBezTo>
                  <a:cubicBezTo>
                    <a:pt x="27" y="14"/>
                    <a:pt x="26" y="14"/>
                    <a:pt x="27" y="15"/>
                  </a:cubicBezTo>
                  <a:close/>
                  <a:moveTo>
                    <a:pt x="11" y="17"/>
                  </a:moveTo>
                  <a:cubicBezTo>
                    <a:pt x="11" y="16"/>
                    <a:pt x="12" y="16"/>
                    <a:pt x="12" y="15"/>
                  </a:cubicBezTo>
                  <a:cubicBezTo>
                    <a:pt x="11" y="15"/>
                    <a:pt x="11" y="14"/>
                    <a:pt x="10" y="13"/>
                  </a:cubicBezTo>
                  <a:cubicBezTo>
                    <a:pt x="9" y="14"/>
                    <a:pt x="10" y="16"/>
                    <a:pt x="11" y="17"/>
                  </a:cubicBezTo>
                  <a:close/>
                  <a:moveTo>
                    <a:pt x="24" y="15"/>
                  </a:moveTo>
                  <a:cubicBezTo>
                    <a:pt x="24" y="15"/>
                    <a:pt x="24" y="16"/>
                    <a:pt x="25" y="16"/>
                  </a:cubicBezTo>
                  <a:cubicBezTo>
                    <a:pt x="25" y="15"/>
                    <a:pt x="25" y="15"/>
                    <a:pt x="25" y="15"/>
                  </a:cubicBezTo>
                  <a:cubicBezTo>
                    <a:pt x="25" y="15"/>
                    <a:pt x="25" y="14"/>
                    <a:pt x="25" y="14"/>
                  </a:cubicBezTo>
                  <a:cubicBezTo>
                    <a:pt x="25" y="14"/>
                    <a:pt x="25" y="15"/>
                    <a:pt x="24" y="15"/>
                  </a:cubicBezTo>
                  <a:close/>
                  <a:moveTo>
                    <a:pt x="5" y="15"/>
                  </a:moveTo>
                  <a:cubicBezTo>
                    <a:pt x="5" y="15"/>
                    <a:pt x="5" y="15"/>
                    <a:pt x="5" y="14"/>
                  </a:cubicBezTo>
                  <a:cubicBezTo>
                    <a:pt x="5" y="15"/>
                    <a:pt x="4" y="15"/>
                    <a:pt x="5" y="15"/>
                  </a:cubicBezTo>
                  <a:close/>
                  <a:moveTo>
                    <a:pt x="7" y="15"/>
                  </a:moveTo>
                  <a:cubicBezTo>
                    <a:pt x="7" y="15"/>
                    <a:pt x="7" y="15"/>
                    <a:pt x="7" y="15"/>
                  </a:cubicBezTo>
                  <a:cubicBezTo>
                    <a:pt x="7" y="15"/>
                    <a:pt x="7" y="15"/>
                    <a:pt x="7" y="15"/>
                  </a:cubicBezTo>
                  <a:cubicBezTo>
                    <a:pt x="7" y="15"/>
                    <a:pt x="6" y="15"/>
                    <a:pt x="7" y="15"/>
                  </a:cubicBezTo>
                  <a:close/>
                  <a:moveTo>
                    <a:pt x="18" y="15"/>
                  </a:moveTo>
                  <a:cubicBezTo>
                    <a:pt x="18" y="16"/>
                    <a:pt x="17" y="17"/>
                    <a:pt x="18" y="17"/>
                  </a:cubicBezTo>
                  <a:cubicBezTo>
                    <a:pt x="18" y="17"/>
                    <a:pt x="18" y="18"/>
                    <a:pt x="18" y="18"/>
                  </a:cubicBezTo>
                  <a:cubicBezTo>
                    <a:pt x="19" y="17"/>
                    <a:pt x="19" y="17"/>
                    <a:pt x="20" y="16"/>
                  </a:cubicBezTo>
                  <a:cubicBezTo>
                    <a:pt x="19" y="16"/>
                    <a:pt x="19" y="15"/>
                    <a:pt x="18" y="15"/>
                  </a:cubicBezTo>
                  <a:cubicBezTo>
                    <a:pt x="18" y="15"/>
                    <a:pt x="18" y="15"/>
                    <a:pt x="18" y="15"/>
                  </a:cubicBezTo>
                  <a:close/>
                  <a:moveTo>
                    <a:pt x="23" y="15"/>
                  </a:moveTo>
                  <a:cubicBezTo>
                    <a:pt x="23" y="15"/>
                    <a:pt x="23" y="15"/>
                    <a:pt x="23" y="15"/>
                  </a:cubicBezTo>
                  <a:cubicBezTo>
                    <a:pt x="23" y="15"/>
                    <a:pt x="23" y="15"/>
                    <a:pt x="23" y="15"/>
                  </a:cubicBezTo>
                  <a:close/>
                  <a:moveTo>
                    <a:pt x="7" y="18"/>
                  </a:moveTo>
                  <a:cubicBezTo>
                    <a:pt x="8" y="17"/>
                    <a:pt x="9" y="16"/>
                    <a:pt x="8" y="15"/>
                  </a:cubicBezTo>
                  <a:cubicBezTo>
                    <a:pt x="8" y="15"/>
                    <a:pt x="8" y="15"/>
                    <a:pt x="8" y="15"/>
                  </a:cubicBezTo>
                  <a:cubicBezTo>
                    <a:pt x="8" y="16"/>
                    <a:pt x="6" y="17"/>
                    <a:pt x="7" y="18"/>
                  </a:cubicBezTo>
                  <a:close/>
                  <a:moveTo>
                    <a:pt x="21" y="16"/>
                  </a:moveTo>
                  <a:cubicBezTo>
                    <a:pt x="21" y="16"/>
                    <a:pt x="22" y="16"/>
                    <a:pt x="22" y="15"/>
                  </a:cubicBezTo>
                  <a:cubicBezTo>
                    <a:pt x="22" y="15"/>
                    <a:pt x="22" y="15"/>
                    <a:pt x="21" y="15"/>
                  </a:cubicBezTo>
                  <a:cubicBezTo>
                    <a:pt x="21" y="15"/>
                    <a:pt x="20" y="16"/>
                    <a:pt x="21" y="16"/>
                  </a:cubicBezTo>
                  <a:close/>
                  <a:moveTo>
                    <a:pt x="15" y="17"/>
                  </a:moveTo>
                  <a:cubicBezTo>
                    <a:pt x="15" y="17"/>
                    <a:pt x="15" y="18"/>
                    <a:pt x="16" y="18"/>
                  </a:cubicBezTo>
                  <a:cubicBezTo>
                    <a:pt x="16" y="18"/>
                    <a:pt x="16" y="17"/>
                    <a:pt x="16" y="17"/>
                  </a:cubicBezTo>
                  <a:cubicBezTo>
                    <a:pt x="16" y="16"/>
                    <a:pt x="16" y="15"/>
                    <a:pt x="15" y="15"/>
                  </a:cubicBezTo>
                  <a:cubicBezTo>
                    <a:pt x="15" y="15"/>
                    <a:pt x="15" y="16"/>
                    <a:pt x="15" y="17"/>
                  </a:cubicBezTo>
                  <a:close/>
                  <a:moveTo>
                    <a:pt x="29" y="16"/>
                  </a:moveTo>
                  <a:cubicBezTo>
                    <a:pt x="28" y="16"/>
                    <a:pt x="28" y="15"/>
                    <a:pt x="28" y="15"/>
                  </a:cubicBezTo>
                  <a:cubicBezTo>
                    <a:pt x="27" y="16"/>
                    <a:pt x="28" y="18"/>
                    <a:pt x="29" y="16"/>
                  </a:cubicBezTo>
                  <a:close/>
                  <a:moveTo>
                    <a:pt x="3" y="20"/>
                  </a:moveTo>
                  <a:cubicBezTo>
                    <a:pt x="4" y="19"/>
                    <a:pt x="4" y="16"/>
                    <a:pt x="3" y="15"/>
                  </a:cubicBezTo>
                  <a:cubicBezTo>
                    <a:pt x="3" y="17"/>
                    <a:pt x="2" y="18"/>
                    <a:pt x="3" y="20"/>
                  </a:cubicBezTo>
                  <a:close/>
                  <a:moveTo>
                    <a:pt x="13" y="18"/>
                  </a:moveTo>
                  <a:cubicBezTo>
                    <a:pt x="14" y="17"/>
                    <a:pt x="13" y="16"/>
                    <a:pt x="13" y="15"/>
                  </a:cubicBezTo>
                  <a:cubicBezTo>
                    <a:pt x="12" y="16"/>
                    <a:pt x="11" y="18"/>
                    <a:pt x="12" y="19"/>
                  </a:cubicBezTo>
                  <a:cubicBezTo>
                    <a:pt x="13" y="18"/>
                    <a:pt x="12" y="17"/>
                    <a:pt x="13" y="16"/>
                  </a:cubicBezTo>
                  <a:cubicBezTo>
                    <a:pt x="13" y="17"/>
                    <a:pt x="13" y="17"/>
                    <a:pt x="13" y="18"/>
                  </a:cubicBezTo>
                  <a:close/>
                  <a:moveTo>
                    <a:pt x="22" y="18"/>
                  </a:moveTo>
                  <a:cubicBezTo>
                    <a:pt x="22" y="17"/>
                    <a:pt x="22" y="17"/>
                    <a:pt x="23" y="16"/>
                  </a:cubicBezTo>
                  <a:cubicBezTo>
                    <a:pt x="22" y="16"/>
                    <a:pt x="22" y="16"/>
                    <a:pt x="22" y="16"/>
                  </a:cubicBezTo>
                  <a:cubicBezTo>
                    <a:pt x="22" y="17"/>
                    <a:pt x="21" y="17"/>
                    <a:pt x="22" y="18"/>
                  </a:cubicBezTo>
                  <a:close/>
                  <a:moveTo>
                    <a:pt x="24" y="17"/>
                  </a:moveTo>
                  <a:cubicBezTo>
                    <a:pt x="24" y="17"/>
                    <a:pt x="24" y="16"/>
                    <a:pt x="24" y="16"/>
                  </a:cubicBezTo>
                  <a:cubicBezTo>
                    <a:pt x="24" y="17"/>
                    <a:pt x="24" y="17"/>
                    <a:pt x="24" y="17"/>
                  </a:cubicBezTo>
                  <a:close/>
                  <a:moveTo>
                    <a:pt x="26" y="17"/>
                  </a:moveTo>
                  <a:cubicBezTo>
                    <a:pt x="26" y="17"/>
                    <a:pt x="27" y="16"/>
                    <a:pt x="26" y="16"/>
                  </a:cubicBezTo>
                  <a:cubicBezTo>
                    <a:pt x="26" y="17"/>
                    <a:pt x="25" y="17"/>
                    <a:pt x="26" y="17"/>
                  </a:cubicBezTo>
                  <a:close/>
                  <a:moveTo>
                    <a:pt x="8" y="18"/>
                  </a:moveTo>
                  <a:cubicBezTo>
                    <a:pt x="8" y="19"/>
                    <a:pt x="8" y="20"/>
                    <a:pt x="9" y="20"/>
                  </a:cubicBezTo>
                  <a:cubicBezTo>
                    <a:pt x="10" y="20"/>
                    <a:pt x="10" y="19"/>
                    <a:pt x="10" y="18"/>
                  </a:cubicBezTo>
                  <a:cubicBezTo>
                    <a:pt x="9" y="18"/>
                    <a:pt x="9" y="17"/>
                    <a:pt x="9" y="16"/>
                  </a:cubicBezTo>
                  <a:cubicBezTo>
                    <a:pt x="9" y="17"/>
                    <a:pt x="8" y="17"/>
                    <a:pt x="8" y="18"/>
                  </a:cubicBezTo>
                  <a:close/>
                  <a:moveTo>
                    <a:pt x="31" y="18"/>
                  </a:moveTo>
                  <a:cubicBezTo>
                    <a:pt x="31" y="18"/>
                    <a:pt x="32" y="18"/>
                    <a:pt x="32" y="18"/>
                  </a:cubicBezTo>
                  <a:cubicBezTo>
                    <a:pt x="32" y="17"/>
                    <a:pt x="32" y="17"/>
                    <a:pt x="31" y="16"/>
                  </a:cubicBezTo>
                  <a:cubicBezTo>
                    <a:pt x="31" y="17"/>
                    <a:pt x="30" y="18"/>
                    <a:pt x="31" y="18"/>
                  </a:cubicBezTo>
                  <a:close/>
                  <a:moveTo>
                    <a:pt x="19" y="19"/>
                  </a:moveTo>
                  <a:cubicBezTo>
                    <a:pt x="20" y="19"/>
                    <a:pt x="21" y="18"/>
                    <a:pt x="20" y="17"/>
                  </a:cubicBezTo>
                  <a:cubicBezTo>
                    <a:pt x="20" y="18"/>
                    <a:pt x="19" y="19"/>
                    <a:pt x="19" y="19"/>
                  </a:cubicBezTo>
                  <a:close/>
                  <a:moveTo>
                    <a:pt x="22" y="18"/>
                  </a:moveTo>
                  <a:cubicBezTo>
                    <a:pt x="22" y="19"/>
                    <a:pt x="22" y="19"/>
                    <a:pt x="23" y="19"/>
                  </a:cubicBezTo>
                  <a:cubicBezTo>
                    <a:pt x="23" y="19"/>
                    <a:pt x="23" y="18"/>
                    <a:pt x="23" y="18"/>
                  </a:cubicBezTo>
                  <a:cubicBezTo>
                    <a:pt x="23" y="18"/>
                    <a:pt x="23" y="17"/>
                    <a:pt x="23" y="17"/>
                  </a:cubicBezTo>
                  <a:cubicBezTo>
                    <a:pt x="23" y="18"/>
                    <a:pt x="22" y="18"/>
                    <a:pt x="22" y="18"/>
                  </a:cubicBezTo>
                  <a:close/>
                  <a:moveTo>
                    <a:pt x="26" y="19"/>
                  </a:moveTo>
                  <a:cubicBezTo>
                    <a:pt x="27" y="19"/>
                    <a:pt x="26" y="18"/>
                    <a:pt x="27" y="18"/>
                  </a:cubicBezTo>
                  <a:cubicBezTo>
                    <a:pt x="27" y="18"/>
                    <a:pt x="27" y="17"/>
                    <a:pt x="27" y="17"/>
                  </a:cubicBezTo>
                  <a:cubicBezTo>
                    <a:pt x="27" y="18"/>
                    <a:pt x="26" y="18"/>
                    <a:pt x="26" y="19"/>
                  </a:cubicBezTo>
                  <a:close/>
                  <a:moveTo>
                    <a:pt x="28" y="18"/>
                  </a:moveTo>
                  <a:cubicBezTo>
                    <a:pt x="28" y="18"/>
                    <a:pt x="29" y="19"/>
                    <a:pt x="29" y="19"/>
                  </a:cubicBezTo>
                  <a:cubicBezTo>
                    <a:pt x="30" y="18"/>
                    <a:pt x="29" y="16"/>
                    <a:pt x="28" y="18"/>
                  </a:cubicBezTo>
                  <a:close/>
                  <a:moveTo>
                    <a:pt x="14" y="19"/>
                  </a:moveTo>
                  <a:cubicBezTo>
                    <a:pt x="14" y="19"/>
                    <a:pt x="14" y="19"/>
                    <a:pt x="14" y="20"/>
                  </a:cubicBezTo>
                  <a:cubicBezTo>
                    <a:pt x="13" y="20"/>
                    <a:pt x="13" y="19"/>
                    <a:pt x="13" y="19"/>
                  </a:cubicBezTo>
                  <a:cubicBezTo>
                    <a:pt x="13" y="20"/>
                    <a:pt x="13" y="21"/>
                    <a:pt x="14" y="22"/>
                  </a:cubicBezTo>
                  <a:cubicBezTo>
                    <a:pt x="14" y="21"/>
                    <a:pt x="15" y="20"/>
                    <a:pt x="15" y="19"/>
                  </a:cubicBezTo>
                  <a:cubicBezTo>
                    <a:pt x="15" y="19"/>
                    <a:pt x="15" y="18"/>
                    <a:pt x="14" y="18"/>
                  </a:cubicBezTo>
                  <a:cubicBezTo>
                    <a:pt x="14" y="18"/>
                    <a:pt x="13" y="18"/>
                    <a:pt x="14" y="19"/>
                  </a:cubicBezTo>
                  <a:close/>
                  <a:moveTo>
                    <a:pt x="16" y="19"/>
                  </a:moveTo>
                  <a:cubicBezTo>
                    <a:pt x="17" y="20"/>
                    <a:pt x="16" y="20"/>
                    <a:pt x="17" y="20"/>
                  </a:cubicBezTo>
                  <a:cubicBezTo>
                    <a:pt x="17" y="20"/>
                    <a:pt x="18" y="20"/>
                    <a:pt x="18" y="19"/>
                  </a:cubicBezTo>
                  <a:cubicBezTo>
                    <a:pt x="17" y="19"/>
                    <a:pt x="17" y="18"/>
                    <a:pt x="17" y="18"/>
                  </a:cubicBezTo>
                  <a:cubicBezTo>
                    <a:pt x="17" y="18"/>
                    <a:pt x="17" y="19"/>
                    <a:pt x="16" y="19"/>
                  </a:cubicBezTo>
                  <a:close/>
                  <a:moveTo>
                    <a:pt x="6" y="19"/>
                  </a:moveTo>
                  <a:cubicBezTo>
                    <a:pt x="6" y="19"/>
                    <a:pt x="7" y="18"/>
                    <a:pt x="6" y="18"/>
                  </a:cubicBezTo>
                  <a:cubicBezTo>
                    <a:pt x="6" y="19"/>
                    <a:pt x="6" y="19"/>
                    <a:pt x="6" y="19"/>
                  </a:cubicBezTo>
                  <a:close/>
                  <a:moveTo>
                    <a:pt x="20" y="20"/>
                  </a:moveTo>
                  <a:cubicBezTo>
                    <a:pt x="20" y="20"/>
                    <a:pt x="21" y="20"/>
                    <a:pt x="21" y="20"/>
                  </a:cubicBezTo>
                  <a:cubicBezTo>
                    <a:pt x="21" y="20"/>
                    <a:pt x="20" y="20"/>
                    <a:pt x="20" y="20"/>
                  </a:cubicBezTo>
                  <a:cubicBezTo>
                    <a:pt x="20" y="21"/>
                    <a:pt x="20" y="21"/>
                    <a:pt x="21" y="22"/>
                  </a:cubicBezTo>
                  <a:cubicBezTo>
                    <a:pt x="21" y="21"/>
                    <a:pt x="22" y="21"/>
                    <a:pt x="22" y="20"/>
                  </a:cubicBezTo>
                  <a:cubicBezTo>
                    <a:pt x="22" y="20"/>
                    <a:pt x="21" y="19"/>
                    <a:pt x="21" y="19"/>
                  </a:cubicBezTo>
                  <a:cubicBezTo>
                    <a:pt x="21" y="19"/>
                    <a:pt x="21" y="18"/>
                    <a:pt x="21" y="18"/>
                  </a:cubicBezTo>
                  <a:cubicBezTo>
                    <a:pt x="21" y="19"/>
                    <a:pt x="20" y="19"/>
                    <a:pt x="20" y="20"/>
                  </a:cubicBezTo>
                  <a:close/>
                  <a:moveTo>
                    <a:pt x="28" y="21"/>
                  </a:moveTo>
                  <a:cubicBezTo>
                    <a:pt x="28" y="20"/>
                    <a:pt x="28" y="19"/>
                    <a:pt x="27" y="19"/>
                  </a:cubicBezTo>
                  <a:cubicBezTo>
                    <a:pt x="27" y="20"/>
                    <a:pt x="28" y="20"/>
                    <a:pt x="28" y="21"/>
                  </a:cubicBezTo>
                  <a:close/>
                  <a:moveTo>
                    <a:pt x="31" y="19"/>
                  </a:moveTo>
                  <a:cubicBezTo>
                    <a:pt x="32" y="19"/>
                    <a:pt x="32" y="19"/>
                    <a:pt x="32" y="19"/>
                  </a:cubicBezTo>
                  <a:cubicBezTo>
                    <a:pt x="31" y="19"/>
                    <a:pt x="31" y="19"/>
                    <a:pt x="31" y="19"/>
                  </a:cubicBezTo>
                  <a:close/>
                  <a:moveTo>
                    <a:pt x="24" y="21"/>
                  </a:moveTo>
                  <a:cubicBezTo>
                    <a:pt x="24" y="20"/>
                    <a:pt x="25" y="20"/>
                    <a:pt x="24" y="19"/>
                  </a:cubicBezTo>
                  <a:cubicBezTo>
                    <a:pt x="24" y="20"/>
                    <a:pt x="23" y="21"/>
                    <a:pt x="24" y="21"/>
                  </a:cubicBezTo>
                  <a:close/>
                  <a:moveTo>
                    <a:pt x="27" y="20"/>
                  </a:moveTo>
                  <a:cubicBezTo>
                    <a:pt x="27" y="20"/>
                    <a:pt x="27" y="19"/>
                    <a:pt x="27" y="19"/>
                  </a:cubicBezTo>
                  <a:cubicBezTo>
                    <a:pt x="27" y="20"/>
                    <a:pt x="27" y="20"/>
                    <a:pt x="27" y="20"/>
                  </a:cubicBezTo>
                  <a:close/>
                  <a:moveTo>
                    <a:pt x="11" y="23"/>
                  </a:moveTo>
                  <a:cubicBezTo>
                    <a:pt x="11" y="22"/>
                    <a:pt x="11" y="22"/>
                    <a:pt x="11" y="21"/>
                  </a:cubicBezTo>
                  <a:cubicBezTo>
                    <a:pt x="11" y="21"/>
                    <a:pt x="11" y="20"/>
                    <a:pt x="11" y="20"/>
                  </a:cubicBezTo>
                  <a:cubicBezTo>
                    <a:pt x="10" y="20"/>
                    <a:pt x="10" y="20"/>
                    <a:pt x="10" y="20"/>
                  </a:cubicBezTo>
                  <a:cubicBezTo>
                    <a:pt x="10" y="20"/>
                    <a:pt x="9" y="22"/>
                    <a:pt x="11" y="23"/>
                  </a:cubicBezTo>
                  <a:close/>
                  <a:moveTo>
                    <a:pt x="7" y="20"/>
                  </a:moveTo>
                  <a:cubicBezTo>
                    <a:pt x="7" y="20"/>
                    <a:pt x="7" y="20"/>
                    <a:pt x="7" y="20"/>
                  </a:cubicBezTo>
                  <a:cubicBezTo>
                    <a:pt x="7" y="20"/>
                    <a:pt x="6" y="20"/>
                    <a:pt x="7" y="20"/>
                  </a:cubicBezTo>
                  <a:close/>
                  <a:moveTo>
                    <a:pt x="33" y="22"/>
                  </a:moveTo>
                  <a:cubicBezTo>
                    <a:pt x="33" y="21"/>
                    <a:pt x="33" y="20"/>
                    <a:pt x="32" y="20"/>
                  </a:cubicBezTo>
                  <a:cubicBezTo>
                    <a:pt x="32" y="20"/>
                    <a:pt x="32" y="22"/>
                    <a:pt x="33" y="22"/>
                  </a:cubicBezTo>
                  <a:close/>
                  <a:moveTo>
                    <a:pt x="12" y="21"/>
                  </a:moveTo>
                  <a:cubicBezTo>
                    <a:pt x="11" y="20"/>
                    <a:pt x="11" y="20"/>
                    <a:pt x="11" y="20"/>
                  </a:cubicBezTo>
                  <a:cubicBezTo>
                    <a:pt x="11" y="20"/>
                    <a:pt x="11" y="21"/>
                    <a:pt x="12" y="21"/>
                  </a:cubicBezTo>
                  <a:close/>
                  <a:moveTo>
                    <a:pt x="15" y="22"/>
                  </a:moveTo>
                  <a:cubicBezTo>
                    <a:pt x="15" y="22"/>
                    <a:pt x="15" y="23"/>
                    <a:pt x="16" y="23"/>
                  </a:cubicBezTo>
                  <a:cubicBezTo>
                    <a:pt x="16" y="22"/>
                    <a:pt x="16" y="22"/>
                    <a:pt x="17" y="22"/>
                  </a:cubicBezTo>
                  <a:cubicBezTo>
                    <a:pt x="16" y="21"/>
                    <a:pt x="16" y="21"/>
                    <a:pt x="16" y="20"/>
                  </a:cubicBezTo>
                  <a:cubicBezTo>
                    <a:pt x="15" y="21"/>
                    <a:pt x="15" y="21"/>
                    <a:pt x="15" y="22"/>
                  </a:cubicBezTo>
                  <a:close/>
                  <a:moveTo>
                    <a:pt x="18" y="22"/>
                  </a:moveTo>
                  <a:cubicBezTo>
                    <a:pt x="18" y="21"/>
                    <a:pt x="19" y="21"/>
                    <a:pt x="19" y="20"/>
                  </a:cubicBezTo>
                  <a:cubicBezTo>
                    <a:pt x="18" y="21"/>
                    <a:pt x="17" y="21"/>
                    <a:pt x="18" y="22"/>
                  </a:cubicBezTo>
                  <a:close/>
                  <a:moveTo>
                    <a:pt x="30" y="22"/>
                  </a:moveTo>
                  <a:cubicBezTo>
                    <a:pt x="30" y="21"/>
                    <a:pt x="30" y="20"/>
                    <a:pt x="30" y="20"/>
                  </a:cubicBezTo>
                  <a:cubicBezTo>
                    <a:pt x="30" y="21"/>
                    <a:pt x="30" y="21"/>
                    <a:pt x="30" y="22"/>
                  </a:cubicBezTo>
                  <a:close/>
                  <a:moveTo>
                    <a:pt x="8" y="22"/>
                  </a:moveTo>
                  <a:cubicBezTo>
                    <a:pt x="8" y="21"/>
                    <a:pt x="7" y="21"/>
                    <a:pt x="7" y="20"/>
                  </a:cubicBezTo>
                  <a:cubicBezTo>
                    <a:pt x="7" y="21"/>
                    <a:pt x="7" y="22"/>
                    <a:pt x="8" y="22"/>
                  </a:cubicBezTo>
                  <a:close/>
                  <a:moveTo>
                    <a:pt x="22" y="23"/>
                  </a:moveTo>
                  <a:cubicBezTo>
                    <a:pt x="22" y="24"/>
                    <a:pt x="22" y="24"/>
                    <a:pt x="22" y="24"/>
                  </a:cubicBezTo>
                  <a:cubicBezTo>
                    <a:pt x="23" y="24"/>
                    <a:pt x="23" y="23"/>
                    <a:pt x="23" y="22"/>
                  </a:cubicBezTo>
                  <a:cubicBezTo>
                    <a:pt x="23" y="22"/>
                    <a:pt x="23" y="22"/>
                    <a:pt x="23" y="22"/>
                  </a:cubicBezTo>
                  <a:cubicBezTo>
                    <a:pt x="22" y="22"/>
                    <a:pt x="22" y="23"/>
                    <a:pt x="22" y="23"/>
                  </a:cubicBezTo>
                  <a:close/>
                  <a:moveTo>
                    <a:pt x="26" y="25"/>
                  </a:moveTo>
                  <a:cubicBezTo>
                    <a:pt x="26" y="25"/>
                    <a:pt x="26" y="24"/>
                    <a:pt x="26" y="24"/>
                  </a:cubicBezTo>
                  <a:cubicBezTo>
                    <a:pt x="26" y="23"/>
                    <a:pt x="26" y="23"/>
                    <a:pt x="26" y="22"/>
                  </a:cubicBezTo>
                  <a:cubicBezTo>
                    <a:pt x="23" y="21"/>
                    <a:pt x="26" y="24"/>
                    <a:pt x="26" y="25"/>
                  </a:cubicBezTo>
                  <a:close/>
                  <a:moveTo>
                    <a:pt x="29" y="24"/>
                  </a:moveTo>
                  <a:cubicBezTo>
                    <a:pt x="30" y="23"/>
                    <a:pt x="30" y="22"/>
                    <a:pt x="29" y="22"/>
                  </a:cubicBezTo>
                  <a:cubicBezTo>
                    <a:pt x="28" y="22"/>
                    <a:pt x="29" y="23"/>
                    <a:pt x="29" y="24"/>
                  </a:cubicBezTo>
                  <a:close/>
                  <a:moveTo>
                    <a:pt x="6" y="23"/>
                  </a:moveTo>
                  <a:cubicBezTo>
                    <a:pt x="6" y="23"/>
                    <a:pt x="6" y="22"/>
                    <a:pt x="6" y="22"/>
                  </a:cubicBezTo>
                  <a:cubicBezTo>
                    <a:pt x="6" y="22"/>
                    <a:pt x="6" y="22"/>
                    <a:pt x="6" y="22"/>
                  </a:cubicBezTo>
                  <a:cubicBezTo>
                    <a:pt x="6" y="22"/>
                    <a:pt x="6" y="22"/>
                    <a:pt x="6" y="23"/>
                  </a:cubicBezTo>
                  <a:close/>
                  <a:moveTo>
                    <a:pt x="13" y="23"/>
                  </a:moveTo>
                  <a:cubicBezTo>
                    <a:pt x="13" y="23"/>
                    <a:pt x="13" y="22"/>
                    <a:pt x="12" y="22"/>
                  </a:cubicBezTo>
                  <a:cubicBezTo>
                    <a:pt x="12" y="22"/>
                    <a:pt x="13" y="23"/>
                    <a:pt x="13" y="23"/>
                  </a:cubicBezTo>
                  <a:close/>
                  <a:moveTo>
                    <a:pt x="1" y="26"/>
                  </a:moveTo>
                  <a:cubicBezTo>
                    <a:pt x="1" y="28"/>
                    <a:pt x="2" y="28"/>
                    <a:pt x="2" y="30"/>
                  </a:cubicBezTo>
                  <a:cubicBezTo>
                    <a:pt x="2" y="31"/>
                    <a:pt x="2" y="32"/>
                    <a:pt x="3" y="32"/>
                  </a:cubicBezTo>
                  <a:cubicBezTo>
                    <a:pt x="3" y="31"/>
                    <a:pt x="3" y="30"/>
                    <a:pt x="3" y="29"/>
                  </a:cubicBezTo>
                  <a:cubicBezTo>
                    <a:pt x="2" y="29"/>
                    <a:pt x="2" y="30"/>
                    <a:pt x="2" y="29"/>
                  </a:cubicBezTo>
                  <a:cubicBezTo>
                    <a:pt x="2" y="27"/>
                    <a:pt x="2" y="24"/>
                    <a:pt x="2" y="22"/>
                  </a:cubicBezTo>
                  <a:cubicBezTo>
                    <a:pt x="1" y="23"/>
                    <a:pt x="1" y="25"/>
                    <a:pt x="1" y="26"/>
                  </a:cubicBezTo>
                  <a:close/>
                  <a:moveTo>
                    <a:pt x="3" y="22"/>
                  </a:moveTo>
                  <a:cubicBezTo>
                    <a:pt x="3" y="23"/>
                    <a:pt x="3" y="24"/>
                    <a:pt x="4" y="25"/>
                  </a:cubicBezTo>
                  <a:cubicBezTo>
                    <a:pt x="4" y="25"/>
                    <a:pt x="4" y="24"/>
                    <a:pt x="4" y="23"/>
                  </a:cubicBezTo>
                  <a:cubicBezTo>
                    <a:pt x="4" y="24"/>
                    <a:pt x="4" y="23"/>
                    <a:pt x="3" y="23"/>
                  </a:cubicBezTo>
                  <a:cubicBezTo>
                    <a:pt x="3" y="22"/>
                    <a:pt x="4" y="22"/>
                    <a:pt x="3" y="22"/>
                  </a:cubicBezTo>
                  <a:cubicBezTo>
                    <a:pt x="3" y="23"/>
                    <a:pt x="3" y="22"/>
                    <a:pt x="3" y="22"/>
                  </a:cubicBezTo>
                  <a:close/>
                  <a:moveTo>
                    <a:pt x="19" y="23"/>
                  </a:moveTo>
                  <a:cubicBezTo>
                    <a:pt x="19" y="23"/>
                    <a:pt x="19" y="24"/>
                    <a:pt x="19" y="24"/>
                  </a:cubicBezTo>
                  <a:cubicBezTo>
                    <a:pt x="20" y="24"/>
                    <a:pt x="20" y="23"/>
                    <a:pt x="20" y="23"/>
                  </a:cubicBezTo>
                  <a:cubicBezTo>
                    <a:pt x="20" y="22"/>
                    <a:pt x="20" y="22"/>
                    <a:pt x="19" y="22"/>
                  </a:cubicBezTo>
                  <a:cubicBezTo>
                    <a:pt x="19" y="22"/>
                    <a:pt x="19" y="23"/>
                    <a:pt x="19" y="23"/>
                  </a:cubicBezTo>
                  <a:close/>
                  <a:moveTo>
                    <a:pt x="14" y="23"/>
                  </a:moveTo>
                  <a:cubicBezTo>
                    <a:pt x="15" y="23"/>
                    <a:pt x="15" y="24"/>
                    <a:pt x="15" y="24"/>
                  </a:cubicBezTo>
                  <a:cubicBezTo>
                    <a:pt x="16" y="24"/>
                    <a:pt x="15" y="22"/>
                    <a:pt x="15" y="22"/>
                  </a:cubicBezTo>
                  <a:cubicBezTo>
                    <a:pt x="14" y="22"/>
                    <a:pt x="14" y="23"/>
                    <a:pt x="14" y="23"/>
                  </a:cubicBezTo>
                  <a:close/>
                  <a:moveTo>
                    <a:pt x="6" y="25"/>
                  </a:moveTo>
                  <a:cubicBezTo>
                    <a:pt x="7" y="25"/>
                    <a:pt x="7" y="23"/>
                    <a:pt x="6" y="22"/>
                  </a:cubicBezTo>
                  <a:cubicBezTo>
                    <a:pt x="6" y="23"/>
                    <a:pt x="6" y="24"/>
                    <a:pt x="6" y="25"/>
                  </a:cubicBezTo>
                  <a:close/>
                  <a:moveTo>
                    <a:pt x="12" y="25"/>
                  </a:moveTo>
                  <a:cubicBezTo>
                    <a:pt x="13" y="24"/>
                    <a:pt x="12" y="23"/>
                    <a:pt x="12" y="22"/>
                  </a:cubicBezTo>
                  <a:cubicBezTo>
                    <a:pt x="11" y="23"/>
                    <a:pt x="11" y="24"/>
                    <a:pt x="12" y="25"/>
                  </a:cubicBezTo>
                  <a:close/>
                  <a:moveTo>
                    <a:pt x="16" y="25"/>
                  </a:moveTo>
                  <a:cubicBezTo>
                    <a:pt x="17" y="24"/>
                    <a:pt x="17" y="24"/>
                    <a:pt x="17" y="23"/>
                  </a:cubicBezTo>
                  <a:cubicBezTo>
                    <a:pt x="17" y="23"/>
                    <a:pt x="17" y="23"/>
                    <a:pt x="17" y="23"/>
                  </a:cubicBezTo>
                  <a:cubicBezTo>
                    <a:pt x="17" y="23"/>
                    <a:pt x="16" y="24"/>
                    <a:pt x="16" y="25"/>
                  </a:cubicBezTo>
                  <a:close/>
                  <a:moveTo>
                    <a:pt x="9" y="24"/>
                  </a:moveTo>
                  <a:cubicBezTo>
                    <a:pt x="9" y="24"/>
                    <a:pt x="9" y="23"/>
                    <a:pt x="9" y="23"/>
                  </a:cubicBezTo>
                  <a:cubicBezTo>
                    <a:pt x="8" y="24"/>
                    <a:pt x="9" y="24"/>
                    <a:pt x="9" y="25"/>
                  </a:cubicBezTo>
                  <a:cubicBezTo>
                    <a:pt x="10" y="25"/>
                    <a:pt x="10" y="24"/>
                    <a:pt x="10" y="24"/>
                  </a:cubicBezTo>
                  <a:cubicBezTo>
                    <a:pt x="10" y="24"/>
                    <a:pt x="10" y="23"/>
                    <a:pt x="10" y="23"/>
                  </a:cubicBezTo>
                  <a:cubicBezTo>
                    <a:pt x="10" y="23"/>
                    <a:pt x="10" y="24"/>
                    <a:pt x="9" y="24"/>
                  </a:cubicBezTo>
                  <a:close/>
                  <a:moveTo>
                    <a:pt x="24" y="27"/>
                  </a:moveTo>
                  <a:cubicBezTo>
                    <a:pt x="25" y="27"/>
                    <a:pt x="25" y="26"/>
                    <a:pt x="25" y="26"/>
                  </a:cubicBezTo>
                  <a:cubicBezTo>
                    <a:pt x="25" y="25"/>
                    <a:pt x="25" y="24"/>
                    <a:pt x="24" y="23"/>
                  </a:cubicBezTo>
                  <a:cubicBezTo>
                    <a:pt x="23" y="24"/>
                    <a:pt x="23" y="26"/>
                    <a:pt x="24" y="27"/>
                  </a:cubicBezTo>
                  <a:close/>
                  <a:moveTo>
                    <a:pt x="14" y="26"/>
                  </a:moveTo>
                  <a:cubicBezTo>
                    <a:pt x="15" y="26"/>
                    <a:pt x="14" y="24"/>
                    <a:pt x="14" y="24"/>
                  </a:cubicBezTo>
                  <a:cubicBezTo>
                    <a:pt x="13" y="25"/>
                    <a:pt x="14" y="25"/>
                    <a:pt x="14" y="26"/>
                  </a:cubicBezTo>
                  <a:close/>
                  <a:moveTo>
                    <a:pt x="18" y="27"/>
                  </a:moveTo>
                  <a:cubicBezTo>
                    <a:pt x="18" y="27"/>
                    <a:pt x="18" y="26"/>
                    <a:pt x="19" y="25"/>
                  </a:cubicBezTo>
                  <a:cubicBezTo>
                    <a:pt x="18" y="25"/>
                    <a:pt x="19" y="24"/>
                    <a:pt x="18" y="24"/>
                  </a:cubicBezTo>
                  <a:cubicBezTo>
                    <a:pt x="17" y="25"/>
                    <a:pt x="17" y="26"/>
                    <a:pt x="18" y="27"/>
                  </a:cubicBezTo>
                  <a:close/>
                  <a:moveTo>
                    <a:pt x="20" y="26"/>
                  </a:moveTo>
                  <a:cubicBezTo>
                    <a:pt x="21" y="26"/>
                    <a:pt x="21" y="27"/>
                    <a:pt x="21" y="27"/>
                  </a:cubicBezTo>
                  <a:cubicBezTo>
                    <a:pt x="22" y="26"/>
                    <a:pt x="22" y="25"/>
                    <a:pt x="21" y="24"/>
                  </a:cubicBezTo>
                  <a:cubicBezTo>
                    <a:pt x="21" y="25"/>
                    <a:pt x="20" y="25"/>
                    <a:pt x="20" y="26"/>
                  </a:cubicBezTo>
                  <a:close/>
                  <a:moveTo>
                    <a:pt x="31" y="26"/>
                  </a:moveTo>
                  <a:cubicBezTo>
                    <a:pt x="31" y="26"/>
                    <a:pt x="31" y="25"/>
                    <a:pt x="30" y="25"/>
                  </a:cubicBezTo>
                  <a:cubicBezTo>
                    <a:pt x="30" y="25"/>
                    <a:pt x="31" y="26"/>
                    <a:pt x="31" y="26"/>
                  </a:cubicBezTo>
                  <a:close/>
                  <a:moveTo>
                    <a:pt x="11" y="25"/>
                  </a:moveTo>
                  <a:cubicBezTo>
                    <a:pt x="10" y="26"/>
                    <a:pt x="10" y="25"/>
                    <a:pt x="10" y="26"/>
                  </a:cubicBezTo>
                  <a:cubicBezTo>
                    <a:pt x="10" y="26"/>
                    <a:pt x="10" y="27"/>
                    <a:pt x="11" y="27"/>
                  </a:cubicBezTo>
                  <a:cubicBezTo>
                    <a:pt x="11" y="27"/>
                    <a:pt x="11" y="26"/>
                    <a:pt x="11" y="26"/>
                  </a:cubicBezTo>
                  <a:cubicBezTo>
                    <a:pt x="11" y="26"/>
                    <a:pt x="11" y="26"/>
                    <a:pt x="11" y="26"/>
                  </a:cubicBezTo>
                  <a:cubicBezTo>
                    <a:pt x="11" y="25"/>
                    <a:pt x="11" y="25"/>
                    <a:pt x="10" y="25"/>
                  </a:cubicBezTo>
                  <a:cubicBezTo>
                    <a:pt x="10" y="25"/>
                    <a:pt x="11" y="25"/>
                    <a:pt x="11" y="25"/>
                  </a:cubicBezTo>
                  <a:close/>
                  <a:moveTo>
                    <a:pt x="26" y="26"/>
                  </a:moveTo>
                  <a:cubicBezTo>
                    <a:pt x="27" y="26"/>
                    <a:pt x="27" y="27"/>
                    <a:pt x="27" y="27"/>
                  </a:cubicBezTo>
                  <a:cubicBezTo>
                    <a:pt x="27" y="27"/>
                    <a:pt x="28" y="27"/>
                    <a:pt x="28" y="26"/>
                  </a:cubicBezTo>
                  <a:cubicBezTo>
                    <a:pt x="27" y="26"/>
                    <a:pt x="27" y="25"/>
                    <a:pt x="27" y="25"/>
                  </a:cubicBezTo>
                  <a:cubicBezTo>
                    <a:pt x="27" y="25"/>
                    <a:pt x="26" y="25"/>
                    <a:pt x="26" y="26"/>
                  </a:cubicBezTo>
                  <a:close/>
                  <a:moveTo>
                    <a:pt x="8" y="28"/>
                  </a:moveTo>
                  <a:cubicBezTo>
                    <a:pt x="9" y="27"/>
                    <a:pt x="8" y="25"/>
                    <a:pt x="7" y="25"/>
                  </a:cubicBezTo>
                  <a:cubicBezTo>
                    <a:pt x="7" y="26"/>
                    <a:pt x="7" y="27"/>
                    <a:pt x="8" y="28"/>
                  </a:cubicBezTo>
                  <a:close/>
                  <a:moveTo>
                    <a:pt x="16" y="26"/>
                  </a:moveTo>
                  <a:cubicBezTo>
                    <a:pt x="16" y="26"/>
                    <a:pt x="16" y="25"/>
                    <a:pt x="16" y="25"/>
                  </a:cubicBezTo>
                  <a:cubicBezTo>
                    <a:pt x="16" y="25"/>
                    <a:pt x="16" y="25"/>
                    <a:pt x="16" y="25"/>
                  </a:cubicBezTo>
                  <a:cubicBezTo>
                    <a:pt x="16" y="25"/>
                    <a:pt x="16" y="26"/>
                    <a:pt x="16" y="26"/>
                  </a:cubicBezTo>
                  <a:close/>
                  <a:moveTo>
                    <a:pt x="13" y="26"/>
                  </a:moveTo>
                  <a:cubicBezTo>
                    <a:pt x="13" y="26"/>
                    <a:pt x="13" y="27"/>
                    <a:pt x="13" y="27"/>
                  </a:cubicBezTo>
                  <a:cubicBezTo>
                    <a:pt x="15" y="27"/>
                    <a:pt x="13" y="24"/>
                    <a:pt x="13" y="26"/>
                  </a:cubicBezTo>
                  <a:close/>
                  <a:moveTo>
                    <a:pt x="4" y="26"/>
                  </a:moveTo>
                  <a:cubicBezTo>
                    <a:pt x="4" y="27"/>
                    <a:pt x="5" y="28"/>
                    <a:pt x="5" y="28"/>
                  </a:cubicBezTo>
                  <a:cubicBezTo>
                    <a:pt x="5" y="27"/>
                    <a:pt x="5" y="26"/>
                    <a:pt x="5" y="25"/>
                  </a:cubicBezTo>
                  <a:cubicBezTo>
                    <a:pt x="5" y="26"/>
                    <a:pt x="4" y="26"/>
                    <a:pt x="4" y="26"/>
                  </a:cubicBezTo>
                  <a:close/>
                  <a:moveTo>
                    <a:pt x="34" y="27"/>
                  </a:moveTo>
                  <a:cubicBezTo>
                    <a:pt x="34" y="27"/>
                    <a:pt x="34" y="26"/>
                    <a:pt x="34" y="26"/>
                  </a:cubicBezTo>
                  <a:cubicBezTo>
                    <a:pt x="34" y="26"/>
                    <a:pt x="34" y="27"/>
                    <a:pt x="34" y="27"/>
                  </a:cubicBezTo>
                  <a:close/>
                  <a:moveTo>
                    <a:pt x="15" y="27"/>
                  </a:moveTo>
                  <a:cubicBezTo>
                    <a:pt x="16" y="27"/>
                    <a:pt x="15" y="26"/>
                    <a:pt x="15" y="26"/>
                  </a:cubicBezTo>
                  <a:cubicBezTo>
                    <a:pt x="15" y="27"/>
                    <a:pt x="15" y="27"/>
                    <a:pt x="15" y="27"/>
                  </a:cubicBezTo>
                  <a:close/>
                  <a:moveTo>
                    <a:pt x="22" y="28"/>
                  </a:moveTo>
                  <a:cubicBezTo>
                    <a:pt x="22" y="29"/>
                    <a:pt x="22" y="29"/>
                    <a:pt x="23" y="30"/>
                  </a:cubicBezTo>
                  <a:cubicBezTo>
                    <a:pt x="23" y="29"/>
                    <a:pt x="23" y="29"/>
                    <a:pt x="24" y="28"/>
                  </a:cubicBezTo>
                  <a:cubicBezTo>
                    <a:pt x="23" y="28"/>
                    <a:pt x="23" y="27"/>
                    <a:pt x="22" y="26"/>
                  </a:cubicBezTo>
                  <a:cubicBezTo>
                    <a:pt x="22" y="27"/>
                    <a:pt x="22" y="28"/>
                    <a:pt x="22" y="28"/>
                  </a:cubicBezTo>
                  <a:close/>
                  <a:moveTo>
                    <a:pt x="17" y="28"/>
                  </a:moveTo>
                  <a:cubicBezTo>
                    <a:pt x="17" y="28"/>
                    <a:pt x="17" y="27"/>
                    <a:pt x="17" y="27"/>
                  </a:cubicBezTo>
                  <a:cubicBezTo>
                    <a:pt x="17" y="27"/>
                    <a:pt x="17" y="27"/>
                    <a:pt x="17" y="28"/>
                  </a:cubicBezTo>
                  <a:close/>
                  <a:moveTo>
                    <a:pt x="19" y="27"/>
                  </a:moveTo>
                  <a:cubicBezTo>
                    <a:pt x="19" y="27"/>
                    <a:pt x="19" y="28"/>
                    <a:pt x="19" y="29"/>
                  </a:cubicBezTo>
                  <a:cubicBezTo>
                    <a:pt x="19" y="29"/>
                    <a:pt x="19" y="30"/>
                    <a:pt x="19" y="30"/>
                  </a:cubicBezTo>
                  <a:cubicBezTo>
                    <a:pt x="20" y="29"/>
                    <a:pt x="20" y="29"/>
                    <a:pt x="20" y="28"/>
                  </a:cubicBezTo>
                  <a:cubicBezTo>
                    <a:pt x="20" y="27"/>
                    <a:pt x="20" y="26"/>
                    <a:pt x="19" y="27"/>
                  </a:cubicBezTo>
                  <a:close/>
                  <a:moveTo>
                    <a:pt x="12" y="27"/>
                  </a:moveTo>
                  <a:cubicBezTo>
                    <a:pt x="12" y="28"/>
                    <a:pt x="12" y="28"/>
                    <a:pt x="13" y="29"/>
                  </a:cubicBezTo>
                  <a:cubicBezTo>
                    <a:pt x="13" y="28"/>
                    <a:pt x="13" y="28"/>
                    <a:pt x="13" y="28"/>
                  </a:cubicBezTo>
                  <a:cubicBezTo>
                    <a:pt x="13" y="28"/>
                    <a:pt x="12" y="27"/>
                    <a:pt x="12" y="27"/>
                  </a:cubicBezTo>
                  <a:cubicBezTo>
                    <a:pt x="12" y="27"/>
                    <a:pt x="12" y="27"/>
                    <a:pt x="12" y="27"/>
                  </a:cubicBezTo>
                  <a:close/>
                  <a:moveTo>
                    <a:pt x="26" y="29"/>
                  </a:moveTo>
                  <a:cubicBezTo>
                    <a:pt x="26" y="29"/>
                    <a:pt x="25" y="28"/>
                    <a:pt x="25" y="28"/>
                  </a:cubicBezTo>
                  <a:cubicBezTo>
                    <a:pt x="26" y="28"/>
                    <a:pt x="26" y="29"/>
                    <a:pt x="26" y="29"/>
                  </a:cubicBezTo>
                  <a:cubicBezTo>
                    <a:pt x="26" y="29"/>
                    <a:pt x="26" y="29"/>
                    <a:pt x="26" y="28"/>
                  </a:cubicBezTo>
                  <a:cubicBezTo>
                    <a:pt x="26" y="28"/>
                    <a:pt x="26" y="27"/>
                    <a:pt x="26" y="27"/>
                  </a:cubicBezTo>
                  <a:cubicBezTo>
                    <a:pt x="25" y="27"/>
                    <a:pt x="25" y="29"/>
                    <a:pt x="26" y="29"/>
                  </a:cubicBezTo>
                  <a:close/>
                  <a:moveTo>
                    <a:pt x="4" y="30"/>
                  </a:moveTo>
                  <a:cubicBezTo>
                    <a:pt x="5" y="29"/>
                    <a:pt x="4" y="28"/>
                    <a:pt x="3" y="27"/>
                  </a:cubicBezTo>
                  <a:cubicBezTo>
                    <a:pt x="3" y="28"/>
                    <a:pt x="4" y="29"/>
                    <a:pt x="4" y="30"/>
                  </a:cubicBezTo>
                  <a:close/>
                  <a:moveTo>
                    <a:pt x="14" y="28"/>
                  </a:moveTo>
                  <a:cubicBezTo>
                    <a:pt x="14" y="28"/>
                    <a:pt x="14" y="29"/>
                    <a:pt x="15" y="29"/>
                  </a:cubicBezTo>
                  <a:cubicBezTo>
                    <a:pt x="15" y="28"/>
                    <a:pt x="15" y="27"/>
                    <a:pt x="14" y="27"/>
                  </a:cubicBezTo>
                  <a:cubicBezTo>
                    <a:pt x="14" y="28"/>
                    <a:pt x="14" y="28"/>
                    <a:pt x="14" y="28"/>
                  </a:cubicBezTo>
                  <a:close/>
                  <a:moveTo>
                    <a:pt x="7" y="30"/>
                  </a:moveTo>
                  <a:cubicBezTo>
                    <a:pt x="7" y="29"/>
                    <a:pt x="7" y="28"/>
                    <a:pt x="6" y="27"/>
                  </a:cubicBezTo>
                  <a:cubicBezTo>
                    <a:pt x="7" y="28"/>
                    <a:pt x="6" y="29"/>
                    <a:pt x="7" y="30"/>
                  </a:cubicBezTo>
                  <a:close/>
                  <a:moveTo>
                    <a:pt x="10" y="28"/>
                  </a:moveTo>
                  <a:cubicBezTo>
                    <a:pt x="10" y="28"/>
                    <a:pt x="10" y="28"/>
                    <a:pt x="10" y="28"/>
                  </a:cubicBezTo>
                  <a:cubicBezTo>
                    <a:pt x="10" y="28"/>
                    <a:pt x="10" y="28"/>
                    <a:pt x="10" y="28"/>
                  </a:cubicBezTo>
                  <a:cubicBezTo>
                    <a:pt x="10" y="28"/>
                    <a:pt x="10" y="28"/>
                    <a:pt x="10" y="28"/>
                  </a:cubicBezTo>
                  <a:close/>
                  <a:moveTo>
                    <a:pt x="32" y="29"/>
                  </a:moveTo>
                  <a:cubicBezTo>
                    <a:pt x="33" y="30"/>
                    <a:pt x="30" y="32"/>
                    <a:pt x="31" y="34"/>
                  </a:cubicBezTo>
                  <a:cubicBezTo>
                    <a:pt x="32" y="32"/>
                    <a:pt x="33" y="29"/>
                    <a:pt x="33" y="28"/>
                  </a:cubicBezTo>
                  <a:cubicBezTo>
                    <a:pt x="32" y="28"/>
                    <a:pt x="32" y="29"/>
                    <a:pt x="32" y="29"/>
                  </a:cubicBezTo>
                  <a:close/>
                  <a:moveTo>
                    <a:pt x="11" y="29"/>
                  </a:moveTo>
                  <a:cubicBezTo>
                    <a:pt x="12" y="29"/>
                    <a:pt x="12" y="29"/>
                    <a:pt x="12" y="29"/>
                  </a:cubicBezTo>
                  <a:cubicBezTo>
                    <a:pt x="12" y="28"/>
                    <a:pt x="12" y="28"/>
                    <a:pt x="11" y="28"/>
                  </a:cubicBezTo>
                  <a:cubicBezTo>
                    <a:pt x="11" y="28"/>
                    <a:pt x="12" y="28"/>
                    <a:pt x="11" y="29"/>
                  </a:cubicBezTo>
                  <a:close/>
                  <a:moveTo>
                    <a:pt x="33" y="32"/>
                  </a:moveTo>
                  <a:cubicBezTo>
                    <a:pt x="33" y="30"/>
                    <a:pt x="34" y="29"/>
                    <a:pt x="34" y="28"/>
                  </a:cubicBezTo>
                  <a:cubicBezTo>
                    <a:pt x="33" y="29"/>
                    <a:pt x="33" y="31"/>
                    <a:pt x="33" y="32"/>
                  </a:cubicBezTo>
                  <a:close/>
                  <a:moveTo>
                    <a:pt x="8" y="29"/>
                  </a:moveTo>
                  <a:cubicBezTo>
                    <a:pt x="9" y="29"/>
                    <a:pt x="9" y="30"/>
                    <a:pt x="9" y="30"/>
                  </a:cubicBezTo>
                  <a:cubicBezTo>
                    <a:pt x="10" y="30"/>
                    <a:pt x="10" y="28"/>
                    <a:pt x="9" y="28"/>
                  </a:cubicBezTo>
                  <a:cubicBezTo>
                    <a:pt x="9" y="28"/>
                    <a:pt x="9" y="29"/>
                    <a:pt x="8" y="29"/>
                  </a:cubicBezTo>
                  <a:close/>
                  <a:moveTo>
                    <a:pt x="17" y="30"/>
                  </a:moveTo>
                  <a:cubicBezTo>
                    <a:pt x="16" y="29"/>
                    <a:pt x="17" y="29"/>
                    <a:pt x="17" y="29"/>
                  </a:cubicBezTo>
                  <a:cubicBezTo>
                    <a:pt x="16" y="29"/>
                    <a:pt x="17" y="28"/>
                    <a:pt x="16" y="28"/>
                  </a:cubicBezTo>
                  <a:cubicBezTo>
                    <a:pt x="16" y="29"/>
                    <a:pt x="16" y="29"/>
                    <a:pt x="17" y="30"/>
                  </a:cubicBezTo>
                  <a:close/>
                  <a:moveTo>
                    <a:pt x="29" y="30"/>
                  </a:moveTo>
                  <a:cubicBezTo>
                    <a:pt x="29" y="29"/>
                    <a:pt x="29" y="29"/>
                    <a:pt x="29" y="29"/>
                  </a:cubicBezTo>
                  <a:cubicBezTo>
                    <a:pt x="28" y="29"/>
                    <a:pt x="29" y="28"/>
                    <a:pt x="28" y="28"/>
                  </a:cubicBezTo>
                  <a:cubicBezTo>
                    <a:pt x="28" y="29"/>
                    <a:pt x="28" y="30"/>
                    <a:pt x="29" y="30"/>
                  </a:cubicBezTo>
                  <a:close/>
                  <a:moveTo>
                    <a:pt x="14" y="30"/>
                  </a:moveTo>
                  <a:cubicBezTo>
                    <a:pt x="14" y="30"/>
                    <a:pt x="14" y="29"/>
                    <a:pt x="13" y="29"/>
                  </a:cubicBezTo>
                  <a:cubicBezTo>
                    <a:pt x="13" y="29"/>
                    <a:pt x="13" y="30"/>
                    <a:pt x="14" y="30"/>
                  </a:cubicBezTo>
                  <a:close/>
                  <a:moveTo>
                    <a:pt x="20" y="32"/>
                  </a:moveTo>
                  <a:cubicBezTo>
                    <a:pt x="20" y="32"/>
                    <a:pt x="20" y="33"/>
                    <a:pt x="21" y="33"/>
                  </a:cubicBezTo>
                  <a:cubicBezTo>
                    <a:pt x="21" y="32"/>
                    <a:pt x="22" y="32"/>
                    <a:pt x="22" y="31"/>
                  </a:cubicBezTo>
                  <a:cubicBezTo>
                    <a:pt x="22" y="30"/>
                    <a:pt x="21" y="30"/>
                    <a:pt x="21" y="29"/>
                  </a:cubicBezTo>
                  <a:cubicBezTo>
                    <a:pt x="21" y="30"/>
                    <a:pt x="20" y="31"/>
                    <a:pt x="20" y="32"/>
                  </a:cubicBezTo>
                  <a:close/>
                  <a:moveTo>
                    <a:pt x="11" y="31"/>
                  </a:moveTo>
                  <a:cubicBezTo>
                    <a:pt x="11" y="31"/>
                    <a:pt x="10" y="31"/>
                    <a:pt x="10" y="30"/>
                  </a:cubicBezTo>
                  <a:cubicBezTo>
                    <a:pt x="10" y="31"/>
                    <a:pt x="10" y="32"/>
                    <a:pt x="10" y="32"/>
                  </a:cubicBezTo>
                  <a:cubicBezTo>
                    <a:pt x="11" y="32"/>
                    <a:pt x="12" y="30"/>
                    <a:pt x="11" y="29"/>
                  </a:cubicBezTo>
                  <a:cubicBezTo>
                    <a:pt x="10" y="30"/>
                    <a:pt x="11" y="30"/>
                    <a:pt x="11" y="31"/>
                  </a:cubicBezTo>
                  <a:close/>
                  <a:moveTo>
                    <a:pt x="16" y="31"/>
                  </a:moveTo>
                  <a:cubicBezTo>
                    <a:pt x="16" y="30"/>
                    <a:pt x="16" y="29"/>
                    <a:pt x="15" y="29"/>
                  </a:cubicBezTo>
                  <a:cubicBezTo>
                    <a:pt x="15" y="30"/>
                    <a:pt x="16" y="30"/>
                    <a:pt x="16" y="31"/>
                  </a:cubicBezTo>
                  <a:close/>
                  <a:moveTo>
                    <a:pt x="23" y="31"/>
                  </a:moveTo>
                  <a:cubicBezTo>
                    <a:pt x="24" y="31"/>
                    <a:pt x="24" y="32"/>
                    <a:pt x="24" y="32"/>
                  </a:cubicBezTo>
                  <a:cubicBezTo>
                    <a:pt x="25" y="32"/>
                    <a:pt x="25" y="31"/>
                    <a:pt x="25" y="30"/>
                  </a:cubicBezTo>
                  <a:cubicBezTo>
                    <a:pt x="25" y="30"/>
                    <a:pt x="25" y="30"/>
                    <a:pt x="24" y="29"/>
                  </a:cubicBezTo>
                  <a:cubicBezTo>
                    <a:pt x="24" y="30"/>
                    <a:pt x="24" y="30"/>
                    <a:pt x="23" y="31"/>
                  </a:cubicBezTo>
                  <a:close/>
                  <a:moveTo>
                    <a:pt x="27" y="32"/>
                  </a:moveTo>
                  <a:cubicBezTo>
                    <a:pt x="28" y="31"/>
                    <a:pt x="28" y="30"/>
                    <a:pt x="27" y="30"/>
                  </a:cubicBezTo>
                  <a:cubicBezTo>
                    <a:pt x="26" y="30"/>
                    <a:pt x="27" y="31"/>
                    <a:pt x="27" y="32"/>
                  </a:cubicBezTo>
                  <a:close/>
                  <a:moveTo>
                    <a:pt x="30" y="30"/>
                  </a:moveTo>
                  <a:cubicBezTo>
                    <a:pt x="30" y="30"/>
                    <a:pt x="30" y="31"/>
                    <a:pt x="30" y="31"/>
                  </a:cubicBezTo>
                  <a:cubicBezTo>
                    <a:pt x="30" y="30"/>
                    <a:pt x="30" y="30"/>
                    <a:pt x="30" y="30"/>
                  </a:cubicBezTo>
                  <a:cubicBezTo>
                    <a:pt x="30" y="30"/>
                    <a:pt x="30" y="30"/>
                    <a:pt x="30" y="30"/>
                  </a:cubicBezTo>
                  <a:cubicBezTo>
                    <a:pt x="30" y="30"/>
                    <a:pt x="30" y="30"/>
                    <a:pt x="30" y="30"/>
                  </a:cubicBezTo>
                  <a:close/>
                  <a:moveTo>
                    <a:pt x="6" y="33"/>
                  </a:moveTo>
                  <a:cubicBezTo>
                    <a:pt x="6" y="33"/>
                    <a:pt x="5" y="32"/>
                    <a:pt x="6" y="31"/>
                  </a:cubicBezTo>
                  <a:cubicBezTo>
                    <a:pt x="6" y="31"/>
                    <a:pt x="6" y="30"/>
                    <a:pt x="5" y="30"/>
                  </a:cubicBezTo>
                  <a:cubicBezTo>
                    <a:pt x="4" y="31"/>
                    <a:pt x="5" y="34"/>
                    <a:pt x="6" y="33"/>
                  </a:cubicBezTo>
                  <a:close/>
                  <a:moveTo>
                    <a:pt x="8" y="33"/>
                  </a:moveTo>
                  <a:cubicBezTo>
                    <a:pt x="8" y="32"/>
                    <a:pt x="8" y="32"/>
                    <a:pt x="9" y="31"/>
                  </a:cubicBezTo>
                  <a:cubicBezTo>
                    <a:pt x="8" y="31"/>
                    <a:pt x="8" y="30"/>
                    <a:pt x="8" y="30"/>
                  </a:cubicBezTo>
                  <a:cubicBezTo>
                    <a:pt x="7" y="31"/>
                    <a:pt x="7" y="32"/>
                    <a:pt x="8" y="33"/>
                  </a:cubicBezTo>
                  <a:close/>
                  <a:moveTo>
                    <a:pt x="13" y="31"/>
                  </a:moveTo>
                  <a:cubicBezTo>
                    <a:pt x="13" y="31"/>
                    <a:pt x="13" y="31"/>
                    <a:pt x="13" y="31"/>
                  </a:cubicBezTo>
                  <a:cubicBezTo>
                    <a:pt x="13" y="31"/>
                    <a:pt x="13" y="31"/>
                    <a:pt x="13" y="31"/>
                  </a:cubicBezTo>
                  <a:cubicBezTo>
                    <a:pt x="13" y="31"/>
                    <a:pt x="13" y="30"/>
                    <a:pt x="13" y="30"/>
                  </a:cubicBezTo>
                  <a:cubicBezTo>
                    <a:pt x="13" y="31"/>
                    <a:pt x="13" y="31"/>
                    <a:pt x="13" y="31"/>
                  </a:cubicBezTo>
                  <a:close/>
                  <a:moveTo>
                    <a:pt x="17" y="31"/>
                  </a:moveTo>
                  <a:cubicBezTo>
                    <a:pt x="18" y="32"/>
                    <a:pt x="18" y="32"/>
                    <a:pt x="18" y="33"/>
                  </a:cubicBezTo>
                  <a:cubicBezTo>
                    <a:pt x="18" y="32"/>
                    <a:pt x="18" y="32"/>
                    <a:pt x="19" y="32"/>
                  </a:cubicBezTo>
                  <a:cubicBezTo>
                    <a:pt x="18" y="31"/>
                    <a:pt x="18" y="30"/>
                    <a:pt x="17" y="30"/>
                  </a:cubicBezTo>
                  <a:cubicBezTo>
                    <a:pt x="18" y="31"/>
                    <a:pt x="17" y="31"/>
                    <a:pt x="17" y="31"/>
                  </a:cubicBezTo>
                  <a:close/>
                  <a:moveTo>
                    <a:pt x="15" y="32"/>
                  </a:moveTo>
                  <a:cubicBezTo>
                    <a:pt x="16" y="32"/>
                    <a:pt x="15" y="31"/>
                    <a:pt x="15" y="31"/>
                  </a:cubicBezTo>
                  <a:cubicBezTo>
                    <a:pt x="14" y="31"/>
                    <a:pt x="15" y="32"/>
                    <a:pt x="15" y="32"/>
                  </a:cubicBezTo>
                  <a:close/>
                  <a:moveTo>
                    <a:pt x="12" y="33"/>
                  </a:moveTo>
                  <a:cubicBezTo>
                    <a:pt x="12" y="33"/>
                    <a:pt x="13" y="33"/>
                    <a:pt x="13" y="32"/>
                  </a:cubicBezTo>
                  <a:cubicBezTo>
                    <a:pt x="12" y="32"/>
                    <a:pt x="12" y="32"/>
                    <a:pt x="12" y="32"/>
                  </a:cubicBezTo>
                  <a:cubicBezTo>
                    <a:pt x="12" y="32"/>
                    <a:pt x="12" y="33"/>
                    <a:pt x="12" y="33"/>
                  </a:cubicBezTo>
                  <a:close/>
                  <a:moveTo>
                    <a:pt x="17" y="33"/>
                  </a:moveTo>
                  <a:cubicBezTo>
                    <a:pt x="18" y="33"/>
                    <a:pt x="17" y="32"/>
                    <a:pt x="17" y="32"/>
                  </a:cubicBezTo>
                  <a:cubicBezTo>
                    <a:pt x="17" y="32"/>
                    <a:pt x="17" y="32"/>
                    <a:pt x="17" y="32"/>
                  </a:cubicBezTo>
                  <a:cubicBezTo>
                    <a:pt x="17" y="32"/>
                    <a:pt x="17" y="33"/>
                    <a:pt x="17" y="33"/>
                  </a:cubicBezTo>
                  <a:close/>
                  <a:moveTo>
                    <a:pt x="26" y="32"/>
                  </a:moveTo>
                  <a:cubicBezTo>
                    <a:pt x="25" y="33"/>
                    <a:pt x="25" y="34"/>
                    <a:pt x="26" y="35"/>
                  </a:cubicBezTo>
                  <a:cubicBezTo>
                    <a:pt x="26" y="34"/>
                    <a:pt x="25" y="34"/>
                    <a:pt x="26" y="33"/>
                  </a:cubicBezTo>
                  <a:cubicBezTo>
                    <a:pt x="26" y="33"/>
                    <a:pt x="26" y="34"/>
                    <a:pt x="26" y="34"/>
                  </a:cubicBezTo>
                  <a:cubicBezTo>
                    <a:pt x="27" y="33"/>
                    <a:pt x="27" y="33"/>
                    <a:pt x="26" y="32"/>
                  </a:cubicBezTo>
                  <a:cubicBezTo>
                    <a:pt x="25" y="32"/>
                    <a:pt x="26" y="33"/>
                    <a:pt x="26" y="33"/>
                  </a:cubicBezTo>
                  <a:cubicBezTo>
                    <a:pt x="26" y="33"/>
                    <a:pt x="26" y="33"/>
                    <a:pt x="26" y="32"/>
                  </a:cubicBezTo>
                  <a:close/>
                  <a:moveTo>
                    <a:pt x="22" y="35"/>
                  </a:moveTo>
                  <a:cubicBezTo>
                    <a:pt x="23" y="35"/>
                    <a:pt x="23" y="34"/>
                    <a:pt x="24" y="33"/>
                  </a:cubicBezTo>
                  <a:cubicBezTo>
                    <a:pt x="23" y="33"/>
                    <a:pt x="23" y="32"/>
                    <a:pt x="23" y="32"/>
                  </a:cubicBezTo>
                  <a:cubicBezTo>
                    <a:pt x="22" y="33"/>
                    <a:pt x="21" y="34"/>
                    <a:pt x="22" y="35"/>
                  </a:cubicBezTo>
                  <a:close/>
                  <a:moveTo>
                    <a:pt x="15" y="33"/>
                  </a:moveTo>
                  <a:cubicBezTo>
                    <a:pt x="14" y="33"/>
                    <a:pt x="14" y="32"/>
                    <a:pt x="14" y="32"/>
                  </a:cubicBezTo>
                  <a:cubicBezTo>
                    <a:pt x="14" y="32"/>
                    <a:pt x="14" y="33"/>
                    <a:pt x="15" y="33"/>
                  </a:cubicBezTo>
                  <a:close/>
                  <a:moveTo>
                    <a:pt x="28" y="33"/>
                  </a:moveTo>
                  <a:cubicBezTo>
                    <a:pt x="29" y="33"/>
                    <a:pt x="28" y="34"/>
                    <a:pt x="29" y="34"/>
                  </a:cubicBezTo>
                  <a:cubicBezTo>
                    <a:pt x="29" y="33"/>
                    <a:pt x="29" y="32"/>
                    <a:pt x="29" y="32"/>
                  </a:cubicBezTo>
                  <a:cubicBezTo>
                    <a:pt x="28" y="32"/>
                    <a:pt x="28" y="33"/>
                    <a:pt x="28" y="33"/>
                  </a:cubicBezTo>
                  <a:close/>
                  <a:moveTo>
                    <a:pt x="19" y="36"/>
                  </a:moveTo>
                  <a:cubicBezTo>
                    <a:pt x="20" y="35"/>
                    <a:pt x="20" y="35"/>
                    <a:pt x="20" y="34"/>
                  </a:cubicBezTo>
                  <a:cubicBezTo>
                    <a:pt x="20" y="34"/>
                    <a:pt x="20" y="33"/>
                    <a:pt x="19" y="33"/>
                  </a:cubicBezTo>
                  <a:cubicBezTo>
                    <a:pt x="18" y="34"/>
                    <a:pt x="20" y="35"/>
                    <a:pt x="19" y="35"/>
                  </a:cubicBezTo>
                  <a:cubicBezTo>
                    <a:pt x="19" y="35"/>
                    <a:pt x="19" y="35"/>
                    <a:pt x="19" y="36"/>
                  </a:cubicBezTo>
                  <a:close/>
                  <a:moveTo>
                    <a:pt x="33" y="34"/>
                  </a:moveTo>
                  <a:cubicBezTo>
                    <a:pt x="34" y="34"/>
                    <a:pt x="34" y="33"/>
                    <a:pt x="34" y="33"/>
                  </a:cubicBezTo>
                  <a:cubicBezTo>
                    <a:pt x="34" y="33"/>
                    <a:pt x="33" y="33"/>
                    <a:pt x="33" y="34"/>
                  </a:cubicBezTo>
                  <a:close/>
                  <a:moveTo>
                    <a:pt x="9" y="34"/>
                  </a:moveTo>
                  <a:cubicBezTo>
                    <a:pt x="9" y="34"/>
                    <a:pt x="9" y="35"/>
                    <a:pt x="9" y="35"/>
                  </a:cubicBezTo>
                  <a:cubicBezTo>
                    <a:pt x="9" y="34"/>
                    <a:pt x="10" y="34"/>
                    <a:pt x="10" y="33"/>
                  </a:cubicBezTo>
                  <a:cubicBezTo>
                    <a:pt x="9" y="33"/>
                    <a:pt x="9" y="33"/>
                    <a:pt x="9" y="33"/>
                  </a:cubicBezTo>
                  <a:cubicBezTo>
                    <a:pt x="9" y="33"/>
                    <a:pt x="9" y="34"/>
                    <a:pt x="9" y="34"/>
                  </a:cubicBezTo>
                  <a:close/>
                  <a:moveTo>
                    <a:pt x="17" y="35"/>
                  </a:moveTo>
                  <a:cubicBezTo>
                    <a:pt x="18" y="35"/>
                    <a:pt x="17" y="33"/>
                    <a:pt x="16" y="33"/>
                  </a:cubicBezTo>
                  <a:cubicBezTo>
                    <a:pt x="16" y="33"/>
                    <a:pt x="16" y="33"/>
                    <a:pt x="16" y="33"/>
                  </a:cubicBezTo>
                  <a:cubicBezTo>
                    <a:pt x="16" y="34"/>
                    <a:pt x="16" y="35"/>
                    <a:pt x="17" y="35"/>
                  </a:cubicBezTo>
                  <a:close/>
                  <a:moveTo>
                    <a:pt x="3" y="34"/>
                  </a:moveTo>
                  <a:cubicBezTo>
                    <a:pt x="3" y="34"/>
                    <a:pt x="4" y="33"/>
                    <a:pt x="3" y="33"/>
                  </a:cubicBezTo>
                  <a:cubicBezTo>
                    <a:pt x="3" y="33"/>
                    <a:pt x="3" y="33"/>
                    <a:pt x="3" y="33"/>
                  </a:cubicBezTo>
                  <a:cubicBezTo>
                    <a:pt x="3" y="33"/>
                    <a:pt x="3" y="34"/>
                    <a:pt x="3" y="34"/>
                  </a:cubicBezTo>
                  <a:close/>
                  <a:moveTo>
                    <a:pt x="11" y="34"/>
                  </a:moveTo>
                  <a:cubicBezTo>
                    <a:pt x="11" y="34"/>
                    <a:pt x="11" y="34"/>
                    <a:pt x="12" y="34"/>
                  </a:cubicBezTo>
                  <a:cubicBezTo>
                    <a:pt x="12" y="34"/>
                    <a:pt x="12" y="33"/>
                    <a:pt x="11" y="33"/>
                  </a:cubicBezTo>
                  <a:cubicBezTo>
                    <a:pt x="11" y="34"/>
                    <a:pt x="11" y="33"/>
                    <a:pt x="11" y="34"/>
                  </a:cubicBezTo>
                  <a:close/>
                  <a:moveTo>
                    <a:pt x="13" y="36"/>
                  </a:moveTo>
                  <a:cubicBezTo>
                    <a:pt x="14" y="35"/>
                    <a:pt x="14" y="34"/>
                    <a:pt x="13" y="34"/>
                  </a:cubicBezTo>
                  <a:cubicBezTo>
                    <a:pt x="13" y="34"/>
                    <a:pt x="13" y="35"/>
                    <a:pt x="13" y="36"/>
                  </a:cubicBezTo>
                  <a:close/>
                  <a:moveTo>
                    <a:pt x="7" y="35"/>
                  </a:moveTo>
                  <a:cubicBezTo>
                    <a:pt x="7" y="35"/>
                    <a:pt x="7" y="35"/>
                    <a:pt x="7" y="35"/>
                  </a:cubicBezTo>
                  <a:cubicBezTo>
                    <a:pt x="7" y="34"/>
                    <a:pt x="6" y="34"/>
                    <a:pt x="6" y="34"/>
                  </a:cubicBezTo>
                  <a:cubicBezTo>
                    <a:pt x="6" y="35"/>
                    <a:pt x="6" y="35"/>
                    <a:pt x="7" y="35"/>
                  </a:cubicBezTo>
                  <a:close/>
                  <a:moveTo>
                    <a:pt x="27" y="36"/>
                  </a:moveTo>
                  <a:cubicBezTo>
                    <a:pt x="28" y="36"/>
                    <a:pt x="28" y="35"/>
                    <a:pt x="28" y="35"/>
                  </a:cubicBezTo>
                  <a:cubicBezTo>
                    <a:pt x="28" y="35"/>
                    <a:pt x="28" y="34"/>
                    <a:pt x="27" y="34"/>
                  </a:cubicBezTo>
                  <a:cubicBezTo>
                    <a:pt x="27" y="35"/>
                    <a:pt x="27" y="35"/>
                    <a:pt x="27" y="36"/>
                  </a:cubicBezTo>
                  <a:close/>
                  <a:moveTo>
                    <a:pt x="23" y="37"/>
                  </a:moveTo>
                  <a:cubicBezTo>
                    <a:pt x="24" y="37"/>
                    <a:pt x="24" y="37"/>
                    <a:pt x="24" y="37"/>
                  </a:cubicBezTo>
                  <a:cubicBezTo>
                    <a:pt x="24" y="37"/>
                    <a:pt x="26" y="35"/>
                    <a:pt x="24" y="35"/>
                  </a:cubicBezTo>
                  <a:cubicBezTo>
                    <a:pt x="24" y="35"/>
                    <a:pt x="24" y="36"/>
                    <a:pt x="23" y="37"/>
                  </a:cubicBezTo>
                  <a:close/>
                  <a:moveTo>
                    <a:pt x="30" y="36"/>
                  </a:moveTo>
                  <a:cubicBezTo>
                    <a:pt x="30" y="36"/>
                    <a:pt x="30" y="36"/>
                    <a:pt x="30" y="36"/>
                  </a:cubicBezTo>
                  <a:cubicBezTo>
                    <a:pt x="31" y="36"/>
                    <a:pt x="31" y="35"/>
                    <a:pt x="30" y="35"/>
                  </a:cubicBezTo>
                  <a:cubicBezTo>
                    <a:pt x="30" y="35"/>
                    <a:pt x="30" y="35"/>
                    <a:pt x="30" y="36"/>
                  </a:cubicBezTo>
                  <a:close/>
                  <a:moveTo>
                    <a:pt x="10" y="37"/>
                  </a:moveTo>
                  <a:cubicBezTo>
                    <a:pt x="11" y="36"/>
                    <a:pt x="10" y="36"/>
                    <a:pt x="10" y="36"/>
                  </a:cubicBezTo>
                  <a:cubicBezTo>
                    <a:pt x="11" y="36"/>
                    <a:pt x="11" y="36"/>
                    <a:pt x="11" y="36"/>
                  </a:cubicBezTo>
                  <a:cubicBezTo>
                    <a:pt x="11" y="35"/>
                    <a:pt x="11" y="35"/>
                    <a:pt x="10" y="35"/>
                  </a:cubicBezTo>
                  <a:cubicBezTo>
                    <a:pt x="10" y="35"/>
                    <a:pt x="9" y="36"/>
                    <a:pt x="10" y="37"/>
                  </a:cubicBezTo>
                  <a:close/>
                  <a:moveTo>
                    <a:pt x="18" y="38"/>
                  </a:moveTo>
                  <a:cubicBezTo>
                    <a:pt x="18" y="38"/>
                    <a:pt x="19" y="37"/>
                    <a:pt x="19" y="37"/>
                  </a:cubicBezTo>
                  <a:cubicBezTo>
                    <a:pt x="18" y="36"/>
                    <a:pt x="18" y="36"/>
                    <a:pt x="18" y="35"/>
                  </a:cubicBezTo>
                  <a:cubicBezTo>
                    <a:pt x="17" y="36"/>
                    <a:pt x="17" y="37"/>
                    <a:pt x="18" y="38"/>
                  </a:cubicBezTo>
                  <a:close/>
                  <a:moveTo>
                    <a:pt x="21" y="38"/>
                  </a:moveTo>
                  <a:cubicBezTo>
                    <a:pt x="22" y="37"/>
                    <a:pt x="22" y="36"/>
                    <a:pt x="21" y="36"/>
                  </a:cubicBezTo>
                  <a:cubicBezTo>
                    <a:pt x="20" y="36"/>
                    <a:pt x="20" y="38"/>
                    <a:pt x="21" y="38"/>
                  </a:cubicBezTo>
                  <a:close/>
                  <a:moveTo>
                    <a:pt x="13" y="36"/>
                  </a:moveTo>
                  <a:cubicBezTo>
                    <a:pt x="13" y="36"/>
                    <a:pt x="13" y="36"/>
                    <a:pt x="12" y="36"/>
                  </a:cubicBezTo>
                  <a:cubicBezTo>
                    <a:pt x="12" y="36"/>
                    <a:pt x="12" y="36"/>
                    <a:pt x="13" y="36"/>
                  </a:cubicBezTo>
                  <a:close/>
                  <a:moveTo>
                    <a:pt x="14" y="37"/>
                  </a:moveTo>
                  <a:cubicBezTo>
                    <a:pt x="14" y="38"/>
                    <a:pt x="15" y="38"/>
                    <a:pt x="15" y="39"/>
                  </a:cubicBezTo>
                  <a:cubicBezTo>
                    <a:pt x="16" y="38"/>
                    <a:pt x="16" y="36"/>
                    <a:pt x="14" y="36"/>
                  </a:cubicBezTo>
                  <a:cubicBezTo>
                    <a:pt x="14" y="36"/>
                    <a:pt x="14" y="36"/>
                    <a:pt x="14" y="37"/>
                  </a:cubicBezTo>
                  <a:close/>
                  <a:moveTo>
                    <a:pt x="8" y="38"/>
                  </a:moveTo>
                  <a:cubicBezTo>
                    <a:pt x="8" y="38"/>
                    <a:pt x="8" y="38"/>
                    <a:pt x="9" y="38"/>
                  </a:cubicBezTo>
                  <a:cubicBezTo>
                    <a:pt x="8" y="38"/>
                    <a:pt x="8" y="37"/>
                    <a:pt x="8" y="36"/>
                  </a:cubicBezTo>
                  <a:cubicBezTo>
                    <a:pt x="7" y="36"/>
                    <a:pt x="7" y="36"/>
                    <a:pt x="7" y="36"/>
                  </a:cubicBezTo>
                  <a:cubicBezTo>
                    <a:pt x="7" y="37"/>
                    <a:pt x="8" y="37"/>
                    <a:pt x="8" y="38"/>
                  </a:cubicBezTo>
                  <a:close/>
                  <a:moveTo>
                    <a:pt x="25" y="39"/>
                  </a:moveTo>
                  <a:cubicBezTo>
                    <a:pt x="25" y="38"/>
                    <a:pt x="27" y="37"/>
                    <a:pt x="26" y="37"/>
                  </a:cubicBezTo>
                  <a:cubicBezTo>
                    <a:pt x="25" y="37"/>
                    <a:pt x="24" y="38"/>
                    <a:pt x="25" y="39"/>
                  </a:cubicBezTo>
                  <a:close/>
                  <a:moveTo>
                    <a:pt x="8" y="42"/>
                  </a:moveTo>
                  <a:cubicBezTo>
                    <a:pt x="8" y="41"/>
                    <a:pt x="7" y="41"/>
                    <a:pt x="7" y="40"/>
                  </a:cubicBezTo>
                  <a:cubicBezTo>
                    <a:pt x="6" y="39"/>
                    <a:pt x="6" y="37"/>
                    <a:pt x="5" y="37"/>
                  </a:cubicBezTo>
                  <a:cubicBezTo>
                    <a:pt x="5" y="39"/>
                    <a:pt x="6" y="41"/>
                    <a:pt x="8" y="42"/>
                  </a:cubicBezTo>
                  <a:close/>
                  <a:moveTo>
                    <a:pt x="28" y="39"/>
                  </a:moveTo>
                  <a:cubicBezTo>
                    <a:pt x="28" y="39"/>
                    <a:pt x="29" y="38"/>
                    <a:pt x="29" y="37"/>
                  </a:cubicBezTo>
                  <a:cubicBezTo>
                    <a:pt x="29" y="37"/>
                    <a:pt x="29" y="37"/>
                    <a:pt x="29" y="37"/>
                  </a:cubicBezTo>
                  <a:cubicBezTo>
                    <a:pt x="29" y="38"/>
                    <a:pt x="28" y="39"/>
                    <a:pt x="28" y="39"/>
                  </a:cubicBezTo>
                  <a:close/>
                  <a:moveTo>
                    <a:pt x="14" y="38"/>
                  </a:moveTo>
                  <a:cubicBezTo>
                    <a:pt x="14" y="38"/>
                    <a:pt x="14" y="39"/>
                    <a:pt x="14" y="39"/>
                  </a:cubicBezTo>
                  <a:cubicBezTo>
                    <a:pt x="14" y="38"/>
                    <a:pt x="14" y="38"/>
                    <a:pt x="14" y="38"/>
                  </a:cubicBezTo>
                  <a:cubicBezTo>
                    <a:pt x="14" y="38"/>
                    <a:pt x="14" y="38"/>
                    <a:pt x="14" y="38"/>
                  </a:cubicBezTo>
                  <a:close/>
                  <a:moveTo>
                    <a:pt x="19" y="40"/>
                  </a:moveTo>
                  <a:cubicBezTo>
                    <a:pt x="19" y="40"/>
                    <a:pt x="19" y="40"/>
                    <a:pt x="20" y="41"/>
                  </a:cubicBezTo>
                  <a:cubicBezTo>
                    <a:pt x="20" y="40"/>
                    <a:pt x="20" y="40"/>
                    <a:pt x="20" y="39"/>
                  </a:cubicBezTo>
                  <a:cubicBezTo>
                    <a:pt x="20" y="39"/>
                    <a:pt x="20" y="38"/>
                    <a:pt x="20" y="38"/>
                  </a:cubicBezTo>
                  <a:cubicBezTo>
                    <a:pt x="19" y="39"/>
                    <a:pt x="19" y="39"/>
                    <a:pt x="19" y="40"/>
                  </a:cubicBezTo>
                  <a:close/>
                  <a:moveTo>
                    <a:pt x="16" y="41"/>
                  </a:moveTo>
                  <a:cubicBezTo>
                    <a:pt x="17" y="41"/>
                    <a:pt x="17" y="40"/>
                    <a:pt x="17" y="40"/>
                  </a:cubicBezTo>
                  <a:cubicBezTo>
                    <a:pt x="17" y="39"/>
                    <a:pt x="17" y="39"/>
                    <a:pt x="16" y="38"/>
                  </a:cubicBezTo>
                  <a:cubicBezTo>
                    <a:pt x="16" y="39"/>
                    <a:pt x="15" y="41"/>
                    <a:pt x="16" y="41"/>
                  </a:cubicBezTo>
                  <a:close/>
                  <a:moveTo>
                    <a:pt x="22" y="40"/>
                  </a:moveTo>
                  <a:cubicBezTo>
                    <a:pt x="23" y="39"/>
                    <a:pt x="23" y="39"/>
                    <a:pt x="23" y="38"/>
                  </a:cubicBezTo>
                  <a:cubicBezTo>
                    <a:pt x="23" y="38"/>
                    <a:pt x="23" y="38"/>
                    <a:pt x="23" y="38"/>
                  </a:cubicBezTo>
                  <a:cubicBezTo>
                    <a:pt x="23" y="39"/>
                    <a:pt x="22" y="39"/>
                    <a:pt x="22" y="40"/>
                  </a:cubicBezTo>
                  <a:close/>
                  <a:moveTo>
                    <a:pt x="25" y="42"/>
                  </a:moveTo>
                  <a:cubicBezTo>
                    <a:pt x="25" y="42"/>
                    <a:pt x="25" y="41"/>
                    <a:pt x="25" y="41"/>
                  </a:cubicBezTo>
                  <a:cubicBezTo>
                    <a:pt x="25" y="40"/>
                    <a:pt x="27" y="39"/>
                    <a:pt x="27" y="38"/>
                  </a:cubicBezTo>
                  <a:cubicBezTo>
                    <a:pt x="26" y="39"/>
                    <a:pt x="25" y="40"/>
                    <a:pt x="25" y="42"/>
                  </a:cubicBezTo>
                  <a:close/>
                  <a:moveTo>
                    <a:pt x="26" y="43"/>
                  </a:moveTo>
                  <a:cubicBezTo>
                    <a:pt x="26" y="43"/>
                    <a:pt x="27" y="42"/>
                    <a:pt x="27" y="43"/>
                  </a:cubicBezTo>
                  <a:cubicBezTo>
                    <a:pt x="28" y="41"/>
                    <a:pt x="29" y="40"/>
                    <a:pt x="30" y="39"/>
                  </a:cubicBezTo>
                  <a:cubicBezTo>
                    <a:pt x="30" y="38"/>
                    <a:pt x="30" y="38"/>
                    <a:pt x="30" y="38"/>
                  </a:cubicBezTo>
                  <a:cubicBezTo>
                    <a:pt x="29" y="40"/>
                    <a:pt x="27" y="41"/>
                    <a:pt x="26" y="43"/>
                  </a:cubicBezTo>
                  <a:close/>
                  <a:moveTo>
                    <a:pt x="14" y="41"/>
                  </a:moveTo>
                  <a:cubicBezTo>
                    <a:pt x="14" y="40"/>
                    <a:pt x="13" y="39"/>
                    <a:pt x="13" y="39"/>
                  </a:cubicBezTo>
                  <a:cubicBezTo>
                    <a:pt x="13" y="40"/>
                    <a:pt x="13" y="40"/>
                    <a:pt x="14" y="41"/>
                  </a:cubicBezTo>
                  <a:close/>
                  <a:moveTo>
                    <a:pt x="10" y="40"/>
                  </a:moveTo>
                  <a:cubicBezTo>
                    <a:pt x="10" y="40"/>
                    <a:pt x="10" y="41"/>
                    <a:pt x="10" y="41"/>
                  </a:cubicBezTo>
                  <a:cubicBezTo>
                    <a:pt x="10" y="40"/>
                    <a:pt x="11" y="40"/>
                    <a:pt x="11" y="40"/>
                  </a:cubicBezTo>
                  <a:cubicBezTo>
                    <a:pt x="11" y="40"/>
                    <a:pt x="10" y="40"/>
                    <a:pt x="10" y="40"/>
                  </a:cubicBezTo>
                  <a:cubicBezTo>
                    <a:pt x="10" y="40"/>
                    <a:pt x="10" y="40"/>
                    <a:pt x="10" y="40"/>
                  </a:cubicBezTo>
                  <a:close/>
                  <a:moveTo>
                    <a:pt x="23" y="41"/>
                  </a:moveTo>
                  <a:cubicBezTo>
                    <a:pt x="24" y="41"/>
                    <a:pt x="24" y="40"/>
                    <a:pt x="24" y="40"/>
                  </a:cubicBezTo>
                  <a:cubicBezTo>
                    <a:pt x="24" y="41"/>
                    <a:pt x="23" y="41"/>
                    <a:pt x="23" y="41"/>
                  </a:cubicBezTo>
                  <a:close/>
                  <a:moveTo>
                    <a:pt x="21" y="42"/>
                  </a:moveTo>
                  <a:cubicBezTo>
                    <a:pt x="21" y="42"/>
                    <a:pt x="21" y="41"/>
                    <a:pt x="22" y="41"/>
                  </a:cubicBezTo>
                  <a:cubicBezTo>
                    <a:pt x="21" y="41"/>
                    <a:pt x="22" y="41"/>
                    <a:pt x="21" y="41"/>
                  </a:cubicBezTo>
                  <a:cubicBezTo>
                    <a:pt x="21" y="41"/>
                    <a:pt x="21" y="42"/>
                    <a:pt x="21" y="42"/>
                  </a:cubicBezTo>
                  <a:close/>
                  <a:moveTo>
                    <a:pt x="17" y="43"/>
                  </a:moveTo>
                  <a:cubicBezTo>
                    <a:pt x="18" y="43"/>
                    <a:pt x="18" y="43"/>
                    <a:pt x="19" y="43"/>
                  </a:cubicBezTo>
                  <a:cubicBezTo>
                    <a:pt x="19" y="42"/>
                    <a:pt x="18" y="41"/>
                    <a:pt x="18" y="41"/>
                  </a:cubicBezTo>
                  <a:cubicBezTo>
                    <a:pt x="18" y="42"/>
                    <a:pt x="17" y="42"/>
                    <a:pt x="17" y="43"/>
                  </a:cubicBezTo>
                  <a:close/>
                  <a:moveTo>
                    <a:pt x="11" y="41"/>
                  </a:moveTo>
                  <a:cubicBezTo>
                    <a:pt x="11" y="42"/>
                    <a:pt x="12" y="42"/>
                    <a:pt x="12" y="43"/>
                  </a:cubicBezTo>
                  <a:cubicBezTo>
                    <a:pt x="12" y="42"/>
                    <a:pt x="12" y="41"/>
                    <a:pt x="11" y="41"/>
                  </a:cubicBezTo>
                  <a:cubicBezTo>
                    <a:pt x="11" y="41"/>
                    <a:pt x="11" y="41"/>
                    <a:pt x="11" y="41"/>
                  </a:cubicBezTo>
                  <a:close/>
                  <a:moveTo>
                    <a:pt x="13" y="43"/>
                  </a:moveTo>
                  <a:cubicBezTo>
                    <a:pt x="13" y="43"/>
                    <a:pt x="13" y="42"/>
                    <a:pt x="13" y="42"/>
                  </a:cubicBezTo>
                  <a:cubicBezTo>
                    <a:pt x="13" y="42"/>
                    <a:pt x="12" y="42"/>
                    <a:pt x="12" y="42"/>
                  </a:cubicBezTo>
                  <a:cubicBezTo>
                    <a:pt x="12" y="42"/>
                    <a:pt x="13" y="43"/>
                    <a:pt x="13" y="43"/>
                  </a:cubicBezTo>
                  <a:close/>
                  <a:moveTo>
                    <a:pt x="14" y="44"/>
                  </a:moveTo>
                  <a:cubicBezTo>
                    <a:pt x="14" y="44"/>
                    <a:pt x="14" y="43"/>
                    <a:pt x="13" y="43"/>
                  </a:cubicBezTo>
                  <a:cubicBezTo>
                    <a:pt x="13" y="44"/>
                    <a:pt x="13" y="44"/>
                    <a:pt x="13" y="44"/>
                  </a:cubicBezTo>
                  <a:cubicBezTo>
                    <a:pt x="13" y="44"/>
                    <a:pt x="14" y="44"/>
                    <a:pt x="14" y="45"/>
                  </a:cubicBezTo>
                  <a:cubicBezTo>
                    <a:pt x="14" y="45"/>
                    <a:pt x="14" y="45"/>
                    <a:pt x="14" y="44"/>
                  </a:cubicBezTo>
                  <a:cubicBezTo>
                    <a:pt x="14" y="45"/>
                    <a:pt x="14" y="44"/>
                    <a:pt x="14" y="44"/>
                  </a:cubicBezTo>
                  <a:close/>
                  <a:moveTo>
                    <a:pt x="22" y="44"/>
                  </a:moveTo>
                  <a:cubicBezTo>
                    <a:pt x="22" y="44"/>
                    <a:pt x="23" y="44"/>
                    <a:pt x="23" y="44"/>
                  </a:cubicBezTo>
                  <a:cubicBezTo>
                    <a:pt x="22" y="44"/>
                    <a:pt x="22" y="44"/>
                    <a:pt x="22" y="44"/>
                  </a:cubicBezTo>
                  <a:close/>
                  <a:moveTo>
                    <a:pt x="14" y="45"/>
                  </a:moveTo>
                  <a:cubicBezTo>
                    <a:pt x="15" y="46"/>
                    <a:pt x="17" y="47"/>
                    <a:pt x="18" y="46"/>
                  </a:cubicBezTo>
                  <a:cubicBezTo>
                    <a:pt x="17" y="46"/>
                    <a:pt x="16" y="45"/>
                    <a:pt x="16" y="45"/>
                  </a:cubicBezTo>
                  <a:cubicBezTo>
                    <a:pt x="16" y="45"/>
                    <a:pt x="16" y="45"/>
                    <a:pt x="15" y="45"/>
                  </a:cubicBezTo>
                  <a:cubicBezTo>
                    <a:pt x="15" y="46"/>
                    <a:pt x="15" y="45"/>
                    <a:pt x="14" y="45"/>
                  </a:cubicBezTo>
                  <a:close/>
                  <a:moveTo>
                    <a:pt x="19" y="46"/>
                  </a:moveTo>
                  <a:cubicBezTo>
                    <a:pt x="20" y="46"/>
                    <a:pt x="21" y="46"/>
                    <a:pt x="22" y="46"/>
                  </a:cubicBezTo>
                  <a:cubicBezTo>
                    <a:pt x="21" y="46"/>
                    <a:pt x="20" y="46"/>
                    <a:pt x="19" y="46"/>
                  </a:cubicBezTo>
                  <a:cubicBezTo>
                    <a:pt x="19" y="46"/>
                    <a:pt x="19" y="46"/>
                    <a:pt x="19"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srgbClr val="005790"/>
                </a:solid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a14="http://schemas.microsoft.com/office/drawing/2010/main"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39"/>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42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762"/>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2068"/>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839"/>
                            </p:stCondLst>
                            <p:childTnLst>
                              <p:par>
                                <p:cTn id="18" presetID="10" presetClass="entr" presetSubtype="0" fill="hold" nodeType="afterEffect">
                                  <p:stCondLst>
                                    <p:cond delay="339"/>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671"/>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986"/>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142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1762"/>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autoUpdateAnimBg="0"/>
      <p:bldP spid="4" grpId="0" animBg="1"/>
      <p:bldP spid="8" grpId="0" animBg="1" autoUpdateAnimBg="0"/>
      <p:bldP spid="9"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 9"/>
          <p:cNvGrpSpPr/>
          <p:nvPr/>
        </p:nvGrpSpPr>
        <p:grpSpPr>
          <a:xfrm>
            <a:off x="224665" y="-228600"/>
            <a:ext cx="2093991" cy="2093991"/>
            <a:chOff x="224665" y="-228600"/>
            <a:chExt cx="2093991" cy="2093991"/>
          </a:xfrm>
        </p:grpSpPr>
        <p:pic>
          <p:nvPicPr>
            <p:cNvPr id="6" name="图片 5"/>
            <p:cNvPicPr>
              <a:picLocks noChangeAspect="1"/>
            </p:cNvPicPr>
            <p:nvPr/>
          </p:nvPicPr>
          <p:blipFill>
            <a:blip r:embed="rId2" cstate="hqprint"/>
            <a:stretch>
              <a:fillRect/>
            </a:stretch>
          </p:blipFill>
          <p:spPr>
            <a:xfrm>
              <a:off x="224665" y="-228600"/>
              <a:ext cx="2093991" cy="2093991"/>
            </a:xfrm>
            <a:prstGeom prst="rect">
              <a:avLst/>
            </a:prstGeom>
          </p:spPr>
        </p:pic>
        <p:sp>
          <p:nvSpPr>
            <p:cNvPr id="9" name="任意形状 8"/>
            <p:cNvSpPr/>
            <p:nvPr/>
          </p:nvSpPr>
          <p:spPr>
            <a:xfrm>
              <a:off x="1435384" y="1548000"/>
              <a:ext cx="232432" cy="57600"/>
            </a:xfrm>
            <a:custGeom>
              <a:avLst/>
              <a:gdLst>
                <a:gd name="connsiteX0" fmla="*/ 0 w 232432"/>
                <a:gd name="connsiteY0" fmla="*/ 0 h 57600"/>
                <a:gd name="connsiteX1" fmla="*/ 232432 w 232432"/>
                <a:gd name="connsiteY1" fmla="*/ 0 h 57600"/>
                <a:gd name="connsiteX2" fmla="*/ 232314 w 232432"/>
                <a:gd name="connsiteY2" fmla="*/ 433 h 57600"/>
                <a:gd name="connsiteX3" fmla="*/ 116216 w 232432"/>
                <a:gd name="connsiteY3" fmla="*/ 57600 h 57600"/>
                <a:gd name="connsiteX4" fmla="*/ 118 w 232432"/>
                <a:gd name="connsiteY4" fmla="*/ 433 h 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32" h="57600">
                  <a:moveTo>
                    <a:pt x="0" y="0"/>
                  </a:moveTo>
                  <a:lnTo>
                    <a:pt x="232432" y="0"/>
                  </a:lnTo>
                  <a:lnTo>
                    <a:pt x="232314" y="433"/>
                  </a:lnTo>
                  <a:cubicBezTo>
                    <a:pt x="213187" y="34028"/>
                    <a:pt x="168407" y="57600"/>
                    <a:pt x="116216" y="57600"/>
                  </a:cubicBezTo>
                  <a:cubicBezTo>
                    <a:pt x="64025" y="57600"/>
                    <a:pt x="19246" y="34028"/>
                    <a:pt x="118" y="433"/>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1" name="图片 10"/>
          <p:cNvPicPr>
            <a:picLocks noChangeAspect="1"/>
          </p:cNvPicPr>
          <p:nvPr/>
        </p:nvPicPr>
        <p:blipFill>
          <a:blip r:embed="rId3"/>
          <a:stretch>
            <a:fillRect/>
          </a:stretch>
        </p:blipFill>
        <p:spPr>
          <a:xfrm>
            <a:off x="2519948" y="0"/>
            <a:ext cx="9672052" cy="7062986"/>
          </a:xfrm>
          <a:prstGeom prst="rect">
            <a:avLst/>
          </a:prstGeom>
        </p:spPr>
      </p:pic>
      <p:sp>
        <p:nvSpPr>
          <p:cNvPr id="12" name="文本框 11"/>
          <p:cNvSpPr txBox="1"/>
          <p:nvPr/>
        </p:nvSpPr>
        <p:spPr>
          <a:xfrm>
            <a:off x="4792646" y="2228796"/>
            <a:ext cx="2492990" cy="1015663"/>
          </a:xfrm>
          <a:prstGeom prst="rect">
            <a:avLst/>
          </a:prstGeom>
          <a:noFill/>
        </p:spPr>
        <p:txBody>
          <a:bodyPr wrap="none" rtlCol="0">
            <a:spAutoFit/>
          </a:bodyPr>
          <a:lstStyle/>
          <a:p>
            <a:r>
              <a:rPr kumimoji="1" lang="zh-CN" altLang="en-US" sz="6000" dirty="0">
                <a:latin typeface="Noto Sans S Chinese Medium" charset="-122"/>
                <a:ea typeface="Noto Sans S Chinese Medium" charset="-122"/>
                <a:cs typeface="Noto Sans S Chinese Medium" charset="-122"/>
              </a:rPr>
              <a:t>Chapter 4</a:t>
            </a:r>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5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by="(-#ppt_w*2)" calcmode="lin" valueType="num">
                                      <p:cBhvr rctx="PPT">
                                        <p:cTn id="18" dur="500" autoRev="1" fill="hold">
                                          <p:stCondLst>
                                            <p:cond delay="0"/>
                                          </p:stCondLst>
                                        </p:cTn>
                                        <p:tgtEl>
                                          <p:spTgt spid="12"/>
                                        </p:tgtEl>
                                        <p:attrNameLst>
                                          <p:attrName>ppt_w</p:attrName>
                                        </p:attrNameLst>
                                      </p:cBhvr>
                                    </p:anim>
                                    <p:anim by="(#ppt_w*0.50)" calcmode="lin" valueType="num">
                                      <p:cBhvr>
                                        <p:cTn id="19" dur="500" decel="50000" autoRev="1" fill="hold">
                                          <p:stCondLst>
                                            <p:cond delay="0"/>
                                          </p:stCondLst>
                                        </p:cTn>
                                        <p:tgtEl>
                                          <p:spTgt spid="12"/>
                                        </p:tgtEl>
                                        <p:attrNameLst>
                                          <p:attrName>ppt_x</p:attrName>
                                        </p:attrNameLst>
                                      </p:cBhvr>
                                    </p:anim>
                                    <p:anim from="(-#ppt_h/2)" to="(#ppt_y)" calcmode="lin" valueType="num">
                                      <p:cBhvr>
                                        <p:cTn id="20" dur="1000" fill="hold">
                                          <p:stCondLst>
                                            <p:cond delay="0"/>
                                          </p:stCondLst>
                                        </p:cTn>
                                        <p:tgtEl>
                                          <p:spTgt spid="12"/>
                                        </p:tgtEl>
                                        <p:attrNameLst>
                                          <p:attrName>ppt_y</p:attrName>
                                        </p:attrNameLst>
                                      </p:cBhvr>
                                    </p:anim>
                                    <p:animRot by="21600000">
                                      <p:cBhvr>
                                        <p:cTn id="21"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4122057" y="2112817"/>
            <a:ext cx="3947886" cy="3353092"/>
          </a:xfrm>
          <a:prstGeom prst="rect">
            <a:avLst/>
          </a:prstGeom>
        </p:spPr>
      </p:pic>
      <p:grpSp>
        <p:nvGrpSpPr>
          <p:cNvPr id="5" name="组合 5"/>
          <p:cNvGrpSpPr/>
          <p:nvPr/>
        </p:nvGrpSpPr>
        <p:grpSpPr>
          <a:xfrm>
            <a:off x="8256734" y="2112817"/>
            <a:ext cx="2777504" cy="1127323"/>
            <a:chOff x="7325360" y="2384859"/>
            <a:chExt cx="2777504" cy="1127323"/>
          </a:xfrm>
        </p:grpSpPr>
        <p:sp>
          <p:nvSpPr>
            <p:cNvPr id="6" name="矩形 5"/>
            <p:cNvSpPr/>
            <p:nvPr/>
          </p:nvSpPr>
          <p:spPr>
            <a:xfrm>
              <a:off x="7325360" y="2737483"/>
              <a:ext cx="2777504" cy="774699"/>
            </a:xfrm>
            <a:prstGeom prst="rect">
              <a:avLst/>
            </a:prstGeom>
          </p:spPr>
          <p:txBody>
            <a:bodyPr wrap="square">
              <a:spAutoFit/>
              <a:scene3d>
                <a:camera prst="orthographicFront"/>
                <a:lightRig rig="threePt" dir="t"/>
              </a:scene3d>
              <a:sp3d contourW="12700"/>
            </a:bodyPr>
            <a:lstStyle/>
            <a:p>
              <a:pPr algn="r">
                <a:lnSpc>
                  <a:spcPct val="130000"/>
                </a:lnSpc>
              </a:pPr>
              <a:r>
                <a:rPr lang="zh-CN" altLang="en-US" sz="12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200" dirty="0">
                  <a:solidFill>
                    <a:srgbClr val="3C3C3B"/>
                  </a:solidFill>
                  <a:latin typeface="Noto Sans S Chinese" charset="-122"/>
                  <a:ea typeface="Noto Sans S Chinese" charset="-122"/>
                  <a:cs typeface="Noto Sans S Chinese" charset="-122"/>
                </a:rPr>
                <a:t>1.3</a:t>
              </a:r>
              <a:r>
                <a:rPr lang="zh-CN" altLang="en-US" sz="1200" dirty="0">
                  <a:solidFill>
                    <a:srgbClr val="3C3C3B"/>
                  </a:solidFill>
                  <a:latin typeface="Noto Sans S Chinese" charset="-122"/>
                  <a:ea typeface="Noto Sans S Chinese" charset="-122"/>
                  <a:cs typeface="Noto Sans S Chinese" charset="-122"/>
                </a:rPr>
                <a:t>to the right text information here, please</a:t>
              </a:r>
              <a:endParaRPr lang="zh-CN" altLang="en-US" sz="1200" dirty="0">
                <a:solidFill>
                  <a:schemeClr val="tx1">
                    <a:lumMod val="50000"/>
                    <a:lumOff val="50000"/>
                  </a:schemeClr>
                </a:solidFill>
                <a:latin typeface="Noto Sans S Chinese" charset="-122"/>
                <a:ea typeface="Noto Sans S Chinese" charset="-122"/>
                <a:cs typeface="Noto Sans S Chinese" charset="-122"/>
                <a:sym typeface="Arial" pitchFamily="34" charset="0"/>
              </a:endParaRPr>
            </a:p>
          </p:txBody>
        </p:sp>
        <p:sp>
          <p:nvSpPr>
            <p:cNvPr id="7" name="矩形 6"/>
            <p:cNvSpPr/>
            <p:nvPr/>
          </p:nvSpPr>
          <p:spPr>
            <a:xfrm>
              <a:off x="7860890" y="2384859"/>
              <a:ext cx="2241974" cy="37484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dirty="0">
                  <a:solidFill>
                    <a:srgbClr val="3C3C3B"/>
                  </a:solidFill>
                  <a:latin typeface="Noto Sans S Chinese" charset="-122"/>
                  <a:ea typeface="Noto Sans S Chinese" charset="-122"/>
                  <a:cs typeface="Noto Sans S Chinese" charset="-122"/>
                </a:rPr>
                <a:t>Title text added</a:t>
              </a:r>
            </a:p>
          </p:txBody>
        </p:sp>
      </p:grpSp>
      <p:grpSp>
        <p:nvGrpSpPr>
          <p:cNvPr id="8" name="组合 8"/>
          <p:cNvGrpSpPr/>
          <p:nvPr/>
        </p:nvGrpSpPr>
        <p:grpSpPr>
          <a:xfrm>
            <a:off x="8256734" y="4101274"/>
            <a:ext cx="2777504" cy="1127323"/>
            <a:chOff x="7325360" y="2384859"/>
            <a:chExt cx="2777504" cy="1127323"/>
          </a:xfrm>
        </p:grpSpPr>
        <p:sp>
          <p:nvSpPr>
            <p:cNvPr id="9" name="矩形 8"/>
            <p:cNvSpPr/>
            <p:nvPr/>
          </p:nvSpPr>
          <p:spPr>
            <a:xfrm>
              <a:off x="7325360" y="2737483"/>
              <a:ext cx="2777504" cy="774699"/>
            </a:xfrm>
            <a:prstGeom prst="rect">
              <a:avLst/>
            </a:prstGeom>
          </p:spPr>
          <p:txBody>
            <a:bodyPr wrap="square">
              <a:spAutoFit/>
              <a:scene3d>
                <a:camera prst="orthographicFront"/>
                <a:lightRig rig="threePt" dir="t"/>
              </a:scene3d>
              <a:sp3d contourW="12700"/>
            </a:bodyPr>
            <a:lstStyle/>
            <a:p>
              <a:pPr algn="r">
                <a:lnSpc>
                  <a:spcPct val="130000"/>
                </a:lnSpc>
              </a:pPr>
              <a:r>
                <a:rPr lang="zh-CN" altLang="en-US" sz="12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200" dirty="0">
                  <a:solidFill>
                    <a:srgbClr val="3C3C3B"/>
                  </a:solidFill>
                  <a:latin typeface="Noto Sans S Chinese" charset="-122"/>
                  <a:ea typeface="Noto Sans S Chinese" charset="-122"/>
                  <a:cs typeface="Noto Sans S Chinese" charset="-122"/>
                </a:rPr>
                <a:t>1.3</a:t>
              </a:r>
              <a:r>
                <a:rPr lang="zh-CN" altLang="en-US" sz="1200" dirty="0">
                  <a:solidFill>
                    <a:srgbClr val="3C3C3B"/>
                  </a:solidFill>
                  <a:latin typeface="Noto Sans S Chinese" charset="-122"/>
                  <a:ea typeface="Noto Sans S Chinese" charset="-122"/>
                  <a:cs typeface="Noto Sans S Chinese" charset="-122"/>
                </a:rPr>
                <a:t>to the right text information here, please</a:t>
              </a:r>
              <a:endParaRPr lang="zh-CN" altLang="en-US" sz="1200" dirty="0">
                <a:solidFill>
                  <a:schemeClr val="tx1">
                    <a:lumMod val="50000"/>
                    <a:lumOff val="50000"/>
                  </a:schemeClr>
                </a:solidFill>
                <a:latin typeface="Noto Sans S Chinese" charset="-122"/>
                <a:ea typeface="Noto Sans S Chinese" charset="-122"/>
                <a:cs typeface="Noto Sans S Chinese" charset="-122"/>
                <a:sym typeface="Arial" pitchFamily="34" charset="0"/>
              </a:endParaRPr>
            </a:p>
          </p:txBody>
        </p:sp>
        <p:sp>
          <p:nvSpPr>
            <p:cNvPr id="10" name="矩形 9"/>
            <p:cNvSpPr/>
            <p:nvPr/>
          </p:nvSpPr>
          <p:spPr>
            <a:xfrm>
              <a:off x="7860890" y="2384859"/>
              <a:ext cx="2241974" cy="37484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dirty="0">
                  <a:solidFill>
                    <a:srgbClr val="3C3C3B"/>
                  </a:solidFill>
                  <a:latin typeface="Noto Sans S Chinese" charset="-122"/>
                  <a:ea typeface="Noto Sans S Chinese" charset="-122"/>
                  <a:cs typeface="Noto Sans S Chinese" charset="-122"/>
                </a:rPr>
                <a:t>Title text added</a:t>
              </a:r>
            </a:p>
          </p:txBody>
        </p:sp>
      </p:grpSp>
      <p:grpSp>
        <p:nvGrpSpPr>
          <p:cNvPr id="11" name="组合 11"/>
          <p:cNvGrpSpPr/>
          <p:nvPr/>
        </p:nvGrpSpPr>
        <p:grpSpPr>
          <a:xfrm>
            <a:off x="1153973" y="2112817"/>
            <a:ext cx="2777504" cy="1127323"/>
            <a:chOff x="7325360" y="2384859"/>
            <a:chExt cx="2777504" cy="1127323"/>
          </a:xfrm>
        </p:grpSpPr>
        <p:sp>
          <p:nvSpPr>
            <p:cNvPr id="12" name="矩形 11"/>
            <p:cNvSpPr/>
            <p:nvPr/>
          </p:nvSpPr>
          <p:spPr>
            <a:xfrm>
              <a:off x="7325360" y="2737483"/>
              <a:ext cx="2777504" cy="774699"/>
            </a:xfrm>
            <a:prstGeom prst="rect">
              <a:avLst/>
            </a:prstGeom>
          </p:spPr>
          <p:txBody>
            <a:bodyPr wrap="square">
              <a:spAutoFit/>
              <a:scene3d>
                <a:camera prst="orthographicFront"/>
                <a:lightRig rig="threePt" dir="t"/>
              </a:scene3d>
              <a:sp3d contourW="12700"/>
            </a:bodyPr>
            <a:lstStyle/>
            <a:p>
              <a:pPr>
                <a:lnSpc>
                  <a:spcPct val="130000"/>
                </a:lnSpc>
              </a:pPr>
              <a:r>
                <a:rPr lang="zh-CN" altLang="en-US" sz="12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200" dirty="0">
                  <a:solidFill>
                    <a:srgbClr val="3C3C3B"/>
                  </a:solidFill>
                  <a:latin typeface="Noto Sans S Chinese" charset="-122"/>
                  <a:ea typeface="Noto Sans S Chinese" charset="-122"/>
                  <a:cs typeface="Noto Sans S Chinese" charset="-122"/>
                </a:rPr>
                <a:t>1.3</a:t>
              </a:r>
              <a:r>
                <a:rPr lang="zh-CN" altLang="en-US" sz="1200" dirty="0">
                  <a:solidFill>
                    <a:srgbClr val="3C3C3B"/>
                  </a:solidFill>
                  <a:latin typeface="Noto Sans S Chinese" charset="-122"/>
                  <a:ea typeface="Noto Sans S Chinese" charset="-122"/>
                  <a:cs typeface="Noto Sans S Chinese" charset="-122"/>
                </a:rPr>
                <a:t>to the right text information here, please</a:t>
              </a:r>
              <a:endParaRPr lang="zh-CN" altLang="en-US" sz="1200" dirty="0">
                <a:solidFill>
                  <a:schemeClr val="tx1">
                    <a:lumMod val="50000"/>
                    <a:lumOff val="50000"/>
                  </a:schemeClr>
                </a:solidFill>
                <a:latin typeface="Noto Sans S Chinese" charset="-122"/>
                <a:ea typeface="Noto Sans S Chinese" charset="-122"/>
                <a:cs typeface="Noto Sans S Chinese" charset="-122"/>
                <a:sym typeface="Arial" pitchFamily="34" charset="0"/>
              </a:endParaRPr>
            </a:p>
          </p:txBody>
        </p:sp>
        <p:sp>
          <p:nvSpPr>
            <p:cNvPr id="13" name="矩形 12"/>
            <p:cNvSpPr/>
            <p:nvPr/>
          </p:nvSpPr>
          <p:spPr>
            <a:xfrm>
              <a:off x="7325360" y="2384859"/>
              <a:ext cx="2241974" cy="374846"/>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Noto Sans S Chinese" charset="-122"/>
                  <a:ea typeface="Noto Sans S Chinese" charset="-122"/>
                  <a:cs typeface="Noto Sans S Chinese" charset="-122"/>
                </a:rPr>
                <a:t>Title text added</a:t>
              </a:r>
            </a:p>
          </p:txBody>
        </p:sp>
      </p:grpSp>
      <p:grpSp>
        <p:nvGrpSpPr>
          <p:cNvPr id="14" name="组合 14"/>
          <p:cNvGrpSpPr/>
          <p:nvPr/>
        </p:nvGrpSpPr>
        <p:grpSpPr>
          <a:xfrm>
            <a:off x="1153973" y="4101274"/>
            <a:ext cx="2777504" cy="1127323"/>
            <a:chOff x="7325360" y="2384859"/>
            <a:chExt cx="2777504" cy="1127323"/>
          </a:xfrm>
        </p:grpSpPr>
        <p:sp>
          <p:nvSpPr>
            <p:cNvPr id="15" name="矩形 14"/>
            <p:cNvSpPr/>
            <p:nvPr/>
          </p:nvSpPr>
          <p:spPr>
            <a:xfrm>
              <a:off x="7325360" y="2737483"/>
              <a:ext cx="2777504" cy="774699"/>
            </a:xfrm>
            <a:prstGeom prst="rect">
              <a:avLst/>
            </a:prstGeom>
          </p:spPr>
          <p:txBody>
            <a:bodyPr wrap="square">
              <a:spAutoFit/>
              <a:scene3d>
                <a:camera prst="orthographicFront"/>
                <a:lightRig rig="threePt" dir="t"/>
              </a:scene3d>
              <a:sp3d contourW="12700"/>
            </a:bodyPr>
            <a:lstStyle/>
            <a:p>
              <a:pPr>
                <a:lnSpc>
                  <a:spcPct val="130000"/>
                </a:lnSpc>
              </a:pPr>
              <a:r>
                <a:rPr lang="zh-CN" altLang="en-US" sz="12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200" dirty="0">
                  <a:solidFill>
                    <a:srgbClr val="3C3C3B"/>
                  </a:solidFill>
                  <a:latin typeface="Noto Sans S Chinese" charset="-122"/>
                  <a:ea typeface="Noto Sans S Chinese" charset="-122"/>
                  <a:cs typeface="Noto Sans S Chinese" charset="-122"/>
                </a:rPr>
                <a:t>1.3</a:t>
              </a:r>
              <a:r>
                <a:rPr lang="zh-CN" altLang="en-US" sz="1200" dirty="0">
                  <a:solidFill>
                    <a:srgbClr val="3C3C3B"/>
                  </a:solidFill>
                  <a:latin typeface="Noto Sans S Chinese" charset="-122"/>
                  <a:ea typeface="Noto Sans S Chinese" charset="-122"/>
                  <a:cs typeface="Noto Sans S Chinese" charset="-122"/>
                </a:rPr>
                <a:t>to the right text information here, please</a:t>
              </a:r>
              <a:endParaRPr lang="zh-CN" altLang="en-US" sz="1200" dirty="0">
                <a:solidFill>
                  <a:schemeClr val="tx1">
                    <a:lumMod val="50000"/>
                    <a:lumOff val="50000"/>
                  </a:schemeClr>
                </a:solidFill>
                <a:latin typeface="Noto Sans S Chinese" charset="-122"/>
                <a:ea typeface="Noto Sans S Chinese" charset="-122"/>
                <a:cs typeface="Noto Sans S Chinese" charset="-122"/>
                <a:sym typeface="Arial" pitchFamily="34" charset="0"/>
              </a:endParaRPr>
            </a:p>
          </p:txBody>
        </p:sp>
        <p:sp>
          <p:nvSpPr>
            <p:cNvPr id="16" name="矩形 15"/>
            <p:cNvSpPr/>
            <p:nvPr/>
          </p:nvSpPr>
          <p:spPr>
            <a:xfrm>
              <a:off x="7325360" y="2384859"/>
              <a:ext cx="2241974" cy="374846"/>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Noto Sans S Chinese" charset="-122"/>
                  <a:ea typeface="Noto Sans S Chinese" charset="-122"/>
                  <a:cs typeface="Noto Sans S Chinese" charset="-122"/>
                </a:rPr>
                <a:t>Title text added</a:t>
              </a:r>
            </a:p>
          </p:txBody>
        </p:sp>
      </p:gr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13e1b1eada54150ef5fc11fe8bb74598.png"/>
          <p:cNvPicPr>
            <a:picLocks noChangeAspect="1" noChangeArrowheads="1"/>
          </p:cNvPicPr>
          <p:nvPr/>
        </p:nvPicPr>
        <p:blipFill>
          <a:blip r:embed="rId2" cstate="print">
            <a:lum bright="-41000"/>
          </a:blip>
          <a:srcRect/>
          <a:stretch>
            <a:fillRect/>
          </a:stretch>
        </p:blipFill>
        <p:spPr bwMode="auto">
          <a:xfrm>
            <a:off x="4499800" y="3130477"/>
            <a:ext cx="3348372" cy="2195816"/>
          </a:xfrm>
          <a:prstGeom prst="rect">
            <a:avLst/>
          </a:prstGeom>
          <a:noFill/>
        </p:spPr>
      </p:pic>
      <p:grpSp>
        <p:nvGrpSpPr>
          <p:cNvPr id="3" name="组合 1"/>
          <p:cNvGrpSpPr/>
          <p:nvPr/>
        </p:nvGrpSpPr>
        <p:grpSpPr bwMode="auto">
          <a:xfrm>
            <a:off x="1552510" y="1816173"/>
            <a:ext cx="3227742" cy="1062655"/>
            <a:chOff x="783625" y="3401046"/>
            <a:chExt cx="2443251" cy="804033"/>
          </a:xfrm>
        </p:grpSpPr>
        <p:sp>
          <p:nvSpPr>
            <p:cNvPr id="4" name="Rectangle 16"/>
            <p:cNvSpPr/>
            <p:nvPr/>
          </p:nvSpPr>
          <p:spPr>
            <a:xfrm>
              <a:off x="783625" y="3651911"/>
              <a:ext cx="2443251" cy="553168"/>
            </a:xfrm>
            <a:prstGeom prst="rect">
              <a:avLst/>
            </a:prstGeom>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30000"/>
                </a:lnSpc>
                <a:spcBef>
                  <a:spcPct val="0"/>
                </a:spcBef>
                <a:buNone/>
              </a:pPr>
              <a:r>
                <a:rPr lang="zh-CN" altLang="en-US" sz="1100" dirty="0">
                  <a:solidFill>
                    <a:schemeClr val="tx1">
                      <a:lumMod val="50000"/>
                      <a:lumOff val="50000"/>
                    </a:schemeClr>
                  </a:solidFill>
                  <a:latin typeface="Noto Sans S Chinese" charset="-122"/>
                  <a:ea typeface="Noto Sans S Chinese" charset="-122"/>
                  <a:cs typeface="Noto Sans S Chinese" charset="-122"/>
                  <a:sym typeface="微软雅黑" pitchFamily="34" charset="-122"/>
                </a:rPr>
                <a:t>Enter the description description of the chart above here and the comprehensive description description of the chart above.</a:t>
              </a:r>
            </a:p>
          </p:txBody>
        </p:sp>
        <p:sp>
          <p:nvSpPr>
            <p:cNvPr id="5" name="Rectangle 17"/>
            <p:cNvSpPr/>
            <p:nvPr/>
          </p:nvSpPr>
          <p:spPr>
            <a:xfrm>
              <a:off x="1223275" y="3401046"/>
              <a:ext cx="761044" cy="256159"/>
            </a:xfrm>
            <a:prstGeom prst="rect">
              <a:avLst/>
            </a:prstGeom>
          </p:spPr>
          <p:txBody>
            <a:bodyPr wrap="none">
              <a:spAutoFit/>
            </a:bodyPr>
            <a:lstStyle/>
            <a:p>
              <a:pPr algn="ctr"/>
              <a:r>
                <a:rPr lang="zh-CN" altLang="en-US" sz="1600" dirty="0">
                  <a:solidFill>
                    <a:schemeClr val="tx1">
                      <a:lumMod val="75000"/>
                      <a:lumOff val="25000"/>
                    </a:schemeClr>
                  </a:solidFill>
                  <a:latin typeface="Noto Sans S Chinese" charset="-122"/>
                  <a:ea typeface="Noto Sans S Chinese" charset="-122"/>
                  <a:cs typeface="Noto Sans S Chinese" charset="-122"/>
                </a:rPr>
                <a:t>Add a title</a:t>
              </a:r>
            </a:p>
          </p:txBody>
        </p:sp>
      </p:grpSp>
      <p:grpSp>
        <p:nvGrpSpPr>
          <p:cNvPr id="6" name="组合 1"/>
          <p:cNvGrpSpPr/>
          <p:nvPr/>
        </p:nvGrpSpPr>
        <p:grpSpPr bwMode="auto">
          <a:xfrm>
            <a:off x="5287238" y="2069207"/>
            <a:ext cx="888378" cy="1314136"/>
            <a:chOff x="3510498" y="1715525"/>
            <a:chExt cx="1161003" cy="1715296"/>
          </a:xfrm>
          <a:solidFill>
            <a:schemeClr val="tx1">
              <a:lumMod val="75000"/>
              <a:lumOff val="25000"/>
            </a:schemeClr>
          </a:solidFill>
        </p:grpSpPr>
        <p:sp>
          <p:nvSpPr>
            <p:cNvPr id="7" name="Freeform 167"/>
            <p:cNvSpPr>
              <a:spLocks noEditPoints="1"/>
            </p:cNvSpPr>
            <p:nvPr/>
          </p:nvSpPr>
          <p:spPr bwMode="auto">
            <a:xfrm>
              <a:off x="3510498" y="1715525"/>
              <a:ext cx="1161003" cy="1373905"/>
            </a:xfrm>
            <a:custGeom>
              <a:avLst/>
              <a:gdLst>
                <a:gd name="T0" fmla="*/ 2147483647 w 138"/>
                <a:gd name="T1" fmla="*/ 2147483647 h 181"/>
                <a:gd name="T2" fmla="*/ 2147483647 w 138"/>
                <a:gd name="T3" fmla="*/ 2147483647 h 181"/>
                <a:gd name="T4" fmla="*/ 2147483647 w 138"/>
                <a:gd name="T5" fmla="*/ 2147483647 h 181"/>
                <a:gd name="T6" fmla="*/ 2147483647 w 138"/>
                <a:gd name="T7" fmla="*/ 2147483647 h 181"/>
                <a:gd name="T8" fmla="*/ 2147483647 w 138"/>
                <a:gd name="T9" fmla="*/ 2147483647 h 181"/>
                <a:gd name="T10" fmla="*/ 2147483647 w 138"/>
                <a:gd name="T11" fmla="*/ 2147483647 h 181"/>
                <a:gd name="T12" fmla="*/ 2147483647 w 138"/>
                <a:gd name="T13" fmla="*/ 2147483647 h 181"/>
                <a:gd name="T14" fmla="*/ 2147483647 w 138"/>
                <a:gd name="T15" fmla="*/ 2147483647 h 181"/>
                <a:gd name="T16" fmla="*/ 2147483647 w 138"/>
                <a:gd name="T17" fmla="*/ 2147483647 h 181"/>
                <a:gd name="T18" fmla="*/ 2147483647 w 138"/>
                <a:gd name="T19" fmla="*/ 2147483647 h 181"/>
                <a:gd name="T20" fmla="*/ 2147483647 w 138"/>
                <a:gd name="T21" fmla="*/ 2147483647 h 181"/>
                <a:gd name="T22" fmla="*/ 2147483647 w 138"/>
                <a:gd name="T23" fmla="*/ 2147483647 h 181"/>
                <a:gd name="T24" fmla="*/ 2147483647 w 138"/>
                <a:gd name="T25" fmla="*/ 2147483647 h 181"/>
                <a:gd name="T26" fmla="*/ 2147483647 w 138"/>
                <a:gd name="T27" fmla="*/ 2147483647 h 181"/>
                <a:gd name="T28" fmla="*/ 2147483647 w 138"/>
                <a:gd name="T29" fmla="*/ 2147483647 h 181"/>
                <a:gd name="T30" fmla="*/ 2147483647 w 138"/>
                <a:gd name="T31" fmla="*/ 2147483647 h 181"/>
                <a:gd name="T32" fmla="*/ 2147483647 w 138"/>
                <a:gd name="T33" fmla="*/ 2147483647 h 181"/>
                <a:gd name="T34" fmla="*/ 2147483647 w 138"/>
                <a:gd name="T35" fmla="*/ 2147483647 h 181"/>
                <a:gd name="T36" fmla="*/ 2147483647 w 138"/>
                <a:gd name="T37" fmla="*/ 2147483647 h 181"/>
                <a:gd name="T38" fmla="*/ 2147483647 w 138"/>
                <a:gd name="T39" fmla="*/ 2147483647 h 181"/>
                <a:gd name="T40" fmla="*/ 2147483647 w 138"/>
                <a:gd name="T41" fmla="*/ 2147483647 h 181"/>
                <a:gd name="T42" fmla="*/ 2147483647 w 138"/>
                <a:gd name="T43" fmla="*/ 2147483647 h 181"/>
                <a:gd name="T44" fmla="*/ 2147483647 w 138"/>
                <a:gd name="T45" fmla="*/ 2147483647 h 181"/>
                <a:gd name="T46" fmla="*/ 2147483647 w 138"/>
                <a:gd name="T47" fmla="*/ 2147483647 h 181"/>
                <a:gd name="T48" fmla="*/ 2147483647 w 138"/>
                <a:gd name="T49" fmla="*/ 2147483647 h 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8" h="181">
                  <a:moveTo>
                    <a:pt x="135" y="52"/>
                  </a:moveTo>
                  <a:cubicBezTo>
                    <a:pt x="130" y="0"/>
                    <a:pt x="60" y="26"/>
                    <a:pt x="33" y="43"/>
                  </a:cubicBezTo>
                  <a:cubicBezTo>
                    <a:pt x="32" y="41"/>
                    <a:pt x="30" y="40"/>
                    <a:pt x="28" y="41"/>
                  </a:cubicBezTo>
                  <a:cubicBezTo>
                    <a:pt x="11" y="48"/>
                    <a:pt x="0" y="68"/>
                    <a:pt x="11" y="85"/>
                  </a:cubicBezTo>
                  <a:cubicBezTo>
                    <a:pt x="19" y="97"/>
                    <a:pt x="33" y="99"/>
                    <a:pt x="44" y="92"/>
                  </a:cubicBezTo>
                  <a:cubicBezTo>
                    <a:pt x="45" y="94"/>
                    <a:pt x="49" y="94"/>
                    <a:pt x="50" y="91"/>
                  </a:cubicBezTo>
                  <a:cubicBezTo>
                    <a:pt x="50" y="90"/>
                    <a:pt x="51" y="88"/>
                    <a:pt x="51" y="86"/>
                  </a:cubicBezTo>
                  <a:cubicBezTo>
                    <a:pt x="51" y="85"/>
                    <a:pt x="51" y="85"/>
                    <a:pt x="51" y="85"/>
                  </a:cubicBezTo>
                  <a:cubicBezTo>
                    <a:pt x="52" y="85"/>
                    <a:pt x="52" y="84"/>
                    <a:pt x="52" y="83"/>
                  </a:cubicBezTo>
                  <a:cubicBezTo>
                    <a:pt x="57" y="68"/>
                    <a:pt x="66" y="53"/>
                    <a:pt x="84" y="56"/>
                  </a:cubicBezTo>
                  <a:cubicBezTo>
                    <a:pt x="108" y="60"/>
                    <a:pt x="97" y="93"/>
                    <a:pt x="90" y="105"/>
                  </a:cubicBezTo>
                  <a:cubicBezTo>
                    <a:pt x="79" y="123"/>
                    <a:pt x="63" y="140"/>
                    <a:pt x="65" y="160"/>
                  </a:cubicBezTo>
                  <a:cubicBezTo>
                    <a:pt x="58" y="158"/>
                    <a:pt x="55" y="169"/>
                    <a:pt x="62" y="172"/>
                  </a:cubicBezTo>
                  <a:cubicBezTo>
                    <a:pt x="85" y="181"/>
                    <a:pt x="96" y="175"/>
                    <a:pt x="100" y="151"/>
                  </a:cubicBezTo>
                  <a:cubicBezTo>
                    <a:pt x="107" y="116"/>
                    <a:pt x="138" y="90"/>
                    <a:pt x="135" y="52"/>
                  </a:cubicBezTo>
                  <a:close/>
                  <a:moveTo>
                    <a:pt x="95" y="128"/>
                  </a:moveTo>
                  <a:cubicBezTo>
                    <a:pt x="92" y="135"/>
                    <a:pt x="90" y="141"/>
                    <a:pt x="89" y="148"/>
                  </a:cubicBezTo>
                  <a:cubicBezTo>
                    <a:pt x="87" y="161"/>
                    <a:pt x="83" y="164"/>
                    <a:pt x="73" y="163"/>
                  </a:cubicBezTo>
                  <a:cubicBezTo>
                    <a:pt x="74" y="125"/>
                    <a:pt x="127" y="101"/>
                    <a:pt x="103" y="60"/>
                  </a:cubicBezTo>
                  <a:cubicBezTo>
                    <a:pt x="86" y="32"/>
                    <a:pt x="50" y="58"/>
                    <a:pt x="44" y="83"/>
                  </a:cubicBezTo>
                  <a:cubicBezTo>
                    <a:pt x="36" y="87"/>
                    <a:pt x="26" y="86"/>
                    <a:pt x="20" y="78"/>
                  </a:cubicBezTo>
                  <a:cubicBezTo>
                    <a:pt x="13" y="66"/>
                    <a:pt x="22" y="56"/>
                    <a:pt x="30" y="49"/>
                  </a:cubicBezTo>
                  <a:cubicBezTo>
                    <a:pt x="31" y="50"/>
                    <a:pt x="32" y="50"/>
                    <a:pt x="34" y="49"/>
                  </a:cubicBezTo>
                  <a:cubicBezTo>
                    <a:pt x="56" y="37"/>
                    <a:pt x="120" y="13"/>
                    <a:pt x="123" y="57"/>
                  </a:cubicBezTo>
                  <a:cubicBezTo>
                    <a:pt x="124" y="82"/>
                    <a:pt x="106" y="107"/>
                    <a:pt x="95"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800">
                <a:latin typeface="Noto Sans S Chinese" charset="-122"/>
                <a:ea typeface="Noto Sans S Chinese" charset="-122"/>
                <a:cs typeface="Noto Sans S Chinese" charset="-122"/>
              </a:endParaRPr>
            </a:p>
          </p:txBody>
        </p:sp>
        <p:sp>
          <p:nvSpPr>
            <p:cNvPr id="8" name="Freeform 168"/>
            <p:cNvSpPr>
              <a:spLocks noEditPoints="1"/>
            </p:cNvSpPr>
            <p:nvPr/>
          </p:nvSpPr>
          <p:spPr bwMode="auto">
            <a:xfrm>
              <a:off x="4026499" y="3081100"/>
              <a:ext cx="405430" cy="349721"/>
            </a:xfrm>
            <a:custGeom>
              <a:avLst/>
              <a:gdLst>
                <a:gd name="T0" fmla="*/ 2147483647 w 49"/>
                <a:gd name="T1" fmla="*/ 2147483647 h 46"/>
                <a:gd name="T2" fmla="*/ 2147483647 w 49"/>
                <a:gd name="T3" fmla="*/ 2147483647 h 46"/>
                <a:gd name="T4" fmla="*/ 2147483647 w 49"/>
                <a:gd name="T5" fmla="*/ 2147483647 h 46"/>
                <a:gd name="T6" fmla="*/ 2147483647 w 49"/>
                <a:gd name="T7" fmla="*/ 2147483647 h 46"/>
                <a:gd name="T8" fmla="*/ 2147483647 w 49"/>
                <a:gd name="T9" fmla="*/ 2147483647 h 46"/>
                <a:gd name="T10" fmla="*/ 2147483647 w 49"/>
                <a:gd name="T11" fmla="*/ 2147483647 h 46"/>
                <a:gd name="T12" fmla="*/ 2147483647 w 49"/>
                <a:gd name="T13" fmla="*/ 2147483647 h 46"/>
                <a:gd name="T14" fmla="*/ 2147483647 w 49"/>
                <a:gd name="T15" fmla="*/ 2147483647 h 46"/>
                <a:gd name="T16" fmla="*/ 2147483647 w 49"/>
                <a:gd name="T17" fmla="*/ 2147483647 h 46"/>
                <a:gd name="T18" fmla="*/ 2147483647 w 49"/>
                <a:gd name="T19" fmla="*/ 2147483647 h 46"/>
                <a:gd name="T20" fmla="*/ 2147483647 w 49"/>
                <a:gd name="T21" fmla="*/ 2147483647 h 46"/>
                <a:gd name="T22" fmla="*/ 2147483647 w 49"/>
                <a:gd name="T23" fmla="*/ 2147483647 h 46"/>
                <a:gd name="T24" fmla="*/ 2147483647 w 49"/>
                <a:gd name="T25" fmla="*/ 2147483647 h 46"/>
                <a:gd name="T26" fmla="*/ 2147483647 w 49"/>
                <a:gd name="T27" fmla="*/ 2147483647 h 46"/>
                <a:gd name="T28" fmla="*/ 2147483647 w 49"/>
                <a:gd name="T29" fmla="*/ 2147483647 h 46"/>
                <a:gd name="T30" fmla="*/ 2147483647 w 49"/>
                <a:gd name="T31" fmla="*/ 2147483647 h 46"/>
                <a:gd name="T32" fmla="*/ 2147483647 w 49"/>
                <a:gd name="T33" fmla="*/ 2147483647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46">
                  <a:moveTo>
                    <a:pt x="41" y="3"/>
                  </a:moveTo>
                  <a:cubicBezTo>
                    <a:pt x="36" y="0"/>
                    <a:pt x="28" y="0"/>
                    <a:pt x="23" y="3"/>
                  </a:cubicBezTo>
                  <a:cubicBezTo>
                    <a:pt x="8" y="4"/>
                    <a:pt x="0" y="19"/>
                    <a:pt x="1" y="35"/>
                  </a:cubicBezTo>
                  <a:cubicBezTo>
                    <a:pt x="2" y="37"/>
                    <a:pt x="2" y="39"/>
                    <a:pt x="5" y="40"/>
                  </a:cubicBezTo>
                  <a:cubicBezTo>
                    <a:pt x="14" y="44"/>
                    <a:pt x="25" y="46"/>
                    <a:pt x="35" y="41"/>
                  </a:cubicBezTo>
                  <a:cubicBezTo>
                    <a:pt x="43" y="37"/>
                    <a:pt x="47" y="29"/>
                    <a:pt x="48" y="21"/>
                  </a:cubicBezTo>
                  <a:cubicBezTo>
                    <a:pt x="49" y="14"/>
                    <a:pt x="47" y="7"/>
                    <a:pt x="41" y="3"/>
                  </a:cubicBezTo>
                  <a:close/>
                  <a:moveTo>
                    <a:pt x="36" y="20"/>
                  </a:moveTo>
                  <a:cubicBezTo>
                    <a:pt x="35" y="24"/>
                    <a:pt x="33" y="28"/>
                    <a:pt x="29" y="30"/>
                  </a:cubicBezTo>
                  <a:cubicBezTo>
                    <a:pt x="24" y="32"/>
                    <a:pt x="18" y="32"/>
                    <a:pt x="13" y="30"/>
                  </a:cubicBezTo>
                  <a:cubicBezTo>
                    <a:pt x="13" y="26"/>
                    <a:pt x="13" y="21"/>
                    <a:pt x="16" y="17"/>
                  </a:cubicBezTo>
                  <a:cubicBezTo>
                    <a:pt x="16" y="16"/>
                    <a:pt x="17" y="15"/>
                    <a:pt x="17" y="15"/>
                  </a:cubicBezTo>
                  <a:cubicBezTo>
                    <a:pt x="18" y="15"/>
                    <a:pt x="19" y="15"/>
                    <a:pt x="20" y="15"/>
                  </a:cubicBezTo>
                  <a:cubicBezTo>
                    <a:pt x="23" y="15"/>
                    <a:pt x="26" y="13"/>
                    <a:pt x="30" y="13"/>
                  </a:cubicBezTo>
                  <a:cubicBezTo>
                    <a:pt x="32" y="12"/>
                    <a:pt x="33" y="12"/>
                    <a:pt x="34" y="13"/>
                  </a:cubicBezTo>
                  <a:cubicBezTo>
                    <a:pt x="35" y="13"/>
                    <a:pt x="35" y="14"/>
                    <a:pt x="36" y="15"/>
                  </a:cubicBezTo>
                  <a:cubicBezTo>
                    <a:pt x="36" y="17"/>
                    <a:pt x="36" y="19"/>
                    <a:pt x="3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800">
                <a:latin typeface="Noto Sans S Chinese" charset="-122"/>
                <a:ea typeface="Noto Sans S Chinese" charset="-122"/>
                <a:cs typeface="Noto Sans S Chinese" charset="-122"/>
              </a:endParaRPr>
            </a:p>
          </p:txBody>
        </p:sp>
      </p:grpSp>
      <p:grpSp>
        <p:nvGrpSpPr>
          <p:cNvPr id="9" name="组合 2"/>
          <p:cNvGrpSpPr/>
          <p:nvPr/>
        </p:nvGrpSpPr>
        <p:grpSpPr bwMode="auto">
          <a:xfrm rot="1181384">
            <a:off x="6219290" y="2143695"/>
            <a:ext cx="487331" cy="1212020"/>
            <a:chOff x="4818930" y="1615605"/>
            <a:chExt cx="635784" cy="1582069"/>
          </a:xfrm>
          <a:solidFill>
            <a:schemeClr val="tx1">
              <a:lumMod val="75000"/>
              <a:lumOff val="25000"/>
            </a:schemeClr>
          </a:solidFill>
        </p:grpSpPr>
        <p:sp>
          <p:nvSpPr>
            <p:cNvPr id="10" name="Freeform 169"/>
            <p:cNvSpPr>
              <a:spLocks noEditPoints="1"/>
            </p:cNvSpPr>
            <p:nvPr/>
          </p:nvSpPr>
          <p:spPr bwMode="auto">
            <a:xfrm>
              <a:off x="4818930" y="1615605"/>
              <a:ext cx="635784" cy="1199042"/>
            </a:xfrm>
            <a:custGeom>
              <a:avLst/>
              <a:gdLst>
                <a:gd name="T0" fmla="*/ 2147483647 w 75"/>
                <a:gd name="T1" fmla="*/ 2147483647 h 158"/>
                <a:gd name="T2" fmla="*/ 2147483647 w 75"/>
                <a:gd name="T3" fmla="*/ 2147483647 h 158"/>
                <a:gd name="T4" fmla="*/ 2147483647 w 75"/>
                <a:gd name="T5" fmla="*/ 2147483647 h 158"/>
                <a:gd name="T6" fmla="*/ 2147483647 w 75"/>
                <a:gd name="T7" fmla="*/ 2147483647 h 158"/>
                <a:gd name="T8" fmla="*/ 2147483647 w 75"/>
                <a:gd name="T9" fmla="*/ 2147483647 h 158"/>
                <a:gd name="T10" fmla="*/ 2147483647 w 75"/>
                <a:gd name="T11" fmla="*/ 2147483647 h 158"/>
                <a:gd name="T12" fmla="*/ 2147483647 w 75"/>
                <a:gd name="T13" fmla="*/ 2147483647 h 158"/>
                <a:gd name="T14" fmla="*/ 2147483647 w 75"/>
                <a:gd name="T15" fmla="*/ 2147483647 h 158"/>
                <a:gd name="T16" fmla="*/ 2147483647 w 75"/>
                <a:gd name="T17" fmla="*/ 2147483647 h 158"/>
                <a:gd name="T18" fmla="*/ 2147483647 w 75"/>
                <a:gd name="T19" fmla="*/ 2147483647 h 158"/>
                <a:gd name="T20" fmla="*/ 2147483647 w 75"/>
                <a:gd name="T21" fmla="*/ 2147483647 h 158"/>
                <a:gd name="T22" fmla="*/ 2147483647 w 75"/>
                <a:gd name="T23" fmla="*/ 2147483647 h 158"/>
                <a:gd name="T24" fmla="*/ 2147483647 w 75"/>
                <a:gd name="T25" fmla="*/ 2147483647 h 158"/>
                <a:gd name="T26" fmla="*/ 2147483647 w 75"/>
                <a:gd name="T27" fmla="*/ 2147483647 h 158"/>
                <a:gd name="T28" fmla="*/ 2147483647 w 75"/>
                <a:gd name="T29" fmla="*/ 2147483647 h 1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58">
                  <a:moveTo>
                    <a:pt x="27" y="3"/>
                  </a:moveTo>
                  <a:cubicBezTo>
                    <a:pt x="0" y="4"/>
                    <a:pt x="0" y="40"/>
                    <a:pt x="3" y="59"/>
                  </a:cubicBezTo>
                  <a:cubicBezTo>
                    <a:pt x="5" y="79"/>
                    <a:pt x="10" y="99"/>
                    <a:pt x="16" y="118"/>
                  </a:cubicBezTo>
                  <a:cubicBezTo>
                    <a:pt x="17" y="120"/>
                    <a:pt x="21" y="132"/>
                    <a:pt x="25" y="142"/>
                  </a:cubicBezTo>
                  <a:cubicBezTo>
                    <a:pt x="24" y="145"/>
                    <a:pt x="24" y="147"/>
                    <a:pt x="24" y="150"/>
                  </a:cubicBezTo>
                  <a:cubicBezTo>
                    <a:pt x="24" y="152"/>
                    <a:pt x="25" y="154"/>
                    <a:pt x="27" y="155"/>
                  </a:cubicBezTo>
                  <a:cubicBezTo>
                    <a:pt x="27" y="156"/>
                    <a:pt x="28" y="158"/>
                    <a:pt x="30" y="157"/>
                  </a:cubicBezTo>
                  <a:cubicBezTo>
                    <a:pt x="32" y="156"/>
                    <a:pt x="34" y="154"/>
                    <a:pt x="34" y="152"/>
                  </a:cubicBezTo>
                  <a:cubicBezTo>
                    <a:pt x="35" y="151"/>
                    <a:pt x="35" y="151"/>
                    <a:pt x="35" y="151"/>
                  </a:cubicBezTo>
                  <a:cubicBezTo>
                    <a:pt x="40" y="128"/>
                    <a:pt x="75" y="0"/>
                    <a:pt x="27" y="3"/>
                  </a:cubicBezTo>
                  <a:close/>
                  <a:moveTo>
                    <a:pt x="15" y="38"/>
                  </a:moveTo>
                  <a:cubicBezTo>
                    <a:pt x="15" y="22"/>
                    <a:pt x="34" y="3"/>
                    <a:pt x="39" y="27"/>
                  </a:cubicBezTo>
                  <a:cubicBezTo>
                    <a:pt x="43" y="42"/>
                    <a:pt x="40" y="60"/>
                    <a:pt x="38" y="76"/>
                  </a:cubicBezTo>
                  <a:cubicBezTo>
                    <a:pt x="36" y="90"/>
                    <a:pt x="32" y="105"/>
                    <a:pt x="29" y="119"/>
                  </a:cubicBezTo>
                  <a:cubicBezTo>
                    <a:pt x="22" y="92"/>
                    <a:pt x="14" y="65"/>
                    <a:pt x="1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800">
                <a:latin typeface="Noto Sans S Chinese" charset="-122"/>
                <a:ea typeface="Noto Sans S Chinese" charset="-122"/>
                <a:cs typeface="Noto Sans S Chinese" charset="-122"/>
              </a:endParaRPr>
            </a:p>
          </p:txBody>
        </p:sp>
        <p:sp>
          <p:nvSpPr>
            <p:cNvPr id="11" name="Freeform 170"/>
            <p:cNvSpPr>
              <a:spLocks noEditPoints="1"/>
            </p:cNvSpPr>
            <p:nvPr/>
          </p:nvSpPr>
          <p:spPr bwMode="auto">
            <a:xfrm>
              <a:off x="5021644" y="2931220"/>
              <a:ext cx="359355" cy="266454"/>
            </a:xfrm>
            <a:custGeom>
              <a:avLst/>
              <a:gdLst>
                <a:gd name="T0" fmla="*/ 2147483647 w 43"/>
                <a:gd name="T1" fmla="*/ 2147483647 h 36"/>
                <a:gd name="T2" fmla="*/ 2147483647 w 43"/>
                <a:gd name="T3" fmla="*/ 2147483647 h 36"/>
                <a:gd name="T4" fmla="*/ 2147483647 w 43"/>
                <a:gd name="T5" fmla="*/ 2147483647 h 36"/>
                <a:gd name="T6" fmla="*/ 2147483647 w 43"/>
                <a:gd name="T7" fmla="*/ 2147483647 h 36"/>
                <a:gd name="T8" fmla="*/ 2147483647 w 43"/>
                <a:gd name="T9" fmla="*/ 2147483647 h 36"/>
                <a:gd name="T10" fmla="*/ 2147483647 w 43"/>
                <a:gd name="T11" fmla="*/ 2147483647 h 36"/>
                <a:gd name="T12" fmla="*/ 2147483647 w 43"/>
                <a:gd name="T13" fmla="*/ 2147483647 h 36"/>
                <a:gd name="T14" fmla="*/ 2147483647 w 43"/>
                <a:gd name="T15" fmla="*/ 2147483647 h 36"/>
                <a:gd name="T16" fmla="*/ 2147483647 w 43"/>
                <a:gd name="T17" fmla="*/ 2147483647 h 36"/>
                <a:gd name="T18" fmla="*/ 2147483647 w 43"/>
                <a:gd name="T19" fmla="*/ 2147483647 h 36"/>
                <a:gd name="T20" fmla="*/ 2147483647 w 43"/>
                <a:gd name="T21" fmla="*/ 2147483647 h 36"/>
                <a:gd name="T22" fmla="*/ 2147483647 w 43"/>
                <a:gd name="T23" fmla="*/ 2147483647 h 36"/>
                <a:gd name="T24" fmla="*/ 2147483647 w 43"/>
                <a:gd name="T25" fmla="*/ 2147483647 h 36"/>
                <a:gd name="T26" fmla="*/ 2147483647 w 43"/>
                <a:gd name="T27" fmla="*/ 2147483647 h 36"/>
                <a:gd name="T28" fmla="*/ 2147483647 w 43"/>
                <a:gd name="T29" fmla="*/ 2147483647 h 36"/>
                <a:gd name="T30" fmla="*/ 2147483647 w 43"/>
                <a:gd name="T31" fmla="*/ 2147483647 h 36"/>
                <a:gd name="T32" fmla="*/ 2147483647 w 43"/>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36">
                  <a:moveTo>
                    <a:pt x="33" y="5"/>
                  </a:moveTo>
                  <a:cubicBezTo>
                    <a:pt x="29" y="2"/>
                    <a:pt x="24" y="0"/>
                    <a:pt x="18" y="1"/>
                  </a:cubicBezTo>
                  <a:cubicBezTo>
                    <a:pt x="18" y="1"/>
                    <a:pt x="17" y="1"/>
                    <a:pt x="17" y="1"/>
                  </a:cubicBezTo>
                  <a:cubicBezTo>
                    <a:pt x="16" y="0"/>
                    <a:pt x="15" y="0"/>
                    <a:pt x="14" y="1"/>
                  </a:cubicBezTo>
                  <a:cubicBezTo>
                    <a:pt x="13" y="1"/>
                    <a:pt x="12" y="2"/>
                    <a:pt x="11" y="3"/>
                  </a:cubicBezTo>
                  <a:cubicBezTo>
                    <a:pt x="6" y="4"/>
                    <a:pt x="2" y="7"/>
                    <a:pt x="1" y="12"/>
                  </a:cubicBezTo>
                  <a:cubicBezTo>
                    <a:pt x="1" y="13"/>
                    <a:pt x="1" y="14"/>
                    <a:pt x="1" y="15"/>
                  </a:cubicBezTo>
                  <a:cubicBezTo>
                    <a:pt x="0" y="20"/>
                    <a:pt x="0" y="25"/>
                    <a:pt x="4" y="30"/>
                  </a:cubicBezTo>
                  <a:cubicBezTo>
                    <a:pt x="8" y="36"/>
                    <a:pt x="17" y="36"/>
                    <a:pt x="23" y="36"/>
                  </a:cubicBezTo>
                  <a:cubicBezTo>
                    <a:pt x="28" y="36"/>
                    <a:pt x="33" y="35"/>
                    <a:pt x="37" y="31"/>
                  </a:cubicBezTo>
                  <a:cubicBezTo>
                    <a:pt x="43" y="23"/>
                    <a:pt x="40" y="11"/>
                    <a:pt x="33" y="5"/>
                  </a:cubicBezTo>
                  <a:close/>
                  <a:moveTo>
                    <a:pt x="28" y="23"/>
                  </a:moveTo>
                  <a:cubicBezTo>
                    <a:pt x="28" y="24"/>
                    <a:pt x="27" y="25"/>
                    <a:pt x="25" y="25"/>
                  </a:cubicBezTo>
                  <a:cubicBezTo>
                    <a:pt x="20" y="25"/>
                    <a:pt x="16" y="26"/>
                    <a:pt x="12" y="23"/>
                  </a:cubicBezTo>
                  <a:cubicBezTo>
                    <a:pt x="9" y="22"/>
                    <a:pt x="9" y="20"/>
                    <a:pt x="10" y="17"/>
                  </a:cubicBezTo>
                  <a:cubicBezTo>
                    <a:pt x="15" y="15"/>
                    <a:pt x="19" y="11"/>
                    <a:pt x="25" y="14"/>
                  </a:cubicBezTo>
                  <a:cubicBezTo>
                    <a:pt x="28" y="16"/>
                    <a:pt x="29" y="21"/>
                    <a:pt x="2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800">
                <a:latin typeface="Noto Sans S Chinese" charset="-122"/>
                <a:ea typeface="Noto Sans S Chinese" charset="-122"/>
                <a:cs typeface="Noto Sans S Chinese" charset="-122"/>
              </a:endParaRPr>
            </a:p>
          </p:txBody>
        </p:sp>
      </p:grpSp>
      <p:sp>
        <p:nvSpPr>
          <p:cNvPr id="12" name="TextBox 25"/>
          <p:cNvSpPr txBox="1"/>
          <p:nvPr/>
        </p:nvSpPr>
        <p:spPr>
          <a:xfrm>
            <a:off x="957436" y="1732232"/>
            <a:ext cx="570932" cy="769441"/>
          </a:xfrm>
          <a:prstGeom prst="rect">
            <a:avLst/>
          </a:prstGeom>
          <a:noFill/>
        </p:spPr>
        <p:txBody>
          <a:bodyPr>
            <a:spAutoFit/>
          </a:bodyPr>
          <a:lstStyle/>
          <a:p>
            <a:pPr>
              <a:defRPr/>
            </a:pPr>
            <a:r>
              <a:rPr lang="en-US" altLang="zh-CN" sz="4400" dirty="0">
                <a:solidFill>
                  <a:schemeClr val="tx1">
                    <a:lumMod val="75000"/>
                    <a:lumOff val="25000"/>
                  </a:schemeClr>
                </a:solidFill>
                <a:latin typeface="Noto Sans S Chinese" charset="-122"/>
                <a:ea typeface="Noto Sans S Chinese" charset="-122"/>
                <a:cs typeface="Noto Sans S Chinese" charset="-122"/>
              </a:rPr>
              <a:t>1</a:t>
            </a:r>
            <a:endParaRPr lang="zh-CN" altLang="en-US" sz="4400" dirty="0">
              <a:solidFill>
                <a:schemeClr val="tx1">
                  <a:lumMod val="75000"/>
                  <a:lumOff val="25000"/>
                </a:schemeClr>
              </a:solidFill>
              <a:latin typeface="Noto Sans S Chinese" charset="-122"/>
              <a:ea typeface="Noto Sans S Chinese" charset="-122"/>
              <a:cs typeface="Noto Sans S Chinese" charset="-122"/>
            </a:endParaRPr>
          </a:p>
        </p:txBody>
      </p:sp>
      <p:grpSp>
        <p:nvGrpSpPr>
          <p:cNvPr id="13" name="组合 1"/>
          <p:cNvGrpSpPr/>
          <p:nvPr/>
        </p:nvGrpSpPr>
        <p:grpSpPr bwMode="auto">
          <a:xfrm>
            <a:off x="1552510" y="2863303"/>
            <a:ext cx="3042935" cy="1062655"/>
            <a:chOff x="783625" y="3401046"/>
            <a:chExt cx="2303361" cy="804033"/>
          </a:xfrm>
        </p:grpSpPr>
        <p:sp>
          <p:nvSpPr>
            <p:cNvPr id="14" name="Rectangle 16"/>
            <p:cNvSpPr/>
            <p:nvPr/>
          </p:nvSpPr>
          <p:spPr>
            <a:xfrm>
              <a:off x="783625" y="3651911"/>
              <a:ext cx="2303361" cy="553168"/>
            </a:xfrm>
            <a:prstGeom prst="rect">
              <a:avLst/>
            </a:prstGeom>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30000"/>
                </a:lnSpc>
                <a:spcBef>
                  <a:spcPct val="0"/>
                </a:spcBef>
                <a:buNone/>
              </a:pPr>
              <a:r>
                <a:rPr lang="zh-CN" altLang="en-US" sz="1100" dirty="0">
                  <a:solidFill>
                    <a:schemeClr val="tx1">
                      <a:lumMod val="50000"/>
                      <a:lumOff val="50000"/>
                    </a:schemeClr>
                  </a:solidFill>
                  <a:latin typeface="Noto Sans S Chinese" charset="-122"/>
                  <a:ea typeface="Noto Sans S Chinese" charset="-122"/>
                  <a:cs typeface="Noto Sans S Chinese" charset="-122"/>
                  <a:sym typeface="微软雅黑" pitchFamily="34" charset="-122"/>
                </a:rPr>
                <a:t>Enter the description description of the chart above here and the comprehensive description description of the chart above.</a:t>
              </a:r>
            </a:p>
          </p:txBody>
        </p:sp>
        <p:sp>
          <p:nvSpPr>
            <p:cNvPr id="15" name="Rectangle 17"/>
            <p:cNvSpPr/>
            <p:nvPr/>
          </p:nvSpPr>
          <p:spPr>
            <a:xfrm>
              <a:off x="1223275" y="3401046"/>
              <a:ext cx="761044" cy="256159"/>
            </a:xfrm>
            <a:prstGeom prst="rect">
              <a:avLst/>
            </a:prstGeom>
          </p:spPr>
          <p:txBody>
            <a:bodyPr wrap="none">
              <a:spAutoFit/>
            </a:bodyPr>
            <a:lstStyle/>
            <a:p>
              <a:pPr algn="ctr"/>
              <a:r>
                <a:rPr lang="zh-CN" altLang="en-US" sz="1600" dirty="0">
                  <a:solidFill>
                    <a:schemeClr val="tx1">
                      <a:lumMod val="75000"/>
                      <a:lumOff val="25000"/>
                    </a:schemeClr>
                  </a:solidFill>
                  <a:latin typeface="Noto Sans S Chinese" charset="-122"/>
                  <a:ea typeface="Noto Sans S Chinese" charset="-122"/>
                  <a:cs typeface="Noto Sans S Chinese" charset="-122"/>
                </a:rPr>
                <a:t>Add a title</a:t>
              </a:r>
            </a:p>
          </p:txBody>
        </p:sp>
      </p:grpSp>
      <p:sp>
        <p:nvSpPr>
          <p:cNvPr id="16" name="TextBox 29"/>
          <p:cNvSpPr txBox="1"/>
          <p:nvPr/>
        </p:nvSpPr>
        <p:spPr>
          <a:xfrm>
            <a:off x="957436" y="2807179"/>
            <a:ext cx="570932" cy="769441"/>
          </a:xfrm>
          <a:prstGeom prst="rect">
            <a:avLst/>
          </a:prstGeom>
          <a:noFill/>
        </p:spPr>
        <p:txBody>
          <a:bodyPr>
            <a:spAutoFit/>
          </a:bodyPr>
          <a:lstStyle/>
          <a:p>
            <a:pPr>
              <a:defRPr/>
            </a:pPr>
            <a:r>
              <a:rPr lang="en-US" altLang="zh-CN" sz="4400" dirty="0">
                <a:solidFill>
                  <a:schemeClr val="tx1">
                    <a:lumMod val="75000"/>
                    <a:lumOff val="25000"/>
                  </a:schemeClr>
                </a:solidFill>
                <a:latin typeface="Noto Sans S Chinese" charset="-122"/>
                <a:ea typeface="Noto Sans S Chinese" charset="-122"/>
                <a:cs typeface="Noto Sans S Chinese" charset="-122"/>
              </a:rPr>
              <a:t>2</a:t>
            </a:r>
            <a:endParaRPr lang="zh-CN" altLang="en-US" sz="4400" dirty="0">
              <a:solidFill>
                <a:schemeClr val="tx1">
                  <a:lumMod val="75000"/>
                  <a:lumOff val="25000"/>
                </a:schemeClr>
              </a:solidFill>
              <a:latin typeface="Noto Sans S Chinese" charset="-122"/>
              <a:ea typeface="Noto Sans S Chinese" charset="-122"/>
              <a:cs typeface="Noto Sans S Chinese" charset="-122"/>
            </a:endParaRPr>
          </a:p>
        </p:txBody>
      </p:sp>
      <p:grpSp>
        <p:nvGrpSpPr>
          <p:cNvPr id="17" name="组合 1"/>
          <p:cNvGrpSpPr/>
          <p:nvPr/>
        </p:nvGrpSpPr>
        <p:grpSpPr bwMode="auto">
          <a:xfrm>
            <a:off x="1552511" y="3912532"/>
            <a:ext cx="3042934" cy="1062655"/>
            <a:chOff x="783626" y="3401046"/>
            <a:chExt cx="2303360" cy="804033"/>
          </a:xfrm>
        </p:grpSpPr>
        <p:sp>
          <p:nvSpPr>
            <p:cNvPr id="18" name="Rectangle 16"/>
            <p:cNvSpPr/>
            <p:nvPr/>
          </p:nvSpPr>
          <p:spPr>
            <a:xfrm>
              <a:off x="783626" y="3651911"/>
              <a:ext cx="2303360" cy="553168"/>
            </a:xfrm>
            <a:prstGeom prst="rect">
              <a:avLst/>
            </a:prstGeom>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30000"/>
                </a:lnSpc>
                <a:spcBef>
                  <a:spcPct val="0"/>
                </a:spcBef>
                <a:buNone/>
              </a:pPr>
              <a:r>
                <a:rPr lang="zh-CN" altLang="en-US" sz="1100" dirty="0">
                  <a:solidFill>
                    <a:schemeClr val="tx1">
                      <a:lumMod val="50000"/>
                      <a:lumOff val="50000"/>
                    </a:schemeClr>
                  </a:solidFill>
                  <a:latin typeface="Noto Sans S Chinese" charset="-122"/>
                  <a:ea typeface="Noto Sans S Chinese" charset="-122"/>
                  <a:cs typeface="Noto Sans S Chinese" charset="-122"/>
                  <a:sym typeface="微软雅黑" pitchFamily="34" charset="-122"/>
                </a:rPr>
                <a:t>Enter the description description of the chart above here and the comprehensive description description of the chart above.</a:t>
              </a:r>
            </a:p>
          </p:txBody>
        </p:sp>
        <p:sp>
          <p:nvSpPr>
            <p:cNvPr id="19" name="Rectangle 17"/>
            <p:cNvSpPr/>
            <p:nvPr/>
          </p:nvSpPr>
          <p:spPr>
            <a:xfrm>
              <a:off x="1223275" y="3401046"/>
              <a:ext cx="761044" cy="256159"/>
            </a:xfrm>
            <a:prstGeom prst="rect">
              <a:avLst/>
            </a:prstGeom>
          </p:spPr>
          <p:txBody>
            <a:bodyPr wrap="none">
              <a:spAutoFit/>
            </a:bodyPr>
            <a:lstStyle/>
            <a:p>
              <a:pPr algn="ctr"/>
              <a:r>
                <a:rPr lang="zh-CN" altLang="en-US" sz="1600" dirty="0">
                  <a:solidFill>
                    <a:schemeClr val="tx1">
                      <a:lumMod val="75000"/>
                      <a:lumOff val="25000"/>
                    </a:schemeClr>
                  </a:solidFill>
                  <a:latin typeface="Noto Sans S Chinese" charset="-122"/>
                  <a:ea typeface="Noto Sans S Chinese" charset="-122"/>
                  <a:cs typeface="Noto Sans S Chinese" charset="-122"/>
                </a:rPr>
                <a:t>Add a title</a:t>
              </a:r>
            </a:p>
          </p:txBody>
        </p:sp>
      </p:grpSp>
      <p:sp>
        <p:nvSpPr>
          <p:cNvPr id="20" name="TextBox 33"/>
          <p:cNvSpPr txBox="1"/>
          <p:nvPr/>
        </p:nvSpPr>
        <p:spPr>
          <a:xfrm>
            <a:off x="957436" y="3882126"/>
            <a:ext cx="570932" cy="769441"/>
          </a:xfrm>
          <a:prstGeom prst="rect">
            <a:avLst/>
          </a:prstGeom>
          <a:noFill/>
        </p:spPr>
        <p:txBody>
          <a:bodyPr>
            <a:spAutoFit/>
          </a:bodyPr>
          <a:lstStyle/>
          <a:p>
            <a:pPr>
              <a:defRPr/>
            </a:pPr>
            <a:r>
              <a:rPr lang="en-US" altLang="zh-CN" sz="4400" dirty="0">
                <a:solidFill>
                  <a:schemeClr val="tx1">
                    <a:lumMod val="75000"/>
                    <a:lumOff val="25000"/>
                  </a:schemeClr>
                </a:solidFill>
                <a:latin typeface="Noto Sans S Chinese" charset="-122"/>
                <a:ea typeface="Noto Sans S Chinese" charset="-122"/>
                <a:cs typeface="Noto Sans S Chinese" charset="-122"/>
              </a:rPr>
              <a:t>3</a:t>
            </a:r>
            <a:endParaRPr lang="zh-CN" altLang="en-US" sz="4400" dirty="0">
              <a:solidFill>
                <a:schemeClr val="tx1">
                  <a:lumMod val="75000"/>
                  <a:lumOff val="25000"/>
                </a:schemeClr>
              </a:solidFill>
              <a:latin typeface="Noto Sans S Chinese" charset="-122"/>
              <a:ea typeface="Noto Sans S Chinese" charset="-122"/>
              <a:cs typeface="Noto Sans S Chinese" charset="-122"/>
            </a:endParaRPr>
          </a:p>
        </p:txBody>
      </p:sp>
      <p:grpSp>
        <p:nvGrpSpPr>
          <p:cNvPr id="21" name="组合 1"/>
          <p:cNvGrpSpPr/>
          <p:nvPr/>
        </p:nvGrpSpPr>
        <p:grpSpPr bwMode="auto">
          <a:xfrm>
            <a:off x="1552510" y="4959666"/>
            <a:ext cx="3227742" cy="1062657"/>
            <a:chOff x="783625" y="3401046"/>
            <a:chExt cx="2443251" cy="804034"/>
          </a:xfrm>
        </p:grpSpPr>
        <p:sp>
          <p:nvSpPr>
            <p:cNvPr id="22" name="Rectangle 16"/>
            <p:cNvSpPr/>
            <p:nvPr/>
          </p:nvSpPr>
          <p:spPr>
            <a:xfrm>
              <a:off x="783625" y="3651912"/>
              <a:ext cx="2443251" cy="553168"/>
            </a:xfrm>
            <a:prstGeom prst="rect">
              <a:avLst/>
            </a:prstGeom>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130000"/>
                </a:lnSpc>
                <a:spcBef>
                  <a:spcPct val="0"/>
                </a:spcBef>
                <a:buNone/>
              </a:pPr>
              <a:r>
                <a:rPr lang="zh-CN" altLang="en-US" sz="1100" dirty="0">
                  <a:solidFill>
                    <a:schemeClr val="tx1">
                      <a:lumMod val="50000"/>
                      <a:lumOff val="50000"/>
                    </a:schemeClr>
                  </a:solidFill>
                  <a:latin typeface="Noto Sans S Chinese" charset="-122"/>
                  <a:ea typeface="Noto Sans S Chinese" charset="-122"/>
                  <a:cs typeface="Noto Sans S Chinese" charset="-122"/>
                  <a:sym typeface="微软雅黑" pitchFamily="34" charset="-122"/>
                </a:rPr>
                <a:t>Enter the description description of the chart above here and the comprehensive description description of the chart above.</a:t>
              </a:r>
            </a:p>
          </p:txBody>
        </p:sp>
        <p:sp>
          <p:nvSpPr>
            <p:cNvPr id="23" name="Rectangle 17"/>
            <p:cNvSpPr/>
            <p:nvPr/>
          </p:nvSpPr>
          <p:spPr>
            <a:xfrm>
              <a:off x="1223275" y="3401046"/>
              <a:ext cx="761044" cy="256159"/>
            </a:xfrm>
            <a:prstGeom prst="rect">
              <a:avLst/>
            </a:prstGeom>
          </p:spPr>
          <p:txBody>
            <a:bodyPr wrap="none">
              <a:spAutoFit/>
            </a:bodyPr>
            <a:lstStyle/>
            <a:p>
              <a:pPr algn="ctr"/>
              <a:r>
                <a:rPr lang="zh-CN" altLang="en-US" sz="1600" dirty="0">
                  <a:solidFill>
                    <a:schemeClr val="tx1">
                      <a:lumMod val="75000"/>
                      <a:lumOff val="25000"/>
                    </a:schemeClr>
                  </a:solidFill>
                  <a:latin typeface="Noto Sans S Chinese" charset="-122"/>
                  <a:ea typeface="Noto Sans S Chinese" charset="-122"/>
                  <a:cs typeface="Noto Sans S Chinese" charset="-122"/>
                </a:rPr>
                <a:t>Add a title</a:t>
              </a:r>
            </a:p>
          </p:txBody>
        </p:sp>
      </p:grpSp>
      <p:sp>
        <p:nvSpPr>
          <p:cNvPr id="24" name="TextBox 37"/>
          <p:cNvSpPr txBox="1"/>
          <p:nvPr/>
        </p:nvSpPr>
        <p:spPr>
          <a:xfrm>
            <a:off x="957436" y="4957074"/>
            <a:ext cx="570932" cy="769441"/>
          </a:xfrm>
          <a:prstGeom prst="rect">
            <a:avLst/>
          </a:prstGeom>
          <a:noFill/>
        </p:spPr>
        <p:txBody>
          <a:bodyPr>
            <a:spAutoFit/>
          </a:bodyPr>
          <a:lstStyle/>
          <a:p>
            <a:pPr>
              <a:defRPr/>
            </a:pPr>
            <a:r>
              <a:rPr lang="en-US" altLang="zh-CN" sz="4400" dirty="0">
                <a:solidFill>
                  <a:schemeClr val="tx1">
                    <a:lumMod val="75000"/>
                    <a:lumOff val="25000"/>
                  </a:schemeClr>
                </a:solidFill>
                <a:latin typeface="Noto Sans S Chinese" charset="-122"/>
                <a:ea typeface="Noto Sans S Chinese" charset="-122"/>
                <a:cs typeface="Noto Sans S Chinese" charset="-122"/>
              </a:rPr>
              <a:t>4</a:t>
            </a:r>
            <a:endParaRPr lang="zh-CN" altLang="en-US" sz="4400" dirty="0">
              <a:solidFill>
                <a:schemeClr val="tx1">
                  <a:lumMod val="75000"/>
                  <a:lumOff val="25000"/>
                </a:schemeClr>
              </a:solidFill>
              <a:latin typeface="Noto Sans S Chinese" charset="-122"/>
              <a:ea typeface="Noto Sans S Chinese" charset="-122"/>
              <a:cs typeface="Noto Sans S Chinese" charset="-122"/>
            </a:endParaRPr>
          </a:p>
        </p:txBody>
      </p:sp>
      <p:grpSp>
        <p:nvGrpSpPr>
          <p:cNvPr id="25" name="组合 1"/>
          <p:cNvGrpSpPr/>
          <p:nvPr/>
        </p:nvGrpSpPr>
        <p:grpSpPr bwMode="auto">
          <a:xfrm>
            <a:off x="7597771" y="1816176"/>
            <a:ext cx="3331952" cy="1062657"/>
            <a:chOff x="294446" y="3401047"/>
            <a:chExt cx="2520162" cy="804034"/>
          </a:xfrm>
        </p:grpSpPr>
        <p:sp>
          <p:nvSpPr>
            <p:cNvPr id="26" name="Rectangle 16"/>
            <p:cNvSpPr/>
            <p:nvPr/>
          </p:nvSpPr>
          <p:spPr>
            <a:xfrm>
              <a:off x="294446" y="3651913"/>
              <a:ext cx="2520162" cy="553168"/>
            </a:xfrm>
            <a:prstGeom prst="rect">
              <a:avLst/>
            </a:prstGeom>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a:lnSpc>
                  <a:spcPct val="130000"/>
                </a:lnSpc>
                <a:spcBef>
                  <a:spcPct val="0"/>
                </a:spcBef>
                <a:buNone/>
              </a:pPr>
              <a:r>
                <a:rPr lang="zh-CN" altLang="en-US" sz="1100" dirty="0">
                  <a:solidFill>
                    <a:schemeClr val="tx1">
                      <a:lumMod val="50000"/>
                      <a:lumOff val="50000"/>
                    </a:schemeClr>
                  </a:solidFill>
                  <a:latin typeface="Noto Sans S Chinese" charset="-122"/>
                  <a:ea typeface="Noto Sans S Chinese" charset="-122"/>
                  <a:cs typeface="Noto Sans S Chinese" charset="-122"/>
                  <a:sym typeface="微软雅黑" pitchFamily="34" charset="-122"/>
                </a:rPr>
                <a:t>Enter the description description of the chart above here and the comprehensive description description of the chart above.</a:t>
              </a:r>
            </a:p>
          </p:txBody>
        </p:sp>
        <p:sp>
          <p:nvSpPr>
            <p:cNvPr id="27" name="Rectangle 17"/>
            <p:cNvSpPr/>
            <p:nvPr/>
          </p:nvSpPr>
          <p:spPr>
            <a:xfrm>
              <a:off x="1614849" y="3401047"/>
              <a:ext cx="760449" cy="256159"/>
            </a:xfrm>
            <a:prstGeom prst="rect">
              <a:avLst/>
            </a:prstGeom>
          </p:spPr>
          <p:txBody>
            <a:bodyPr wrap="none">
              <a:spAutoFit/>
            </a:bodyPr>
            <a:lstStyle/>
            <a:p>
              <a:pPr algn="ctr"/>
              <a:r>
                <a:rPr lang="zh-CN" altLang="en-US" sz="1600" dirty="0">
                  <a:solidFill>
                    <a:schemeClr val="tx1">
                      <a:lumMod val="75000"/>
                      <a:lumOff val="25000"/>
                    </a:schemeClr>
                  </a:solidFill>
                  <a:latin typeface="Noto Sans S Chinese" charset="-122"/>
                  <a:ea typeface="Noto Sans S Chinese" charset="-122"/>
                  <a:cs typeface="Noto Sans S Chinese" charset="-122"/>
                </a:rPr>
                <a:t>Add a title</a:t>
              </a:r>
            </a:p>
          </p:txBody>
        </p:sp>
      </p:grpSp>
      <p:grpSp>
        <p:nvGrpSpPr>
          <p:cNvPr id="29" name="组合 1"/>
          <p:cNvGrpSpPr/>
          <p:nvPr/>
        </p:nvGrpSpPr>
        <p:grpSpPr bwMode="auto">
          <a:xfrm>
            <a:off x="7729414" y="2863307"/>
            <a:ext cx="3200307" cy="1062657"/>
            <a:chOff x="394016" y="3401047"/>
            <a:chExt cx="2420591" cy="804034"/>
          </a:xfrm>
        </p:grpSpPr>
        <p:sp>
          <p:nvSpPr>
            <p:cNvPr id="30" name="Rectangle 16"/>
            <p:cNvSpPr/>
            <p:nvPr/>
          </p:nvSpPr>
          <p:spPr>
            <a:xfrm>
              <a:off x="394016" y="3651913"/>
              <a:ext cx="2420591" cy="553168"/>
            </a:xfrm>
            <a:prstGeom prst="rect">
              <a:avLst/>
            </a:prstGeom>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a:lnSpc>
                  <a:spcPct val="130000"/>
                </a:lnSpc>
                <a:spcBef>
                  <a:spcPct val="0"/>
                </a:spcBef>
                <a:buNone/>
              </a:pPr>
              <a:r>
                <a:rPr lang="zh-CN" altLang="en-US" sz="1100" dirty="0">
                  <a:solidFill>
                    <a:schemeClr val="tx1">
                      <a:lumMod val="50000"/>
                      <a:lumOff val="50000"/>
                    </a:schemeClr>
                  </a:solidFill>
                  <a:latin typeface="Noto Sans S Chinese" charset="-122"/>
                  <a:ea typeface="Noto Sans S Chinese" charset="-122"/>
                  <a:cs typeface="Noto Sans S Chinese" charset="-122"/>
                  <a:sym typeface="微软雅黑" pitchFamily="34" charset="-122"/>
                </a:rPr>
                <a:t>Enter the description description of the chart above here and the comprehensive description description of the chart above.</a:t>
              </a:r>
            </a:p>
          </p:txBody>
        </p:sp>
        <p:sp>
          <p:nvSpPr>
            <p:cNvPr id="31" name="Rectangle 17"/>
            <p:cNvSpPr/>
            <p:nvPr/>
          </p:nvSpPr>
          <p:spPr>
            <a:xfrm>
              <a:off x="1614849" y="3401047"/>
              <a:ext cx="760449" cy="256159"/>
            </a:xfrm>
            <a:prstGeom prst="rect">
              <a:avLst/>
            </a:prstGeom>
          </p:spPr>
          <p:txBody>
            <a:bodyPr wrap="none">
              <a:spAutoFit/>
            </a:bodyPr>
            <a:lstStyle/>
            <a:p>
              <a:pPr algn="ctr"/>
              <a:r>
                <a:rPr lang="zh-CN" altLang="en-US" sz="1600" dirty="0">
                  <a:solidFill>
                    <a:schemeClr val="tx1">
                      <a:lumMod val="75000"/>
                      <a:lumOff val="25000"/>
                    </a:schemeClr>
                  </a:solidFill>
                  <a:latin typeface="Noto Sans S Chinese" charset="-122"/>
                  <a:ea typeface="Noto Sans S Chinese" charset="-122"/>
                  <a:cs typeface="Noto Sans S Chinese" charset="-122"/>
                </a:rPr>
                <a:t>Add a title</a:t>
              </a:r>
            </a:p>
          </p:txBody>
        </p:sp>
      </p:grpSp>
      <p:grpSp>
        <p:nvGrpSpPr>
          <p:cNvPr id="33" name="组合 1"/>
          <p:cNvGrpSpPr/>
          <p:nvPr/>
        </p:nvGrpSpPr>
        <p:grpSpPr bwMode="auto">
          <a:xfrm>
            <a:off x="7848173" y="3912536"/>
            <a:ext cx="3081550" cy="1062657"/>
            <a:chOff x="483840" y="3401047"/>
            <a:chExt cx="2330767" cy="804034"/>
          </a:xfrm>
        </p:grpSpPr>
        <p:sp>
          <p:nvSpPr>
            <p:cNvPr id="34" name="Rectangle 16"/>
            <p:cNvSpPr/>
            <p:nvPr/>
          </p:nvSpPr>
          <p:spPr>
            <a:xfrm>
              <a:off x="483840" y="3651913"/>
              <a:ext cx="2330767" cy="553168"/>
            </a:xfrm>
            <a:prstGeom prst="rect">
              <a:avLst/>
            </a:prstGeom>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a:lnSpc>
                  <a:spcPct val="130000"/>
                </a:lnSpc>
                <a:spcBef>
                  <a:spcPct val="0"/>
                </a:spcBef>
                <a:buNone/>
              </a:pPr>
              <a:r>
                <a:rPr lang="zh-CN" altLang="en-US" sz="1100" dirty="0">
                  <a:solidFill>
                    <a:schemeClr val="tx1">
                      <a:lumMod val="50000"/>
                      <a:lumOff val="50000"/>
                    </a:schemeClr>
                  </a:solidFill>
                  <a:latin typeface="Noto Sans S Chinese" charset="-122"/>
                  <a:ea typeface="Noto Sans S Chinese" charset="-122"/>
                  <a:cs typeface="Noto Sans S Chinese" charset="-122"/>
                  <a:sym typeface="微软雅黑" pitchFamily="34" charset="-122"/>
                </a:rPr>
                <a:t>Enter the description description of the chart above here and the comprehensive description description of the chart above.</a:t>
              </a:r>
            </a:p>
          </p:txBody>
        </p:sp>
        <p:sp>
          <p:nvSpPr>
            <p:cNvPr id="35" name="Rectangle 17"/>
            <p:cNvSpPr/>
            <p:nvPr/>
          </p:nvSpPr>
          <p:spPr>
            <a:xfrm>
              <a:off x="1614849" y="3401047"/>
              <a:ext cx="760449" cy="256159"/>
            </a:xfrm>
            <a:prstGeom prst="rect">
              <a:avLst/>
            </a:prstGeom>
          </p:spPr>
          <p:txBody>
            <a:bodyPr wrap="none">
              <a:spAutoFit/>
            </a:bodyPr>
            <a:lstStyle/>
            <a:p>
              <a:pPr algn="ctr"/>
              <a:r>
                <a:rPr lang="zh-CN" altLang="en-US" sz="1600" dirty="0">
                  <a:solidFill>
                    <a:schemeClr val="tx1">
                      <a:lumMod val="75000"/>
                      <a:lumOff val="25000"/>
                    </a:schemeClr>
                  </a:solidFill>
                  <a:latin typeface="Noto Sans S Chinese" charset="-122"/>
                  <a:ea typeface="Noto Sans S Chinese" charset="-122"/>
                  <a:cs typeface="Noto Sans S Chinese" charset="-122"/>
                </a:rPr>
                <a:t>Add a title</a:t>
              </a:r>
            </a:p>
          </p:txBody>
        </p:sp>
      </p:grpSp>
      <p:grpSp>
        <p:nvGrpSpPr>
          <p:cNvPr id="37" name="组合 1"/>
          <p:cNvGrpSpPr/>
          <p:nvPr/>
        </p:nvGrpSpPr>
        <p:grpSpPr bwMode="auto">
          <a:xfrm>
            <a:off x="7597771" y="4959666"/>
            <a:ext cx="3331951" cy="1062657"/>
            <a:chOff x="294446" y="3401046"/>
            <a:chExt cx="2520161" cy="804034"/>
          </a:xfrm>
        </p:grpSpPr>
        <p:sp>
          <p:nvSpPr>
            <p:cNvPr id="38" name="Rectangle 16"/>
            <p:cNvSpPr/>
            <p:nvPr/>
          </p:nvSpPr>
          <p:spPr>
            <a:xfrm>
              <a:off x="294446" y="3651912"/>
              <a:ext cx="2520161" cy="553168"/>
            </a:xfrm>
            <a:prstGeom prst="rect">
              <a:avLst/>
            </a:prstGeom>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a:lnSpc>
                  <a:spcPct val="130000"/>
                </a:lnSpc>
                <a:spcBef>
                  <a:spcPct val="0"/>
                </a:spcBef>
                <a:buNone/>
              </a:pPr>
              <a:r>
                <a:rPr lang="zh-CN" altLang="en-US" sz="1100" dirty="0">
                  <a:solidFill>
                    <a:schemeClr val="tx1">
                      <a:lumMod val="50000"/>
                      <a:lumOff val="50000"/>
                    </a:schemeClr>
                  </a:solidFill>
                  <a:latin typeface="Noto Sans S Chinese" charset="-122"/>
                  <a:ea typeface="Noto Sans S Chinese" charset="-122"/>
                  <a:cs typeface="Noto Sans S Chinese" charset="-122"/>
                  <a:sym typeface="微软雅黑" pitchFamily="34" charset="-122"/>
                </a:rPr>
                <a:t>Enter the description description of the chart above here and the comprehensive description description of the chart above.</a:t>
              </a:r>
            </a:p>
          </p:txBody>
        </p:sp>
        <p:sp>
          <p:nvSpPr>
            <p:cNvPr id="39" name="Rectangle 17"/>
            <p:cNvSpPr/>
            <p:nvPr/>
          </p:nvSpPr>
          <p:spPr>
            <a:xfrm>
              <a:off x="1614849" y="3401046"/>
              <a:ext cx="760449" cy="256159"/>
            </a:xfrm>
            <a:prstGeom prst="rect">
              <a:avLst/>
            </a:prstGeom>
          </p:spPr>
          <p:txBody>
            <a:bodyPr wrap="none">
              <a:spAutoFit/>
            </a:bodyPr>
            <a:lstStyle/>
            <a:p>
              <a:pPr algn="ctr"/>
              <a:r>
                <a:rPr lang="zh-CN" altLang="en-US" sz="1600" dirty="0">
                  <a:solidFill>
                    <a:schemeClr val="tx1">
                      <a:lumMod val="75000"/>
                      <a:lumOff val="25000"/>
                    </a:schemeClr>
                  </a:solidFill>
                  <a:latin typeface="Noto Sans S Chinese" charset="-122"/>
                  <a:ea typeface="Noto Sans S Chinese" charset="-122"/>
                  <a:cs typeface="Noto Sans S Chinese" charset="-122"/>
                </a:rPr>
                <a:t>Add a title</a:t>
              </a:r>
            </a:p>
          </p:txBody>
        </p:sp>
      </p:grpSp>
      <p:sp>
        <p:nvSpPr>
          <p:cNvPr id="42" name="TextBox 25"/>
          <p:cNvSpPr txBox="1"/>
          <p:nvPr/>
        </p:nvSpPr>
        <p:spPr>
          <a:xfrm>
            <a:off x="11050118" y="1732232"/>
            <a:ext cx="570932" cy="769441"/>
          </a:xfrm>
          <a:prstGeom prst="rect">
            <a:avLst/>
          </a:prstGeom>
          <a:noFill/>
        </p:spPr>
        <p:txBody>
          <a:bodyPr>
            <a:spAutoFit/>
          </a:bodyPr>
          <a:lstStyle/>
          <a:p>
            <a:pPr>
              <a:defRPr/>
            </a:pPr>
            <a:r>
              <a:rPr lang="en-US" altLang="zh-CN" sz="4400" dirty="0">
                <a:solidFill>
                  <a:schemeClr val="tx1">
                    <a:lumMod val="75000"/>
                    <a:lumOff val="25000"/>
                  </a:schemeClr>
                </a:solidFill>
                <a:latin typeface="Noto Sans S Chinese" charset="-122"/>
                <a:ea typeface="Noto Sans S Chinese" charset="-122"/>
                <a:cs typeface="Noto Sans S Chinese" charset="-122"/>
              </a:rPr>
              <a:t>1</a:t>
            </a:r>
            <a:endParaRPr lang="zh-CN" altLang="en-US" sz="4400" dirty="0">
              <a:solidFill>
                <a:schemeClr val="tx1">
                  <a:lumMod val="75000"/>
                  <a:lumOff val="25000"/>
                </a:schemeClr>
              </a:solidFill>
              <a:latin typeface="Noto Sans S Chinese" charset="-122"/>
              <a:ea typeface="Noto Sans S Chinese" charset="-122"/>
              <a:cs typeface="Noto Sans S Chinese" charset="-122"/>
            </a:endParaRPr>
          </a:p>
        </p:txBody>
      </p:sp>
      <p:sp>
        <p:nvSpPr>
          <p:cNvPr id="43" name="TextBox 29"/>
          <p:cNvSpPr txBox="1"/>
          <p:nvPr/>
        </p:nvSpPr>
        <p:spPr>
          <a:xfrm>
            <a:off x="11050118" y="2807179"/>
            <a:ext cx="570932" cy="769441"/>
          </a:xfrm>
          <a:prstGeom prst="rect">
            <a:avLst/>
          </a:prstGeom>
          <a:noFill/>
        </p:spPr>
        <p:txBody>
          <a:bodyPr>
            <a:spAutoFit/>
          </a:bodyPr>
          <a:lstStyle/>
          <a:p>
            <a:pPr>
              <a:defRPr/>
            </a:pPr>
            <a:r>
              <a:rPr lang="en-US" altLang="zh-CN" sz="4400" dirty="0">
                <a:solidFill>
                  <a:schemeClr val="tx1">
                    <a:lumMod val="75000"/>
                    <a:lumOff val="25000"/>
                  </a:schemeClr>
                </a:solidFill>
                <a:latin typeface="Noto Sans S Chinese" charset="-122"/>
                <a:ea typeface="Noto Sans S Chinese" charset="-122"/>
                <a:cs typeface="Noto Sans S Chinese" charset="-122"/>
              </a:rPr>
              <a:t>2</a:t>
            </a:r>
            <a:endParaRPr lang="zh-CN" altLang="en-US" sz="4400" dirty="0">
              <a:solidFill>
                <a:schemeClr val="tx1">
                  <a:lumMod val="75000"/>
                  <a:lumOff val="25000"/>
                </a:schemeClr>
              </a:solidFill>
              <a:latin typeface="Noto Sans S Chinese" charset="-122"/>
              <a:ea typeface="Noto Sans S Chinese" charset="-122"/>
              <a:cs typeface="Noto Sans S Chinese" charset="-122"/>
            </a:endParaRPr>
          </a:p>
        </p:txBody>
      </p:sp>
      <p:sp>
        <p:nvSpPr>
          <p:cNvPr id="44" name="TextBox 33"/>
          <p:cNvSpPr txBox="1"/>
          <p:nvPr/>
        </p:nvSpPr>
        <p:spPr>
          <a:xfrm>
            <a:off x="11050118" y="3882126"/>
            <a:ext cx="570932" cy="769441"/>
          </a:xfrm>
          <a:prstGeom prst="rect">
            <a:avLst/>
          </a:prstGeom>
          <a:noFill/>
        </p:spPr>
        <p:txBody>
          <a:bodyPr>
            <a:spAutoFit/>
          </a:bodyPr>
          <a:lstStyle/>
          <a:p>
            <a:pPr>
              <a:defRPr/>
            </a:pPr>
            <a:r>
              <a:rPr lang="en-US" altLang="zh-CN" sz="4400" dirty="0">
                <a:solidFill>
                  <a:schemeClr val="tx1">
                    <a:lumMod val="75000"/>
                    <a:lumOff val="25000"/>
                  </a:schemeClr>
                </a:solidFill>
                <a:latin typeface="Noto Sans S Chinese" charset="-122"/>
                <a:ea typeface="Noto Sans S Chinese" charset="-122"/>
                <a:cs typeface="Noto Sans S Chinese" charset="-122"/>
              </a:rPr>
              <a:t>3</a:t>
            </a:r>
            <a:endParaRPr lang="zh-CN" altLang="en-US" sz="4400" dirty="0">
              <a:solidFill>
                <a:schemeClr val="tx1">
                  <a:lumMod val="75000"/>
                  <a:lumOff val="25000"/>
                </a:schemeClr>
              </a:solidFill>
              <a:latin typeface="Noto Sans S Chinese" charset="-122"/>
              <a:ea typeface="Noto Sans S Chinese" charset="-122"/>
              <a:cs typeface="Noto Sans S Chinese" charset="-122"/>
            </a:endParaRPr>
          </a:p>
        </p:txBody>
      </p:sp>
      <p:sp>
        <p:nvSpPr>
          <p:cNvPr id="45" name="TextBox 37"/>
          <p:cNvSpPr txBox="1"/>
          <p:nvPr/>
        </p:nvSpPr>
        <p:spPr>
          <a:xfrm>
            <a:off x="11050118" y="4957074"/>
            <a:ext cx="570932" cy="769441"/>
          </a:xfrm>
          <a:prstGeom prst="rect">
            <a:avLst/>
          </a:prstGeom>
          <a:noFill/>
        </p:spPr>
        <p:txBody>
          <a:bodyPr>
            <a:spAutoFit/>
          </a:bodyPr>
          <a:lstStyle/>
          <a:p>
            <a:pPr>
              <a:defRPr/>
            </a:pPr>
            <a:r>
              <a:rPr lang="en-US" altLang="zh-CN" sz="4400" dirty="0">
                <a:solidFill>
                  <a:schemeClr val="tx1">
                    <a:lumMod val="75000"/>
                    <a:lumOff val="25000"/>
                  </a:schemeClr>
                </a:solidFill>
                <a:latin typeface="Noto Sans S Chinese" charset="-122"/>
                <a:ea typeface="Noto Sans S Chinese" charset="-122"/>
                <a:cs typeface="Noto Sans S Chinese" charset="-122"/>
              </a:rPr>
              <a:t>4</a:t>
            </a:r>
            <a:endParaRPr lang="zh-CN" altLang="en-US" sz="4400" dirty="0">
              <a:solidFill>
                <a:schemeClr val="tx1">
                  <a:lumMod val="75000"/>
                  <a:lumOff val="25000"/>
                </a:schemeClr>
              </a:solidFill>
              <a:latin typeface="Noto Sans S Chinese" charset="-122"/>
              <a:ea typeface="Noto Sans S Chinese" charset="-122"/>
              <a:cs typeface="Noto Sans S Chinese"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a14="http://schemas.microsoft.com/office/drawing/2010/main"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par>
                          <p:cTn id="31" fill="hold">
                            <p:stCondLst>
                              <p:cond delay="3000"/>
                            </p:stCondLst>
                            <p:childTnLst>
                              <p:par>
                                <p:cTn id="32" presetID="2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7" dur="1000" fill="hold"/>
                                        <p:tgtEl>
                                          <p:spTgt spid="3"/>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3"/>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2"/>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6"/>
                                        </p:tgtEl>
                                      </p:cBhvr>
                                    </p:animEffect>
                                  </p:childTnLst>
                                </p:cTn>
                              </p:par>
                              <p:par>
                                <p:cTn id="62" presetID="25"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7" dur="1000" fill="hold"/>
                                        <p:tgtEl>
                                          <p:spTgt spid="13"/>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13"/>
                                        </p:tgtEl>
                                      </p:cBhvr>
                                    </p:animEffect>
                                  </p:childTnLst>
                                </p:cTn>
                              </p:par>
                              <p:par>
                                <p:cTn id="72" presetID="25"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75"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76"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77" dur="1000" fill="hold"/>
                                        <p:tgtEl>
                                          <p:spTgt spid="20"/>
                                        </p:tgtEl>
                                        <p:attrNameLst>
                                          <p:attrName>ppt_h</p:attrName>
                                        </p:attrNameLst>
                                      </p:cBhvr>
                                      <p:tavLst>
                                        <p:tav tm="0">
                                          <p:val>
                                            <p:strVal val="#ppt_h"/>
                                          </p:val>
                                        </p:tav>
                                        <p:tav tm="100000">
                                          <p:val>
                                            <p:strVal val="#ppt_h"/>
                                          </p:val>
                                        </p:tav>
                                      </p:tavLst>
                                    </p:anim>
                                    <p:anim calcmode="lin" valueType="num">
                                      <p:cBhvr>
                                        <p:cTn id="78"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79"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80"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81" dur="1000" decel="50000">
                                          <p:stCondLst>
                                            <p:cond delay="0"/>
                                          </p:stCondLst>
                                        </p:cTn>
                                        <p:tgtEl>
                                          <p:spTgt spid="20"/>
                                        </p:tgtEl>
                                      </p:cBhvr>
                                    </p:animEffect>
                                  </p:childTnLst>
                                </p:cTn>
                              </p:par>
                              <p:par>
                                <p:cTn id="82" presetID="25" presetClass="entr" presetSubtype="0" fill="hold"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87" dur="1000" fill="hold"/>
                                        <p:tgtEl>
                                          <p:spTgt spid="17"/>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17"/>
                                        </p:tgtEl>
                                      </p:cBhvr>
                                    </p:animEffect>
                                  </p:childTnLst>
                                </p:cTn>
                              </p:par>
                              <p:par>
                                <p:cTn id="92" presetID="25"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p:cTn id="94"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95"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96"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97" dur="1000" fill="hold"/>
                                        <p:tgtEl>
                                          <p:spTgt spid="24"/>
                                        </p:tgtEl>
                                        <p:attrNameLst>
                                          <p:attrName>ppt_h</p:attrName>
                                        </p:attrNameLst>
                                      </p:cBhvr>
                                      <p:tavLst>
                                        <p:tav tm="0">
                                          <p:val>
                                            <p:strVal val="#ppt_h"/>
                                          </p:val>
                                        </p:tav>
                                        <p:tav tm="100000">
                                          <p:val>
                                            <p:strVal val="#ppt_h"/>
                                          </p:val>
                                        </p:tav>
                                      </p:tavLst>
                                    </p:anim>
                                    <p:anim calcmode="lin" valueType="num">
                                      <p:cBhvr>
                                        <p:cTn id="98"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99"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00"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01" dur="1000" decel="50000">
                                          <p:stCondLst>
                                            <p:cond delay="0"/>
                                          </p:stCondLst>
                                        </p:cTn>
                                        <p:tgtEl>
                                          <p:spTgt spid="24"/>
                                        </p:tgtEl>
                                      </p:cBhvr>
                                    </p:animEffect>
                                  </p:childTnLst>
                                </p:cTn>
                              </p:par>
                              <p:par>
                                <p:cTn id="102" presetID="25" presetClass="entr" presetSubtype="0" fill="hold" nodeType="withEffect">
                                  <p:stCondLst>
                                    <p:cond delay="0"/>
                                  </p:stCondLst>
                                  <p:childTnLst>
                                    <p:set>
                                      <p:cBhvr>
                                        <p:cTn id="103" dur="1" fill="hold">
                                          <p:stCondLst>
                                            <p:cond delay="0"/>
                                          </p:stCondLst>
                                        </p:cTn>
                                        <p:tgtEl>
                                          <p:spTgt spid="21"/>
                                        </p:tgtEl>
                                        <p:attrNameLst>
                                          <p:attrName>style.visibility</p:attrName>
                                        </p:attrNameLst>
                                      </p:cBhvr>
                                      <p:to>
                                        <p:strVal val="visible"/>
                                      </p:to>
                                    </p:set>
                                    <p:anim calcmode="lin" valueType="num">
                                      <p:cBhvr>
                                        <p:cTn id="104"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105"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106"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07" dur="1000" fill="hold"/>
                                        <p:tgtEl>
                                          <p:spTgt spid="21"/>
                                        </p:tgtEl>
                                        <p:attrNameLst>
                                          <p:attrName>ppt_h</p:attrName>
                                        </p:attrNameLst>
                                      </p:cBhvr>
                                      <p:tavLst>
                                        <p:tav tm="0">
                                          <p:val>
                                            <p:strVal val="#ppt_h"/>
                                          </p:val>
                                        </p:tav>
                                        <p:tav tm="100000">
                                          <p:val>
                                            <p:strVal val="#ppt_h"/>
                                          </p:val>
                                        </p:tav>
                                      </p:tavLst>
                                    </p:anim>
                                    <p:anim calcmode="lin" valueType="num">
                                      <p:cBhvr>
                                        <p:cTn id="108"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109"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110"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111" dur="1000" decel="50000">
                                          <p:stCondLst>
                                            <p:cond delay="0"/>
                                          </p:stCondLst>
                                        </p:cTn>
                                        <p:tgtEl>
                                          <p:spTgt spid="21"/>
                                        </p:tgtEl>
                                      </p:cBhvr>
                                    </p:animEffect>
                                  </p:childTnLst>
                                </p:cTn>
                              </p:par>
                              <p:par>
                                <p:cTn id="112" presetID="25" presetClass="entr" presetSubtype="0" fill="hold" nodeType="withEffect">
                                  <p:stCondLst>
                                    <p:cond delay="0"/>
                                  </p:stCondLst>
                                  <p:childTnLst>
                                    <p:set>
                                      <p:cBhvr>
                                        <p:cTn id="113" dur="1" fill="hold">
                                          <p:stCondLst>
                                            <p:cond delay="0"/>
                                          </p:stCondLst>
                                        </p:cTn>
                                        <p:tgtEl>
                                          <p:spTgt spid="25"/>
                                        </p:tgtEl>
                                        <p:attrNameLst>
                                          <p:attrName>style.visibility</p:attrName>
                                        </p:attrNameLst>
                                      </p:cBhvr>
                                      <p:to>
                                        <p:strVal val="visible"/>
                                      </p:to>
                                    </p:set>
                                    <p:anim calcmode="lin" valueType="num">
                                      <p:cBhvr>
                                        <p:cTn id="114"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15"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16"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17" dur="1000" fill="hold"/>
                                        <p:tgtEl>
                                          <p:spTgt spid="25"/>
                                        </p:tgtEl>
                                        <p:attrNameLst>
                                          <p:attrName>ppt_h</p:attrName>
                                        </p:attrNameLst>
                                      </p:cBhvr>
                                      <p:tavLst>
                                        <p:tav tm="0">
                                          <p:val>
                                            <p:strVal val="#ppt_h"/>
                                          </p:val>
                                        </p:tav>
                                        <p:tav tm="100000">
                                          <p:val>
                                            <p:strVal val="#ppt_h"/>
                                          </p:val>
                                        </p:tav>
                                      </p:tavLst>
                                    </p:anim>
                                    <p:anim calcmode="lin" valueType="num">
                                      <p:cBhvr>
                                        <p:cTn id="118"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19"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20"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21" dur="1000" decel="50000">
                                          <p:stCondLst>
                                            <p:cond delay="0"/>
                                          </p:stCondLst>
                                        </p:cTn>
                                        <p:tgtEl>
                                          <p:spTgt spid="25"/>
                                        </p:tgtEl>
                                      </p:cBhvr>
                                    </p:animEffect>
                                  </p:childTnLst>
                                </p:cTn>
                              </p:par>
                              <p:par>
                                <p:cTn id="122" presetID="25" presetClass="entr" presetSubtype="0" fill="hold" grpId="0" nodeType="withEffect">
                                  <p:stCondLst>
                                    <p:cond delay="0"/>
                                  </p:stCondLst>
                                  <p:childTnLst>
                                    <p:set>
                                      <p:cBhvr>
                                        <p:cTn id="123" dur="1" fill="hold">
                                          <p:stCondLst>
                                            <p:cond delay="0"/>
                                          </p:stCondLst>
                                        </p:cTn>
                                        <p:tgtEl>
                                          <p:spTgt spid="42"/>
                                        </p:tgtEl>
                                        <p:attrNameLst>
                                          <p:attrName>style.visibility</p:attrName>
                                        </p:attrNameLst>
                                      </p:cBhvr>
                                      <p:to>
                                        <p:strVal val="visible"/>
                                      </p:to>
                                    </p:set>
                                    <p:anim calcmode="lin" valueType="num">
                                      <p:cBhvr>
                                        <p:cTn id="124"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125"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126"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27" dur="1000" fill="hold"/>
                                        <p:tgtEl>
                                          <p:spTgt spid="42"/>
                                        </p:tgtEl>
                                        <p:attrNameLst>
                                          <p:attrName>ppt_h</p:attrName>
                                        </p:attrNameLst>
                                      </p:cBhvr>
                                      <p:tavLst>
                                        <p:tav tm="0">
                                          <p:val>
                                            <p:strVal val="#ppt_h"/>
                                          </p:val>
                                        </p:tav>
                                        <p:tav tm="100000">
                                          <p:val>
                                            <p:strVal val="#ppt_h"/>
                                          </p:val>
                                        </p:tav>
                                      </p:tavLst>
                                    </p:anim>
                                    <p:anim calcmode="lin" valueType="num">
                                      <p:cBhvr>
                                        <p:cTn id="128"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129"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130"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131" dur="1000" decel="50000">
                                          <p:stCondLst>
                                            <p:cond delay="0"/>
                                          </p:stCondLst>
                                        </p:cTn>
                                        <p:tgtEl>
                                          <p:spTgt spid="42"/>
                                        </p:tgtEl>
                                      </p:cBhvr>
                                    </p:animEffect>
                                  </p:childTnLst>
                                </p:cTn>
                              </p:par>
                              <p:par>
                                <p:cTn id="132" presetID="25" presetClass="entr" presetSubtype="0" fill="hold" nodeType="withEffect">
                                  <p:stCondLst>
                                    <p:cond delay="0"/>
                                  </p:stCondLst>
                                  <p:childTnLst>
                                    <p:set>
                                      <p:cBhvr>
                                        <p:cTn id="133" dur="1" fill="hold">
                                          <p:stCondLst>
                                            <p:cond delay="0"/>
                                          </p:stCondLst>
                                        </p:cTn>
                                        <p:tgtEl>
                                          <p:spTgt spid="29"/>
                                        </p:tgtEl>
                                        <p:attrNameLst>
                                          <p:attrName>style.visibility</p:attrName>
                                        </p:attrNameLst>
                                      </p:cBhvr>
                                      <p:to>
                                        <p:strVal val="visible"/>
                                      </p:to>
                                    </p:set>
                                    <p:anim calcmode="lin" valueType="num">
                                      <p:cBhvr>
                                        <p:cTn id="134"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35"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36"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37" dur="1000" fill="hold"/>
                                        <p:tgtEl>
                                          <p:spTgt spid="29"/>
                                        </p:tgtEl>
                                        <p:attrNameLst>
                                          <p:attrName>ppt_h</p:attrName>
                                        </p:attrNameLst>
                                      </p:cBhvr>
                                      <p:tavLst>
                                        <p:tav tm="0">
                                          <p:val>
                                            <p:strVal val="#ppt_h"/>
                                          </p:val>
                                        </p:tav>
                                        <p:tav tm="100000">
                                          <p:val>
                                            <p:strVal val="#ppt_h"/>
                                          </p:val>
                                        </p:tav>
                                      </p:tavLst>
                                    </p:anim>
                                    <p:anim calcmode="lin" valueType="num">
                                      <p:cBhvr>
                                        <p:cTn id="138"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39"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40"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141" dur="1000" decel="50000">
                                          <p:stCondLst>
                                            <p:cond delay="0"/>
                                          </p:stCondLst>
                                        </p:cTn>
                                        <p:tgtEl>
                                          <p:spTgt spid="29"/>
                                        </p:tgtEl>
                                      </p:cBhvr>
                                    </p:animEffect>
                                  </p:childTnLst>
                                </p:cTn>
                              </p:par>
                              <p:par>
                                <p:cTn id="142" presetID="25" presetClass="entr" presetSubtype="0" fill="hold" grpId="0" nodeType="withEffect">
                                  <p:stCondLst>
                                    <p:cond delay="0"/>
                                  </p:stCondLst>
                                  <p:childTnLst>
                                    <p:set>
                                      <p:cBhvr>
                                        <p:cTn id="143" dur="1" fill="hold">
                                          <p:stCondLst>
                                            <p:cond delay="0"/>
                                          </p:stCondLst>
                                        </p:cTn>
                                        <p:tgtEl>
                                          <p:spTgt spid="43"/>
                                        </p:tgtEl>
                                        <p:attrNameLst>
                                          <p:attrName>style.visibility</p:attrName>
                                        </p:attrNameLst>
                                      </p:cBhvr>
                                      <p:to>
                                        <p:strVal val="visible"/>
                                      </p:to>
                                    </p:set>
                                    <p:anim calcmode="lin" valueType="num">
                                      <p:cBhvr>
                                        <p:cTn id="144"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145"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146"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147" dur="1000" fill="hold"/>
                                        <p:tgtEl>
                                          <p:spTgt spid="43"/>
                                        </p:tgtEl>
                                        <p:attrNameLst>
                                          <p:attrName>ppt_h</p:attrName>
                                        </p:attrNameLst>
                                      </p:cBhvr>
                                      <p:tavLst>
                                        <p:tav tm="0">
                                          <p:val>
                                            <p:strVal val="#ppt_h"/>
                                          </p:val>
                                        </p:tav>
                                        <p:tav tm="100000">
                                          <p:val>
                                            <p:strVal val="#ppt_h"/>
                                          </p:val>
                                        </p:tav>
                                      </p:tavLst>
                                    </p:anim>
                                    <p:anim calcmode="lin" valueType="num">
                                      <p:cBhvr>
                                        <p:cTn id="148"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149"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150"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151" dur="1000" decel="50000">
                                          <p:stCondLst>
                                            <p:cond delay="0"/>
                                          </p:stCondLst>
                                        </p:cTn>
                                        <p:tgtEl>
                                          <p:spTgt spid="43"/>
                                        </p:tgtEl>
                                      </p:cBhvr>
                                    </p:animEffect>
                                  </p:childTnLst>
                                </p:cTn>
                              </p:par>
                              <p:par>
                                <p:cTn id="152" presetID="25" presetClass="entr" presetSubtype="0" fill="hold" nodeType="withEffect">
                                  <p:stCondLst>
                                    <p:cond delay="0"/>
                                  </p:stCondLst>
                                  <p:childTnLst>
                                    <p:set>
                                      <p:cBhvr>
                                        <p:cTn id="153" dur="1" fill="hold">
                                          <p:stCondLst>
                                            <p:cond delay="0"/>
                                          </p:stCondLst>
                                        </p:cTn>
                                        <p:tgtEl>
                                          <p:spTgt spid="33"/>
                                        </p:tgtEl>
                                        <p:attrNameLst>
                                          <p:attrName>style.visibility</p:attrName>
                                        </p:attrNameLst>
                                      </p:cBhvr>
                                      <p:to>
                                        <p:strVal val="visible"/>
                                      </p:to>
                                    </p:set>
                                    <p:anim calcmode="lin" valueType="num">
                                      <p:cBhvr>
                                        <p:cTn id="154"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155"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156"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57" dur="1000" fill="hold"/>
                                        <p:tgtEl>
                                          <p:spTgt spid="33"/>
                                        </p:tgtEl>
                                        <p:attrNameLst>
                                          <p:attrName>ppt_h</p:attrName>
                                        </p:attrNameLst>
                                      </p:cBhvr>
                                      <p:tavLst>
                                        <p:tav tm="0">
                                          <p:val>
                                            <p:strVal val="#ppt_h"/>
                                          </p:val>
                                        </p:tav>
                                        <p:tav tm="100000">
                                          <p:val>
                                            <p:strVal val="#ppt_h"/>
                                          </p:val>
                                        </p:tav>
                                      </p:tavLst>
                                    </p:anim>
                                    <p:anim calcmode="lin" valueType="num">
                                      <p:cBhvr>
                                        <p:cTn id="158"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59"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60"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61" dur="1000" decel="50000">
                                          <p:stCondLst>
                                            <p:cond delay="0"/>
                                          </p:stCondLst>
                                        </p:cTn>
                                        <p:tgtEl>
                                          <p:spTgt spid="33"/>
                                        </p:tgtEl>
                                      </p:cBhvr>
                                    </p:animEffect>
                                  </p:childTnLst>
                                </p:cTn>
                              </p:par>
                              <p:par>
                                <p:cTn id="162" presetID="25" presetClass="entr" presetSubtype="0" fill="hold" grpId="0" nodeType="withEffect">
                                  <p:stCondLst>
                                    <p:cond delay="0"/>
                                  </p:stCondLst>
                                  <p:childTnLst>
                                    <p:set>
                                      <p:cBhvr>
                                        <p:cTn id="163" dur="1" fill="hold">
                                          <p:stCondLst>
                                            <p:cond delay="0"/>
                                          </p:stCondLst>
                                        </p:cTn>
                                        <p:tgtEl>
                                          <p:spTgt spid="44"/>
                                        </p:tgtEl>
                                        <p:attrNameLst>
                                          <p:attrName>style.visibility</p:attrName>
                                        </p:attrNameLst>
                                      </p:cBhvr>
                                      <p:to>
                                        <p:strVal val="visible"/>
                                      </p:to>
                                    </p:set>
                                    <p:anim calcmode="lin" valueType="num">
                                      <p:cBhvr>
                                        <p:cTn id="164" dur="500" decel="50000" fill="hold">
                                          <p:stCondLst>
                                            <p:cond delay="0"/>
                                          </p:stCondLst>
                                        </p:cTn>
                                        <p:tgtEl>
                                          <p:spTgt spid="44"/>
                                        </p:tgtEl>
                                        <p:attrNameLst>
                                          <p:attrName>style.rotation</p:attrName>
                                        </p:attrNameLst>
                                      </p:cBhvr>
                                      <p:tavLst>
                                        <p:tav tm="0">
                                          <p:val>
                                            <p:fltVal val="-90"/>
                                          </p:val>
                                        </p:tav>
                                        <p:tav tm="100000">
                                          <p:val>
                                            <p:fltVal val="0"/>
                                          </p:val>
                                        </p:tav>
                                      </p:tavLst>
                                    </p:anim>
                                    <p:anim calcmode="lin" valueType="num">
                                      <p:cBhvr>
                                        <p:cTn id="165" dur="500" decel="50000" fill="hold">
                                          <p:stCondLst>
                                            <p:cond delay="0"/>
                                          </p:stCondLst>
                                        </p:cTn>
                                        <p:tgtEl>
                                          <p:spTgt spid="44"/>
                                        </p:tgtEl>
                                        <p:attrNameLst>
                                          <p:attrName>ppt_w</p:attrName>
                                        </p:attrNameLst>
                                      </p:cBhvr>
                                      <p:tavLst>
                                        <p:tav tm="0">
                                          <p:val>
                                            <p:strVal val="#ppt_w"/>
                                          </p:val>
                                        </p:tav>
                                        <p:tav tm="100000">
                                          <p:val>
                                            <p:strVal val="#ppt_w*.05"/>
                                          </p:val>
                                        </p:tav>
                                      </p:tavLst>
                                    </p:anim>
                                    <p:anim calcmode="lin" valueType="num">
                                      <p:cBhvr>
                                        <p:cTn id="166" dur="500" accel="50000" fill="hold">
                                          <p:stCondLst>
                                            <p:cond delay="500"/>
                                          </p:stCondLst>
                                        </p:cTn>
                                        <p:tgtEl>
                                          <p:spTgt spid="44"/>
                                        </p:tgtEl>
                                        <p:attrNameLst>
                                          <p:attrName>ppt_w</p:attrName>
                                        </p:attrNameLst>
                                      </p:cBhvr>
                                      <p:tavLst>
                                        <p:tav tm="0">
                                          <p:val>
                                            <p:strVal val="#ppt_w*.05"/>
                                          </p:val>
                                        </p:tav>
                                        <p:tav tm="100000">
                                          <p:val>
                                            <p:strVal val="#ppt_w"/>
                                          </p:val>
                                        </p:tav>
                                      </p:tavLst>
                                    </p:anim>
                                    <p:anim calcmode="lin" valueType="num">
                                      <p:cBhvr>
                                        <p:cTn id="167" dur="1000" fill="hold"/>
                                        <p:tgtEl>
                                          <p:spTgt spid="44"/>
                                        </p:tgtEl>
                                        <p:attrNameLst>
                                          <p:attrName>ppt_h</p:attrName>
                                        </p:attrNameLst>
                                      </p:cBhvr>
                                      <p:tavLst>
                                        <p:tav tm="0">
                                          <p:val>
                                            <p:strVal val="#ppt_h"/>
                                          </p:val>
                                        </p:tav>
                                        <p:tav tm="100000">
                                          <p:val>
                                            <p:strVal val="#ppt_h"/>
                                          </p:val>
                                        </p:tav>
                                      </p:tavLst>
                                    </p:anim>
                                    <p:anim calcmode="lin" valueType="num">
                                      <p:cBhvr>
                                        <p:cTn id="168" dur="500" decel="50000" fill="hold">
                                          <p:stCondLst>
                                            <p:cond delay="0"/>
                                          </p:stCondLst>
                                        </p:cTn>
                                        <p:tgtEl>
                                          <p:spTgt spid="44"/>
                                        </p:tgtEl>
                                        <p:attrNameLst>
                                          <p:attrName>ppt_x</p:attrName>
                                        </p:attrNameLst>
                                      </p:cBhvr>
                                      <p:tavLst>
                                        <p:tav tm="0">
                                          <p:val>
                                            <p:strVal val="#ppt_x+.4"/>
                                          </p:val>
                                        </p:tav>
                                        <p:tav tm="100000">
                                          <p:val>
                                            <p:strVal val="#ppt_x"/>
                                          </p:val>
                                        </p:tav>
                                      </p:tavLst>
                                    </p:anim>
                                    <p:anim calcmode="lin" valueType="num">
                                      <p:cBhvr>
                                        <p:cTn id="169" dur="500" decel="50000" fill="hold">
                                          <p:stCondLst>
                                            <p:cond delay="0"/>
                                          </p:stCondLst>
                                        </p:cTn>
                                        <p:tgtEl>
                                          <p:spTgt spid="44"/>
                                        </p:tgtEl>
                                        <p:attrNameLst>
                                          <p:attrName>ppt_y</p:attrName>
                                        </p:attrNameLst>
                                      </p:cBhvr>
                                      <p:tavLst>
                                        <p:tav tm="0">
                                          <p:val>
                                            <p:strVal val="#ppt_y-.2"/>
                                          </p:val>
                                        </p:tav>
                                        <p:tav tm="100000">
                                          <p:val>
                                            <p:strVal val="#ppt_y+.1"/>
                                          </p:val>
                                        </p:tav>
                                      </p:tavLst>
                                    </p:anim>
                                    <p:anim calcmode="lin" valueType="num">
                                      <p:cBhvr>
                                        <p:cTn id="170" dur="500" accel="50000" fill="hold">
                                          <p:stCondLst>
                                            <p:cond delay="500"/>
                                          </p:stCondLst>
                                        </p:cTn>
                                        <p:tgtEl>
                                          <p:spTgt spid="44"/>
                                        </p:tgtEl>
                                        <p:attrNameLst>
                                          <p:attrName>ppt_y</p:attrName>
                                        </p:attrNameLst>
                                      </p:cBhvr>
                                      <p:tavLst>
                                        <p:tav tm="0">
                                          <p:val>
                                            <p:strVal val="#ppt_y+.1"/>
                                          </p:val>
                                        </p:tav>
                                        <p:tav tm="100000">
                                          <p:val>
                                            <p:strVal val="#ppt_y"/>
                                          </p:val>
                                        </p:tav>
                                      </p:tavLst>
                                    </p:anim>
                                    <p:animEffect transition="in" filter="fade">
                                      <p:cBhvr>
                                        <p:cTn id="171" dur="1000" decel="50000">
                                          <p:stCondLst>
                                            <p:cond delay="0"/>
                                          </p:stCondLst>
                                        </p:cTn>
                                        <p:tgtEl>
                                          <p:spTgt spid="44"/>
                                        </p:tgtEl>
                                      </p:cBhvr>
                                    </p:animEffect>
                                  </p:childTnLst>
                                </p:cTn>
                              </p:par>
                              <p:par>
                                <p:cTn id="172" presetID="25" presetClass="entr" presetSubtype="0" fill="hold" nodeType="withEffect">
                                  <p:stCondLst>
                                    <p:cond delay="0"/>
                                  </p:stCondLst>
                                  <p:childTnLst>
                                    <p:set>
                                      <p:cBhvr>
                                        <p:cTn id="173" dur="1" fill="hold">
                                          <p:stCondLst>
                                            <p:cond delay="0"/>
                                          </p:stCondLst>
                                        </p:cTn>
                                        <p:tgtEl>
                                          <p:spTgt spid="37"/>
                                        </p:tgtEl>
                                        <p:attrNameLst>
                                          <p:attrName>style.visibility</p:attrName>
                                        </p:attrNameLst>
                                      </p:cBhvr>
                                      <p:to>
                                        <p:strVal val="visible"/>
                                      </p:to>
                                    </p:set>
                                    <p:anim calcmode="lin" valueType="num">
                                      <p:cBhvr>
                                        <p:cTn id="174"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75"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76"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77" dur="1000" fill="hold"/>
                                        <p:tgtEl>
                                          <p:spTgt spid="37"/>
                                        </p:tgtEl>
                                        <p:attrNameLst>
                                          <p:attrName>ppt_h</p:attrName>
                                        </p:attrNameLst>
                                      </p:cBhvr>
                                      <p:tavLst>
                                        <p:tav tm="0">
                                          <p:val>
                                            <p:strVal val="#ppt_h"/>
                                          </p:val>
                                        </p:tav>
                                        <p:tav tm="100000">
                                          <p:val>
                                            <p:strVal val="#ppt_h"/>
                                          </p:val>
                                        </p:tav>
                                      </p:tavLst>
                                    </p:anim>
                                    <p:anim calcmode="lin" valueType="num">
                                      <p:cBhvr>
                                        <p:cTn id="178"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9"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0"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81" dur="1000" decel="50000">
                                          <p:stCondLst>
                                            <p:cond delay="0"/>
                                          </p:stCondLst>
                                        </p:cTn>
                                        <p:tgtEl>
                                          <p:spTgt spid="37"/>
                                        </p:tgtEl>
                                      </p:cBhvr>
                                    </p:animEffect>
                                  </p:childTnLst>
                                </p:cTn>
                              </p:par>
                              <p:par>
                                <p:cTn id="182" presetID="25" presetClass="entr" presetSubtype="0" fill="hold" grpId="0" nodeType="withEffect">
                                  <p:stCondLst>
                                    <p:cond delay="0"/>
                                  </p:stCondLst>
                                  <p:childTnLst>
                                    <p:set>
                                      <p:cBhvr>
                                        <p:cTn id="183" dur="1" fill="hold">
                                          <p:stCondLst>
                                            <p:cond delay="0"/>
                                          </p:stCondLst>
                                        </p:cTn>
                                        <p:tgtEl>
                                          <p:spTgt spid="45"/>
                                        </p:tgtEl>
                                        <p:attrNameLst>
                                          <p:attrName>style.visibility</p:attrName>
                                        </p:attrNameLst>
                                      </p:cBhvr>
                                      <p:to>
                                        <p:strVal val="visible"/>
                                      </p:to>
                                    </p:set>
                                    <p:anim calcmode="lin" valueType="num">
                                      <p:cBhvr>
                                        <p:cTn id="184"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185"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186"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187" dur="1000" fill="hold"/>
                                        <p:tgtEl>
                                          <p:spTgt spid="45"/>
                                        </p:tgtEl>
                                        <p:attrNameLst>
                                          <p:attrName>ppt_h</p:attrName>
                                        </p:attrNameLst>
                                      </p:cBhvr>
                                      <p:tavLst>
                                        <p:tav tm="0">
                                          <p:val>
                                            <p:strVal val="#ppt_h"/>
                                          </p:val>
                                        </p:tav>
                                        <p:tav tm="100000">
                                          <p:val>
                                            <p:strVal val="#ppt_h"/>
                                          </p:val>
                                        </p:tav>
                                      </p:tavLst>
                                    </p:anim>
                                    <p:anim calcmode="lin" valueType="num">
                                      <p:cBhvr>
                                        <p:cTn id="188"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189"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190"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191" dur="1000" decel="50000">
                                          <p:stCondLst>
                                            <p:cond delay="0"/>
                                          </p:stCondLst>
                                        </p:cTn>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P spid="42" grpId="0"/>
      <p:bldP spid="43"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 25"/>
          <p:cNvGrpSpPr/>
          <p:nvPr/>
        </p:nvGrpSpPr>
        <p:grpSpPr>
          <a:xfrm>
            <a:off x="5119295" y="2504945"/>
            <a:ext cx="1953410" cy="2098953"/>
            <a:chOff x="5098753" y="2504945"/>
            <a:chExt cx="1953410" cy="2098953"/>
          </a:xfrm>
        </p:grpSpPr>
        <p:sp>
          <p:nvSpPr>
            <p:cNvPr id="2" name="chenying0907 65"/>
            <p:cNvSpPr/>
            <p:nvPr/>
          </p:nvSpPr>
          <p:spPr>
            <a:xfrm>
              <a:off x="5219112" y="2504946"/>
              <a:ext cx="874825" cy="1056308"/>
            </a:xfrm>
            <a:custGeom>
              <a:avLst/>
              <a:gdLst/>
              <a:ahLst/>
              <a:cxnLst>
                <a:cxn ang="0">
                  <a:pos x="wd2" y="hd2"/>
                </a:cxn>
                <a:cxn ang="5400000">
                  <a:pos x="wd2" y="hd2"/>
                </a:cxn>
                <a:cxn ang="10800000">
                  <a:pos x="wd2" y="hd2"/>
                </a:cxn>
                <a:cxn ang="16200000">
                  <a:pos x="wd2" y="hd2"/>
                </a:cxn>
              </a:cxnLst>
              <a:rect l="0" t="0" r="r" b="b"/>
              <a:pathLst>
                <a:path w="21600" h="21600" extrusionOk="0">
                  <a:moveTo>
                    <a:pt x="20466" y="21600"/>
                  </a:moveTo>
                  <a:cubicBezTo>
                    <a:pt x="18305" y="19030"/>
                    <a:pt x="13755" y="14795"/>
                    <a:pt x="11641" y="12294"/>
                  </a:cubicBezTo>
                  <a:cubicBezTo>
                    <a:pt x="10755" y="11245"/>
                    <a:pt x="8858" y="8743"/>
                    <a:pt x="7452" y="8201"/>
                  </a:cubicBezTo>
                  <a:cubicBezTo>
                    <a:pt x="6755" y="7932"/>
                    <a:pt x="6058" y="8395"/>
                    <a:pt x="5484" y="8227"/>
                  </a:cubicBezTo>
                  <a:cubicBezTo>
                    <a:pt x="4023" y="7799"/>
                    <a:pt x="3184" y="6882"/>
                    <a:pt x="2232" y="5878"/>
                  </a:cubicBezTo>
                  <a:cubicBezTo>
                    <a:pt x="1313" y="4909"/>
                    <a:pt x="0" y="3090"/>
                    <a:pt x="0" y="3090"/>
                  </a:cubicBezTo>
                  <a:cubicBezTo>
                    <a:pt x="0" y="3090"/>
                    <a:pt x="3313" y="1110"/>
                    <a:pt x="5393" y="0"/>
                  </a:cubicBezTo>
                  <a:cubicBezTo>
                    <a:pt x="5749" y="1315"/>
                    <a:pt x="11631" y="6442"/>
                    <a:pt x="9106" y="7210"/>
                  </a:cubicBezTo>
                  <a:cubicBezTo>
                    <a:pt x="13134" y="10936"/>
                    <a:pt x="18550" y="16801"/>
                    <a:pt x="21600" y="20660"/>
                  </a:cubicBezTo>
                </a:path>
              </a:pathLst>
            </a:custGeom>
            <a:noFill/>
            <a:ln w="38100" cap="flat">
              <a:solidFill>
                <a:schemeClr val="bg1">
                  <a:lumMod val="50000"/>
                </a:schemeClr>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a:srgbClr val="000000">
                        <a:alpha val="50000"/>
                      </a:srgbClr>
                    </a:outerShdw>
                  </a:effectLst>
                </a:defRPr>
              </a:pPr>
              <a:endParaRPr dirty="0"/>
            </a:p>
          </p:txBody>
        </p:sp>
        <p:sp>
          <p:nvSpPr>
            <p:cNvPr id="3" name="chenying0907 66"/>
            <p:cNvSpPr/>
            <p:nvPr/>
          </p:nvSpPr>
          <p:spPr>
            <a:xfrm>
              <a:off x="5098753" y="3468102"/>
              <a:ext cx="995024" cy="1135796"/>
            </a:xfrm>
            <a:custGeom>
              <a:avLst/>
              <a:gdLst/>
              <a:ahLst/>
              <a:cxnLst>
                <a:cxn ang="0">
                  <a:pos x="wd2" y="hd2"/>
                </a:cxn>
                <a:cxn ang="5400000">
                  <a:pos x="wd2" y="hd2"/>
                </a:cxn>
                <a:cxn ang="10800000">
                  <a:pos x="wd2" y="hd2"/>
                </a:cxn>
                <a:cxn ang="16200000">
                  <a:pos x="wd2" y="hd2"/>
                </a:cxn>
              </a:cxnLst>
              <a:rect l="0" t="0" r="r" b="b"/>
              <a:pathLst>
                <a:path w="21495" h="20916" extrusionOk="0">
                  <a:moveTo>
                    <a:pt x="21495" y="5660"/>
                  </a:moveTo>
                  <a:cubicBezTo>
                    <a:pt x="20553" y="6536"/>
                    <a:pt x="19617" y="7414"/>
                    <a:pt x="18685" y="8295"/>
                  </a:cubicBezTo>
                  <a:cubicBezTo>
                    <a:pt x="17686" y="9240"/>
                    <a:pt x="16596" y="10290"/>
                    <a:pt x="15979" y="11466"/>
                  </a:cubicBezTo>
                  <a:cubicBezTo>
                    <a:pt x="14835" y="13641"/>
                    <a:pt x="14833" y="16162"/>
                    <a:pt x="13365" y="18237"/>
                  </a:cubicBezTo>
                  <a:cubicBezTo>
                    <a:pt x="11952" y="20233"/>
                    <a:pt x="8783" y="21600"/>
                    <a:pt x="6064" y="20556"/>
                  </a:cubicBezTo>
                  <a:cubicBezTo>
                    <a:pt x="5570" y="20366"/>
                    <a:pt x="4283" y="19640"/>
                    <a:pt x="4771" y="19013"/>
                  </a:cubicBezTo>
                  <a:cubicBezTo>
                    <a:pt x="5058" y="18644"/>
                    <a:pt x="6228" y="18721"/>
                    <a:pt x="6661" y="18670"/>
                  </a:cubicBezTo>
                  <a:cubicBezTo>
                    <a:pt x="8628" y="18441"/>
                    <a:pt x="10524" y="17506"/>
                    <a:pt x="10084" y="15562"/>
                  </a:cubicBezTo>
                  <a:cubicBezTo>
                    <a:pt x="9635" y="13574"/>
                    <a:pt x="7106" y="11784"/>
                    <a:pt x="4700" y="11956"/>
                  </a:cubicBezTo>
                  <a:cubicBezTo>
                    <a:pt x="2764" y="12094"/>
                    <a:pt x="1848" y="13488"/>
                    <a:pt x="1540" y="14963"/>
                  </a:cubicBezTo>
                  <a:cubicBezTo>
                    <a:pt x="1432" y="15476"/>
                    <a:pt x="1033" y="15761"/>
                    <a:pt x="660" y="15283"/>
                  </a:cubicBezTo>
                  <a:cubicBezTo>
                    <a:pt x="198" y="14691"/>
                    <a:pt x="72" y="13757"/>
                    <a:pt x="16" y="13067"/>
                  </a:cubicBezTo>
                  <a:cubicBezTo>
                    <a:pt x="-105" y="11576"/>
                    <a:pt x="457" y="10070"/>
                    <a:pt x="1674" y="8975"/>
                  </a:cubicBezTo>
                  <a:cubicBezTo>
                    <a:pt x="3478" y="7350"/>
                    <a:pt x="6328" y="7094"/>
                    <a:pt x="8796" y="6872"/>
                  </a:cubicBezTo>
                  <a:cubicBezTo>
                    <a:pt x="9728" y="6789"/>
                    <a:pt x="10840" y="7010"/>
                    <a:pt x="11701" y="6670"/>
                  </a:cubicBezTo>
                  <a:cubicBezTo>
                    <a:pt x="12721" y="6267"/>
                    <a:pt x="13396" y="5170"/>
                    <a:pt x="14137" y="4493"/>
                  </a:cubicBezTo>
                  <a:cubicBezTo>
                    <a:pt x="15757" y="3016"/>
                    <a:pt x="17345" y="1502"/>
                    <a:pt x="18945" y="0"/>
                  </a:cubicBezTo>
                </a:path>
              </a:pathLst>
            </a:custGeom>
            <a:solidFill>
              <a:schemeClr val="tx1">
                <a:lumMod val="65000"/>
                <a:lumOff val="35000"/>
              </a:schemeClr>
            </a:solidFill>
            <a:ln w="38100" cap="flat">
              <a:no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a:srgbClr val="000000">
                        <a:alpha val="50000"/>
                      </a:srgbClr>
                    </a:outerShdw>
                  </a:effectLst>
                </a:defRPr>
              </a:pPr>
              <a:endParaRPr dirty="0"/>
            </a:p>
          </p:txBody>
        </p:sp>
        <p:sp>
          <p:nvSpPr>
            <p:cNvPr id="4" name="chenying0907 67"/>
            <p:cNvSpPr/>
            <p:nvPr/>
          </p:nvSpPr>
          <p:spPr>
            <a:xfrm>
              <a:off x="6044419" y="2504945"/>
              <a:ext cx="1007744" cy="1079208"/>
            </a:xfrm>
            <a:custGeom>
              <a:avLst/>
              <a:gdLst/>
              <a:ahLst/>
              <a:cxnLst>
                <a:cxn ang="0">
                  <a:pos x="wd2" y="hd2"/>
                </a:cxn>
                <a:cxn ang="5400000">
                  <a:pos x="wd2" y="hd2"/>
                </a:cxn>
                <a:cxn ang="10800000">
                  <a:pos x="wd2" y="hd2"/>
                </a:cxn>
                <a:cxn ang="16200000">
                  <a:pos x="wd2" y="hd2"/>
                </a:cxn>
              </a:cxnLst>
              <a:rect l="0" t="0" r="r" b="b"/>
              <a:pathLst>
                <a:path w="21586" h="21567" extrusionOk="0">
                  <a:moveTo>
                    <a:pt x="4112" y="21567"/>
                  </a:moveTo>
                  <a:cubicBezTo>
                    <a:pt x="4397" y="21101"/>
                    <a:pt x="5057" y="20770"/>
                    <a:pt x="5486" y="20398"/>
                  </a:cubicBezTo>
                  <a:cubicBezTo>
                    <a:pt x="7030" y="19063"/>
                    <a:pt x="8145" y="17161"/>
                    <a:pt x="9859" y="16029"/>
                  </a:cubicBezTo>
                  <a:cubicBezTo>
                    <a:pt x="11861" y="14706"/>
                    <a:pt x="13421" y="13555"/>
                    <a:pt x="15950" y="13561"/>
                  </a:cubicBezTo>
                  <a:cubicBezTo>
                    <a:pt x="17832" y="13565"/>
                    <a:pt x="19668" y="12880"/>
                    <a:pt x="20717" y="11342"/>
                  </a:cubicBezTo>
                  <a:cubicBezTo>
                    <a:pt x="21269" y="10533"/>
                    <a:pt x="21558" y="9382"/>
                    <a:pt x="21586" y="8429"/>
                  </a:cubicBezTo>
                  <a:cubicBezTo>
                    <a:pt x="21600" y="7955"/>
                    <a:pt x="21235" y="3725"/>
                    <a:pt x="20113" y="5518"/>
                  </a:cubicBezTo>
                  <a:cubicBezTo>
                    <a:pt x="19692" y="6191"/>
                    <a:pt x="19620" y="6962"/>
                    <a:pt x="18974" y="7600"/>
                  </a:cubicBezTo>
                  <a:cubicBezTo>
                    <a:pt x="18035" y="8529"/>
                    <a:pt x="16465" y="8902"/>
                    <a:pt x="15145" y="8435"/>
                  </a:cubicBezTo>
                  <a:cubicBezTo>
                    <a:pt x="13481" y="7846"/>
                    <a:pt x="12389" y="5944"/>
                    <a:pt x="12716" y="4357"/>
                  </a:cubicBezTo>
                  <a:cubicBezTo>
                    <a:pt x="12889" y="3516"/>
                    <a:pt x="13356" y="2804"/>
                    <a:pt x="14105" y="2317"/>
                  </a:cubicBezTo>
                  <a:cubicBezTo>
                    <a:pt x="14570" y="2014"/>
                    <a:pt x="16094" y="1793"/>
                    <a:pt x="16358" y="1368"/>
                  </a:cubicBezTo>
                  <a:cubicBezTo>
                    <a:pt x="16924" y="456"/>
                    <a:pt x="13152" y="10"/>
                    <a:pt x="12752" y="2"/>
                  </a:cubicBezTo>
                  <a:cubicBezTo>
                    <a:pt x="10922" y="-33"/>
                    <a:pt x="9218" y="734"/>
                    <a:pt x="8023" y="2019"/>
                  </a:cubicBezTo>
                  <a:cubicBezTo>
                    <a:pt x="6623" y="3524"/>
                    <a:pt x="5749" y="5848"/>
                    <a:pt x="5405" y="7796"/>
                  </a:cubicBezTo>
                  <a:cubicBezTo>
                    <a:pt x="4769" y="11412"/>
                    <a:pt x="3340" y="15586"/>
                    <a:pt x="0" y="17844"/>
                  </a:cubicBezTo>
                </a:path>
              </a:pathLst>
            </a:custGeom>
            <a:solidFill>
              <a:schemeClr val="tx1">
                <a:lumMod val="65000"/>
                <a:lumOff val="35000"/>
              </a:schemeClr>
            </a:solidFill>
            <a:ln w="38100" cap="flat">
              <a:no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a:srgbClr val="000000">
                        <a:alpha val="50000"/>
                      </a:srgbClr>
                    </a:outerShdw>
                  </a:effectLst>
                </a:defRPr>
              </a:pPr>
              <a:endParaRPr dirty="0"/>
            </a:p>
          </p:txBody>
        </p:sp>
        <p:sp>
          <p:nvSpPr>
            <p:cNvPr id="5" name="chenying0907 68"/>
            <p:cNvSpPr/>
            <p:nvPr/>
          </p:nvSpPr>
          <p:spPr>
            <a:xfrm>
              <a:off x="6096000" y="3605696"/>
              <a:ext cx="857104" cy="970430"/>
            </a:xfrm>
            <a:custGeom>
              <a:avLst/>
              <a:gdLst/>
              <a:ahLst/>
              <a:cxnLst>
                <a:cxn ang="0">
                  <a:pos x="wd2" y="hd2"/>
                </a:cxn>
                <a:cxn ang="5400000">
                  <a:pos x="wd2" y="hd2"/>
                </a:cxn>
                <a:cxn ang="10800000">
                  <a:pos x="wd2" y="hd2"/>
                </a:cxn>
                <a:cxn ang="16200000">
                  <a:pos x="wd2" y="hd2"/>
                </a:cxn>
              </a:cxnLst>
              <a:rect l="0" t="0" r="r" b="b"/>
              <a:pathLst>
                <a:path w="20481" h="20411" extrusionOk="0">
                  <a:moveTo>
                    <a:pt x="19862" y="18181"/>
                  </a:moveTo>
                  <a:cubicBezTo>
                    <a:pt x="20208" y="17737"/>
                    <a:pt x="20432" y="17282"/>
                    <a:pt x="20471" y="16877"/>
                  </a:cubicBezTo>
                  <a:cubicBezTo>
                    <a:pt x="20660" y="14911"/>
                    <a:pt x="18034" y="12868"/>
                    <a:pt x="16504" y="11665"/>
                  </a:cubicBezTo>
                  <a:cubicBezTo>
                    <a:pt x="13757" y="9504"/>
                    <a:pt x="11598" y="7091"/>
                    <a:pt x="9104" y="4662"/>
                  </a:cubicBezTo>
                  <a:cubicBezTo>
                    <a:pt x="7968" y="3555"/>
                    <a:pt x="5743" y="-727"/>
                    <a:pt x="3473" y="107"/>
                  </a:cubicBezTo>
                  <a:cubicBezTo>
                    <a:pt x="3169" y="219"/>
                    <a:pt x="453" y="2074"/>
                    <a:pt x="254" y="2381"/>
                  </a:cubicBezTo>
                  <a:cubicBezTo>
                    <a:pt x="-940" y="4217"/>
                    <a:pt x="2398" y="8000"/>
                    <a:pt x="3621" y="9414"/>
                  </a:cubicBezTo>
                  <a:cubicBezTo>
                    <a:pt x="5844" y="11986"/>
                    <a:pt x="8337" y="14346"/>
                    <a:pt x="10844" y="16703"/>
                  </a:cubicBezTo>
                  <a:cubicBezTo>
                    <a:pt x="11989" y="17779"/>
                    <a:pt x="13387" y="19636"/>
                    <a:pt x="14929" y="20251"/>
                  </a:cubicBezTo>
                  <a:cubicBezTo>
                    <a:pt x="16487" y="20873"/>
                    <a:pt x="18776" y="19575"/>
                    <a:pt x="19862" y="18181"/>
                  </a:cubicBezTo>
                  <a:close/>
                </a:path>
              </a:pathLst>
            </a:custGeom>
            <a:solidFill>
              <a:schemeClr val="bg1">
                <a:lumMod val="65000"/>
              </a:schemeClr>
            </a:solidFill>
            <a:ln w="38100" cap="flat">
              <a:solidFill>
                <a:schemeClr val="bg1">
                  <a:lumMod val="65000"/>
                </a:schemeClr>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a:srgbClr val="000000">
                        <a:alpha val="50000"/>
                      </a:srgbClr>
                    </a:outerShdw>
                  </a:effectLst>
                </a:defRPr>
              </a:pPr>
              <a:endParaRPr dirty="0"/>
            </a:p>
          </p:txBody>
        </p:sp>
      </p:grpSp>
      <p:grpSp>
        <p:nvGrpSpPr>
          <p:cNvPr id="6" name="组合 4"/>
          <p:cNvGrpSpPr/>
          <p:nvPr/>
        </p:nvGrpSpPr>
        <p:grpSpPr>
          <a:xfrm>
            <a:off x="7993844" y="1715024"/>
            <a:ext cx="2890061" cy="1209917"/>
            <a:chOff x="839571" y="2843155"/>
            <a:chExt cx="3292044" cy="3034644"/>
          </a:xfrm>
        </p:grpSpPr>
        <p:grpSp>
          <p:nvGrpSpPr>
            <p:cNvPr id="7" name="组合 23"/>
            <p:cNvGrpSpPr/>
            <p:nvPr/>
          </p:nvGrpSpPr>
          <p:grpSpPr>
            <a:xfrm>
              <a:off x="839571" y="2843155"/>
              <a:ext cx="3292044" cy="3034644"/>
              <a:chOff x="268067" y="914329"/>
              <a:chExt cx="3292044" cy="3034644"/>
            </a:xfrm>
          </p:grpSpPr>
          <p:sp>
            <p:nvSpPr>
              <p:cNvPr id="9" name="矩形 7"/>
              <p:cNvSpPr>
                <a:spLocks noChangeArrowheads="1"/>
              </p:cNvSpPr>
              <p:nvPr/>
            </p:nvSpPr>
            <p:spPr bwMode="auto">
              <a:xfrm>
                <a:off x="687036" y="914329"/>
                <a:ext cx="2873075" cy="849142"/>
              </a:xfrm>
              <a:prstGeom prst="rect">
                <a:avLst/>
              </a:prstGeom>
              <a:noFill/>
              <a:ln w="9525">
                <a:noFill/>
                <a:miter lim="800000"/>
              </a:ln>
            </p:spPr>
            <p:txBody>
              <a:bodyPr wrap="square">
                <a:spAutoFit/>
              </a:bodyPr>
              <a:lstStyle/>
              <a:p>
                <a:pPr algn="ctr"/>
                <a:r>
                  <a:rPr lang="zh-CN" altLang="en-US" sz="1600" dirty="0">
                    <a:solidFill>
                      <a:schemeClr val="tx1">
                        <a:lumMod val="75000"/>
                        <a:lumOff val="25000"/>
                      </a:schemeClr>
                    </a:solidFill>
                    <a:latin typeface="微软雅黑" pitchFamily="34" charset="-122"/>
                    <a:ea typeface="微软雅黑" pitchFamily="34" charset="-122"/>
                  </a:rPr>
                  <a:t>Click to add your title</a:t>
                </a:r>
              </a:p>
            </p:txBody>
          </p:sp>
          <p:sp>
            <p:nvSpPr>
              <p:cNvPr id="10" name="矩形 8"/>
              <p:cNvSpPr>
                <a:spLocks noChangeArrowheads="1"/>
              </p:cNvSpPr>
              <p:nvPr/>
            </p:nvSpPr>
            <p:spPr bwMode="auto">
              <a:xfrm>
                <a:off x="268067" y="1818399"/>
                <a:ext cx="3292044" cy="2130574"/>
              </a:xfrm>
              <a:prstGeom prst="rect">
                <a:avLst/>
              </a:prstGeom>
              <a:noFill/>
              <a:ln w="9525">
                <a:noFill/>
                <a:miter lim="800000"/>
              </a:ln>
            </p:spPr>
            <p:txBody>
              <a:bodyPr>
                <a:spAutoFit/>
              </a:bodyPr>
              <a:lstStyle/>
              <a:p>
                <a:pPr algn="ctr">
                  <a:lnSpc>
                    <a:spcPct val="120000"/>
                  </a:lnSpc>
                  <a:defRPr sz="1800">
                    <a:solidFill>
                      <a:srgbClr val="000000"/>
                    </a:solidFill>
                  </a:defRPr>
                </a:pPr>
                <a:r>
                  <a:rPr lang="zh-CN" altLang="en-US" sz="1100" dirty="0">
                    <a:solidFill>
                      <a:schemeClr val="tx1">
                        <a:lumMod val="50000"/>
                        <a:lumOff val="50000"/>
                      </a:schemeClr>
                    </a:solidFill>
                    <a:latin typeface="Arial" pitchFamily="34" charset="0"/>
                    <a:ea typeface="微软雅黑" pitchFamily="34" charset="-122"/>
                    <a:sym typeface="Arial" pitchFamily="34" charset="0"/>
                  </a:rPr>
                  <a:t>Please replace the text, click to add the relevant title text</a:t>
                </a:r>
                <a:r>
                  <a:rPr lang="zh-CN" altLang="en-US" sz="1000" dirty="0">
                    <a:solidFill>
                      <a:schemeClr val="tx1">
                        <a:lumMod val="50000"/>
                        <a:lumOff val="50000"/>
                      </a:schemeClr>
                    </a:solidFill>
                    <a:latin typeface="Arial" pitchFamily="34" charset="0"/>
                    <a:ea typeface="微软雅黑" pitchFamily="34" charset="-122"/>
                    <a:sym typeface="Arial" pitchFamily="34" charset="0"/>
                  </a:rPr>
                  <a:t>Please replace the text, click to add the relevant title text</a:t>
                </a:r>
                <a:endParaRPr lang="zh-CN" altLang="en-US" sz="800" dirty="0">
                  <a:solidFill>
                    <a:schemeClr val="tx1">
                      <a:lumMod val="50000"/>
                      <a:lumOff val="50000"/>
                    </a:schemeClr>
                  </a:solidFill>
                  <a:latin typeface="Arial" pitchFamily="34" charset="0"/>
                  <a:ea typeface="微软雅黑" pitchFamily="34" charset="-122"/>
                  <a:sym typeface="Arial" pitchFamily="34" charset="0"/>
                </a:endParaRPr>
              </a:p>
              <a:p>
                <a:pPr algn="ctr">
                  <a:lnSpc>
                    <a:spcPct val="120000"/>
                  </a:lnSpc>
                  <a:defRPr sz="1800">
                    <a:solidFill>
                      <a:srgbClr val="000000"/>
                    </a:solidFill>
                  </a:defRPr>
                </a:pPr>
                <a:endParaRPr lang="zh-CN" altLang="en-US" sz="1000" dirty="0">
                  <a:solidFill>
                    <a:schemeClr val="tx1">
                      <a:lumMod val="50000"/>
                      <a:lumOff val="50000"/>
                    </a:schemeClr>
                  </a:solidFill>
                  <a:latin typeface="Arial" pitchFamily="34" charset="0"/>
                  <a:ea typeface="微软雅黑" pitchFamily="34" charset="-122"/>
                  <a:sym typeface="Arial" pitchFamily="34" charset="0"/>
                </a:endParaRPr>
              </a:p>
            </p:txBody>
          </p:sp>
        </p:grpSp>
        <p:cxnSp>
          <p:nvCxnSpPr>
            <p:cNvPr id="8" name="直接连接符 9"/>
            <p:cNvCxnSpPr/>
            <p:nvPr/>
          </p:nvCxnSpPr>
          <p:spPr>
            <a:xfrm flipV="1">
              <a:off x="1023637" y="3595935"/>
              <a:ext cx="2926027" cy="3982"/>
            </a:xfrm>
            <a:prstGeom prst="line">
              <a:avLst/>
            </a:prstGeom>
            <a:ln w="9525">
              <a:solidFill>
                <a:schemeClr val="bg1"/>
              </a:solidFill>
              <a:headEnd type="oval" w="med" len="med"/>
            </a:ln>
          </p:spPr>
          <p:style>
            <a:lnRef idx="1">
              <a:schemeClr val="accent1"/>
            </a:lnRef>
            <a:fillRef idx="0">
              <a:schemeClr val="accent1"/>
            </a:fillRef>
            <a:effectRef idx="0">
              <a:schemeClr val="accent1"/>
            </a:effectRef>
            <a:fontRef idx="minor">
              <a:schemeClr val="tx1"/>
            </a:fontRef>
          </p:style>
        </p:cxnSp>
      </p:grpSp>
      <p:grpSp>
        <p:nvGrpSpPr>
          <p:cNvPr id="12" name="组合 23"/>
          <p:cNvGrpSpPr/>
          <p:nvPr/>
        </p:nvGrpSpPr>
        <p:grpSpPr>
          <a:xfrm>
            <a:off x="1244239" y="1842270"/>
            <a:ext cx="3116888" cy="1228213"/>
            <a:chOff x="-295340" y="938001"/>
            <a:chExt cx="3549851" cy="3080238"/>
          </a:xfrm>
        </p:grpSpPr>
        <p:sp>
          <p:nvSpPr>
            <p:cNvPr id="14" name="矩形 7"/>
            <p:cNvSpPr>
              <a:spLocks noChangeArrowheads="1"/>
            </p:cNvSpPr>
            <p:nvPr/>
          </p:nvSpPr>
          <p:spPr bwMode="auto">
            <a:xfrm>
              <a:off x="258842" y="938001"/>
              <a:ext cx="2995669" cy="849060"/>
            </a:xfrm>
            <a:prstGeom prst="rect">
              <a:avLst/>
            </a:prstGeom>
            <a:noFill/>
            <a:ln w="9525">
              <a:noFill/>
              <a:miter lim="800000"/>
            </a:ln>
          </p:spPr>
          <p:txBody>
            <a:bodyPr wrap="square">
              <a:spAutoFit/>
            </a:bodyPr>
            <a:lstStyle/>
            <a:p>
              <a:pPr algn="ctr"/>
              <a:r>
                <a:rPr lang="zh-CN" altLang="en-US" sz="1600" dirty="0">
                  <a:solidFill>
                    <a:schemeClr val="tx1">
                      <a:lumMod val="75000"/>
                      <a:lumOff val="25000"/>
                    </a:schemeClr>
                  </a:solidFill>
                  <a:latin typeface="微软雅黑" pitchFamily="34" charset="-122"/>
                  <a:ea typeface="微软雅黑" pitchFamily="34" charset="-122"/>
                </a:rPr>
                <a:t>Click to add your title</a:t>
              </a:r>
            </a:p>
          </p:txBody>
        </p:sp>
        <p:sp>
          <p:nvSpPr>
            <p:cNvPr id="15" name="矩形 8"/>
            <p:cNvSpPr>
              <a:spLocks noChangeArrowheads="1"/>
            </p:cNvSpPr>
            <p:nvPr/>
          </p:nvSpPr>
          <p:spPr bwMode="auto">
            <a:xfrm>
              <a:off x="-295340" y="1818400"/>
              <a:ext cx="3314985" cy="2199839"/>
            </a:xfrm>
            <a:prstGeom prst="rect">
              <a:avLst/>
            </a:prstGeom>
            <a:noFill/>
            <a:ln w="9525">
              <a:noFill/>
              <a:miter lim="800000"/>
            </a:ln>
          </p:spPr>
          <p:txBody>
            <a:bodyPr wrap="square">
              <a:spAutoFit/>
            </a:bodyPr>
            <a:lstStyle/>
            <a:p>
              <a:pPr algn="ctr">
                <a:lnSpc>
                  <a:spcPct val="120000"/>
                </a:lnSpc>
                <a:defRPr sz="1800">
                  <a:solidFill>
                    <a:srgbClr val="000000"/>
                  </a:solidFill>
                </a:defRPr>
              </a:pPr>
              <a:r>
                <a:rPr lang="zh-CN" altLang="en-US" sz="1100" dirty="0">
                  <a:solidFill>
                    <a:schemeClr val="tx1">
                      <a:lumMod val="50000"/>
                      <a:lumOff val="50000"/>
                    </a:schemeClr>
                  </a:solidFill>
                  <a:latin typeface="Arial" pitchFamily="34" charset="0"/>
                  <a:ea typeface="微软雅黑" pitchFamily="34" charset="-122"/>
                  <a:sym typeface="Arial" pitchFamily="34" charset="0"/>
                </a:rPr>
                <a:t>Please replace the text, click to add the relevant title text</a:t>
              </a:r>
              <a:r>
                <a:rPr lang="zh-CN" altLang="en-US" sz="1000" dirty="0">
                  <a:solidFill>
                    <a:schemeClr val="tx1">
                      <a:lumMod val="50000"/>
                      <a:lumOff val="50000"/>
                    </a:schemeClr>
                  </a:solidFill>
                  <a:latin typeface="Arial" pitchFamily="34" charset="0"/>
                  <a:ea typeface="微软雅黑" pitchFamily="34" charset="-122"/>
                  <a:sym typeface="Arial" pitchFamily="34" charset="0"/>
                </a:rPr>
                <a:t>Please replace the text, click to add the relevant title text</a:t>
              </a:r>
              <a:endParaRPr lang="zh-CN" altLang="en-US" sz="800" dirty="0">
                <a:solidFill>
                  <a:schemeClr val="tx1">
                    <a:lumMod val="50000"/>
                    <a:lumOff val="50000"/>
                  </a:schemeClr>
                </a:solidFill>
                <a:latin typeface="Arial" pitchFamily="34" charset="0"/>
                <a:ea typeface="微软雅黑" pitchFamily="34" charset="-122"/>
                <a:sym typeface="Arial" pitchFamily="34" charset="0"/>
              </a:endParaRPr>
            </a:p>
            <a:p>
              <a:pPr algn="ctr">
                <a:lnSpc>
                  <a:spcPct val="120000"/>
                </a:lnSpc>
                <a:defRPr sz="1800">
                  <a:solidFill>
                    <a:srgbClr val="000000"/>
                  </a:solidFill>
                </a:defRPr>
              </a:pPr>
              <a:endParaRPr lang="zh-CN" altLang="en-US" sz="1100" dirty="0">
                <a:solidFill>
                  <a:schemeClr val="tx1">
                    <a:lumMod val="50000"/>
                    <a:lumOff val="50000"/>
                  </a:schemeClr>
                </a:solidFill>
                <a:latin typeface="Arial" pitchFamily="34" charset="0"/>
                <a:ea typeface="微软雅黑" pitchFamily="34" charset="-122"/>
                <a:sym typeface="Arial" pitchFamily="34" charset="0"/>
              </a:endParaRPr>
            </a:p>
          </p:txBody>
        </p:sp>
      </p:grpSp>
      <p:grpSp>
        <p:nvGrpSpPr>
          <p:cNvPr id="16" name="组合 4"/>
          <p:cNvGrpSpPr/>
          <p:nvPr/>
        </p:nvGrpSpPr>
        <p:grpSpPr>
          <a:xfrm>
            <a:off x="1217690" y="4281499"/>
            <a:ext cx="3100441" cy="1255766"/>
            <a:chOff x="802094" y="2890063"/>
            <a:chExt cx="2758371" cy="3150393"/>
          </a:xfrm>
        </p:grpSpPr>
        <p:grpSp>
          <p:nvGrpSpPr>
            <p:cNvPr id="17" name="组合 23"/>
            <p:cNvGrpSpPr/>
            <p:nvPr/>
          </p:nvGrpSpPr>
          <p:grpSpPr>
            <a:xfrm>
              <a:off x="802094" y="2890063"/>
              <a:ext cx="2758371" cy="3150393"/>
              <a:chOff x="230590" y="961237"/>
              <a:chExt cx="2758371" cy="3150393"/>
            </a:xfrm>
          </p:grpSpPr>
          <p:sp>
            <p:nvSpPr>
              <p:cNvPr id="19" name="矩形 7"/>
              <p:cNvSpPr>
                <a:spLocks noChangeArrowheads="1"/>
              </p:cNvSpPr>
              <p:nvPr/>
            </p:nvSpPr>
            <p:spPr bwMode="auto">
              <a:xfrm>
                <a:off x="543306" y="961237"/>
                <a:ext cx="2206622" cy="849345"/>
              </a:xfrm>
              <a:prstGeom prst="rect">
                <a:avLst/>
              </a:prstGeom>
              <a:noFill/>
              <a:ln w="9525">
                <a:noFill/>
                <a:miter lim="800000"/>
              </a:ln>
            </p:spPr>
            <p:txBody>
              <a:bodyPr>
                <a:spAutoFit/>
              </a:bodyPr>
              <a:lstStyle/>
              <a:p>
                <a:pPr algn="ctr"/>
                <a:r>
                  <a:rPr lang="zh-CN" altLang="en-US" sz="1600" dirty="0">
                    <a:solidFill>
                      <a:schemeClr val="tx1">
                        <a:lumMod val="75000"/>
                        <a:lumOff val="25000"/>
                      </a:schemeClr>
                    </a:solidFill>
                    <a:latin typeface="微软雅黑" pitchFamily="34" charset="-122"/>
                    <a:ea typeface="微软雅黑" pitchFamily="34" charset="-122"/>
                  </a:rPr>
                  <a:t>Click to add your title</a:t>
                </a:r>
              </a:p>
            </p:txBody>
          </p:sp>
          <p:sp>
            <p:nvSpPr>
              <p:cNvPr id="20" name="矩形 8"/>
              <p:cNvSpPr>
                <a:spLocks noChangeArrowheads="1"/>
              </p:cNvSpPr>
              <p:nvPr/>
            </p:nvSpPr>
            <p:spPr bwMode="auto">
              <a:xfrm>
                <a:off x="230590" y="1818399"/>
                <a:ext cx="2758371" cy="2293231"/>
              </a:xfrm>
              <a:prstGeom prst="rect">
                <a:avLst/>
              </a:prstGeom>
              <a:noFill/>
              <a:ln w="9525">
                <a:noFill/>
                <a:miter lim="800000"/>
              </a:ln>
            </p:spPr>
            <p:txBody>
              <a:bodyPr wrap="square">
                <a:spAutoFit/>
              </a:bodyPr>
              <a:lstStyle/>
              <a:p>
                <a:pPr algn="ctr">
                  <a:lnSpc>
                    <a:spcPct val="120000"/>
                  </a:lnSpc>
                  <a:defRPr sz="1800">
                    <a:solidFill>
                      <a:srgbClr val="000000"/>
                    </a:solidFill>
                  </a:defRPr>
                </a:pPr>
                <a:r>
                  <a:rPr lang="zh-CN" altLang="en-US" sz="1200" dirty="0">
                    <a:solidFill>
                      <a:schemeClr val="tx1">
                        <a:lumMod val="50000"/>
                        <a:lumOff val="50000"/>
                      </a:schemeClr>
                    </a:solidFill>
                    <a:latin typeface="Arial" pitchFamily="34" charset="0"/>
                    <a:ea typeface="微软雅黑" pitchFamily="34" charset="-122"/>
                    <a:sym typeface="Arial" pitchFamily="34" charset="0"/>
                  </a:rPr>
                  <a:t>Please replace the text, click to add the relevant title text</a:t>
                </a:r>
                <a:r>
                  <a:rPr lang="zh-CN" altLang="en-US" sz="1050" dirty="0">
                    <a:solidFill>
                      <a:schemeClr val="tx1">
                        <a:lumMod val="50000"/>
                        <a:lumOff val="50000"/>
                      </a:schemeClr>
                    </a:solidFill>
                    <a:latin typeface="Arial" pitchFamily="34" charset="0"/>
                    <a:ea typeface="微软雅黑" pitchFamily="34" charset="-122"/>
                    <a:sym typeface="Arial" pitchFamily="34" charset="0"/>
                  </a:rPr>
                  <a:t>Please replace the text, click to add the relevant title text</a:t>
                </a:r>
                <a:endParaRPr lang="zh-CN" altLang="en-US" sz="900" dirty="0">
                  <a:solidFill>
                    <a:schemeClr val="tx1">
                      <a:lumMod val="50000"/>
                      <a:lumOff val="50000"/>
                    </a:schemeClr>
                  </a:solidFill>
                  <a:latin typeface="Arial" pitchFamily="34" charset="0"/>
                  <a:ea typeface="微软雅黑" pitchFamily="34" charset="-122"/>
                  <a:sym typeface="Arial" pitchFamily="34" charset="0"/>
                </a:endParaRPr>
              </a:p>
              <a:p>
                <a:pPr algn="ctr">
                  <a:lnSpc>
                    <a:spcPct val="120000"/>
                  </a:lnSpc>
                  <a:defRPr sz="1800">
                    <a:solidFill>
                      <a:srgbClr val="000000"/>
                    </a:solidFill>
                  </a:defRPr>
                </a:pPr>
                <a:endParaRPr lang="zh-CN" altLang="en-US" sz="1050" dirty="0">
                  <a:solidFill>
                    <a:schemeClr val="tx1">
                      <a:lumMod val="50000"/>
                      <a:lumOff val="50000"/>
                    </a:schemeClr>
                  </a:solidFill>
                  <a:latin typeface="Arial" pitchFamily="34" charset="0"/>
                  <a:ea typeface="微软雅黑" pitchFamily="34" charset="-122"/>
                  <a:sym typeface="Arial" pitchFamily="34" charset="0"/>
                </a:endParaRPr>
              </a:p>
            </p:txBody>
          </p:sp>
        </p:grpSp>
        <p:cxnSp>
          <p:nvCxnSpPr>
            <p:cNvPr id="18" name="直接连接符 19"/>
            <p:cNvCxnSpPr/>
            <p:nvPr/>
          </p:nvCxnSpPr>
          <p:spPr>
            <a:xfrm flipV="1">
              <a:off x="1022962" y="3596072"/>
              <a:ext cx="2385852" cy="3983"/>
            </a:xfrm>
            <a:prstGeom prst="line">
              <a:avLst/>
            </a:prstGeom>
            <a:ln w="9525">
              <a:solidFill>
                <a:schemeClr val="bg1"/>
              </a:solidFill>
              <a:headEnd type="oval" w="med" len="med"/>
            </a:ln>
          </p:spPr>
          <p:style>
            <a:lnRef idx="1">
              <a:schemeClr val="accent1"/>
            </a:lnRef>
            <a:fillRef idx="0">
              <a:schemeClr val="accent1"/>
            </a:fillRef>
            <a:effectRef idx="0">
              <a:schemeClr val="accent1"/>
            </a:effectRef>
            <a:fontRef idx="minor">
              <a:schemeClr val="tx1"/>
            </a:fontRef>
          </p:style>
        </p:cxnSp>
      </p:grpSp>
      <p:grpSp>
        <p:nvGrpSpPr>
          <p:cNvPr id="21" name="组合 4"/>
          <p:cNvGrpSpPr/>
          <p:nvPr/>
        </p:nvGrpSpPr>
        <p:grpSpPr>
          <a:xfrm>
            <a:off x="7903938" y="4281499"/>
            <a:ext cx="3100441" cy="1255766"/>
            <a:chOff x="802094" y="2890063"/>
            <a:chExt cx="2758371" cy="3150393"/>
          </a:xfrm>
        </p:grpSpPr>
        <p:grpSp>
          <p:nvGrpSpPr>
            <p:cNvPr id="22" name="组合 23"/>
            <p:cNvGrpSpPr/>
            <p:nvPr/>
          </p:nvGrpSpPr>
          <p:grpSpPr>
            <a:xfrm>
              <a:off x="802094" y="2890063"/>
              <a:ext cx="2758371" cy="3150393"/>
              <a:chOff x="230590" y="961237"/>
              <a:chExt cx="2758371" cy="3150393"/>
            </a:xfrm>
          </p:grpSpPr>
          <p:sp>
            <p:nvSpPr>
              <p:cNvPr id="24" name="矩形 7"/>
              <p:cNvSpPr>
                <a:spLocks noChangeArrowheads="1"/>
              </p:cNvSpPr>
              <p:nvPr/>
            </p:nvSpPr>
            <p:spPr bwMode="auto">
              <a:xfrm>
                <a:off x="543306" y="961237"/>
                <a:ext cx="2206622" cy="849345"/>
              </a:xfrm>
              <a:prstGeom prst="rect">
                <a:avLst/>
              </a:prstGeom>
              <a:noFill/>
              <a:ln w="9525">
                <a:noFill/>
                <a:miter lim="800000"/>
              </a:ln>
            </p:spPr>
            <p:txBody>
              <a:bodyPr>
                <a:spAutoFit/>
              </a:bodyPr>
              <a:lstStyle/>
              <a:p>
                <a:pPr algn="ctr"/>
                <a:r>
                  <a:rPr lang="zh-CN" altLang="en-US" sz="1600" dirty="0">
                    <a:solidFill>
                      <a:schemeClr val="tx1">
                        <a:lumMod val="75000"/>
                        <a:lumOff val="25000"/>
                      </a:schemeClr>
                    </a:solidFill>
                    <a:latin typeface="微软雅黑" pitchFamily="34" charset="-122"/>
                    <a:ea typeface="微软雅黑" pitchFamily="34" charset="-122"/>
                  </a:rPr>
                  <a:t>Click to add your title</a:t>
                </a:r>
              </a:p>
            </p:txBody>
          </p:sp>
          <p:sp>
            <p:nvSpPr>
              <p:cNvPr id="25" name="矩形 8"/>
              <p:cNvSpPr>
                <a:spLocks noChangeArrowheads="1"/>
              </p:cNvSpPr>
              <p:nvPr/>
            </p:nvSpPr>
            <p:spPr bwMode="auto">
              <a:xfrm>
                <a:off x="230590" y="1818399"/>
                <a:ext cx="2758371" cy="2293231"/>
              </a:xfrm>
              <a:prstGeom prst="rect">
                <a:avLst/>
              </a:prstGeom>
              <a:noFill/>
              <a:ln w="9525">
                <a:noFill/>
                <a:miter lim="800000"/>
              </a:ln>
            </p:spPr>
            <p:txBody>
              <a:bodyPr wrap="square">
                <a:spAutoFit/>
              </a:bodyPr>
              <a:lstStyle/>
              <a:p>
                <a:pPr algn="ctr">
                  <a:lnSpc>
                    <a:spcPct val="120000"/>
                  </a:lnSpc>
                  <a:defRPr sz="1800">
                    <a:solidFill>
                      <a:srgbClr val="000000"/>
                    </a:solidFill>
                  </a:defRPr>
                </a:pPr>
                <a:r>
                  <a:rPr lang="zh-CN" altLang="en-US" sz="1200" dirty="0">
                    <a:solidFill>
                      <a:schemeClr val="tx1">
                        <a:lumMod val="50000"/>
                        <a:lumOff val="50000"/>
                      </a:schemeClr>
                    </a:solidFill>
                    <a:latin typeface="Arial" pitchFamily="34" charset="0"/>
                    <a:ea typeface="微软雅黑" pitchFamily="34" charset="-122"/>
                    <a:sym typeface="Arial" pitchFamily="34" charset="0"/>
                  </a:rPr>
                  <a:t>Please replace the text, click to add the relevant title text</a:t>
                </a:r>
                <a:r>
                  <a:rPr lang="zh-CN" altLang="en-US" sz="1050" dirty="0">
                    <a:solidFill>
                      <a:schemeClr val="tx1">
                        <a:lumMod val="50000"/>
                        <a:lumOff val="50000"/>
                      </a:schemeClr>
                    </a:solidFill>
                    <a:latin typeface="Arial" pitchFamily="34" charset="0"/>
                    <a:ea typeface="微软雅黑" pitchFamily="34" charset="-122"/>
                    <a:sym typeface="Arial" pitchFamily="34" charset="0"/>
                  </a:rPr>
                  <a:t>Please replace the text, click to add the relevant title text</a:t>
                </a:r>
                <a:endParaRPr lang="zh-CN" altLang="en-US" sz="900" dirty="0">
                  <a:solidFill>
                    <a:schemeClr val="tx1">
                      <a:lumMod val="50000"/>
                      <a:lumOff val="50000"/>
                    </a:schemeClr>
                  </a:solidFill>
                  <a:latin typeface="Arial" pitchFamily="34" charset="0"/>
                  <a:ea typeface="微软雅黑" pitchFamily="34" charset="-122"/>
                  <a:sym typeface="Arial" pitchFamily="34" charset="0"/>
                </a:endParaRPr>
              </a:p>
              <a:p>
                <a:pPr algn="ctr">
                  <a:lnSpc>
                    <a:spcPct val="120000"/>
                  </a:lnSpc>
                  <a:defRPr sz="1800">
                    <a:solidFill>
                      <a:srgbClr val="000000"/>
                    </a:solidFill>
                  </a:defRPr>
                </a:pPr>
                <a:endParaRPr lang="zh-CN" altLang="en-US" sz="1050" dirty="0">
                  <a:solidFill>
                    <a:schemeClr val="tx1">
                      <a:lumMod val="50000"/>
                      <a:lumOff val="50000"/>
                    </a:schemeClr>
                  </a:solidFill>
                  <a:latin typeface="Arial" pitchFamily="34" charset="0"/>
                  <a:ea typeface="微软雅黑" pitchFamily="34" charset="-122"/>
                  <a:sym typeface="Arial" pitchFamily="34" charset="0"/>
                </a:endParaRPr>
              </a:p>
            </p:txBody>
          </p:sp>
        </p:grpSp>
        <p:cxnSp>
          <p:nvCxnSpPr>
            <p:cNvPr id="23" name="直接连接符 19"/>
            <p:cNvCxnSpPr/>
            <p:nvPr/>
          </p:nvCxnSpPr>
          <p:spPr>
            <a:xfrm flipV="1">
              <a:off x="1022962" y="3596072"/>
              <a:ext cx="2385852" cy="3983"/>
            </a:xfrm>
            <a:prstGeom prst="line">
              <a:avLst/>
            </a:prstGeom>
            <a:ln w="9525">
              <a:solidFill>
                <a:schemeClr val="bg1"/>
              </a:solidFill>
              <a:headEnd type="oval"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文本框 3"/>
          <p:cNvSpPr txBox="1"/>
          <p:nvPr/>
        </p:nvSpPr>
        <p:spPr>
          <a:xfrm>
            <a:off x="362303" y="4218504"/>
            <a:ext cx="2646878" cy="830997"/>
          </a:xfrm>
          <a:prstGeom prst="rect">
            <a:avLst/>
          </a:prstGeom>
          <a:noFill/>
        </p:spPr>
        <p:txBody>
          <a:bodyPr wrap="none" rtlCol="0">
            <a:spAutoFit/>
          </a:bodyPr>
          <a:lstStyle/>
          <a:p>
            <a:r>
              <a:rPr kumimoji="1" lang="zh-CN" altLang="en-US" sz="4800" dirty="0">
                <a:latin typeface="Noto Sans S Chinese Medium" charset="-122"/>
                <a:ea typeface="Noto Sans S Chinese Medium" charset="-122"/>
                <a:cs typeface="Noto Sans S Chinese Medium" charset="-122"/>
              </a:rPr>
              <a:t>Thanks for watching</a:t>
            </a:r>
          </a:p>
        </p:txBody>
      </p:sp>
      <p:sp>
        <p:nvSpPr>
          <p:cNvPr id="5" name="文本框 4"/>
          <p:cNvSpPr txBox="1"/>
          <p:nvPr/>
        </p:nvSpPr>
        <p:spPr>
          <a:xfrm>
            <a:off x="362303" y="4987945"/>
            <a:ext cx="5478744" cy="523220"/>
          </a:xfrm>
          <a:prstGeom prst="rect">
            <a:avLst/>
          </a:prstGeom>
          <a:noFill/>
        </p:spPr>
        <p:txBody>
          <a:bodyPr wrap="none" rtlCol="0">
            <a:spAutoFit/>
          </a:bodyPr>
          <a:lstStyle/>
          <a:p>
            <a:r>
              <a:rPr kumimoji="1" lang="en-US" altLang="zh-CN" sz="2800" dirty="0">
                <a:latin typeface="Segoe UI Light" charset="0"/>
                <a:ea typeface="Segoe UI Light" charset="0"/>
                <a:cs typeface="Segoe UI Light" charset="0"/>
              </a:rPr>
              <a:t>THANKINGS</a:t>
            </a:r>
            <a:r>
              <a:rPr kumimoji="1" lang="zh-CN" altLang="en-US" sz="2800" dirty="0">
                <a:latin typeface="Segoe UI Light" charset="0"/>
                <a:ea typeface="Segoe UI Light" charset="0"/>
                <a:cs typeface="Segoe UI Light" charset="0"/>
              </a:rPr>
              <a:t> </a:t>
            </a:r>
            <a:r>
              <a:rPr kumimoji="1" lang="en-US" altLang="zh-CN" sz="2800" dirty="0">
                <a:latin typeface="Segoe UI Light" charset="0"/>
                <a:ea typeface="Segoe UI Light" charset="0"/>
                <a:cs typeface="Segoe UI Light" charset="0"/>
              </a:rPr>
              <a:t>FOR</a:t>
            </a:r>
            <a:r>
              <a:rPr kumimoji="1" lang="zh-CN" altLang="en-US" sz="2800" dirty="0">
                <a:latin typeface="Segoe UI Light" charset="0"/>
                <a:ea typeface="Segoe UI Light" charset="0"/>
                <a:cs typeface="Segoe UI Light" charset="0"/>
              </a:rPr>
              <a:t> </a:t>
            </a:r>
            <a:r>
              <a:rPr kumimoji="1" lang="en-US" altLang="zh-CN" sz="2800" dirty="0">
                <a:latin typeface="Segoe UI Light" charset="0"/>
                <a:ea typeface="Segoe UI Light" charset="0"/>
                <a:cs typeface="Segoe UI Light" charset="0"/>
              </a:rPr>
              <a:t>YOUR</a:t>
            </a:r>
            <a:r>
              <a:rPr kumimoji="1" lang="zh-CN" altLang="en-US" sz="2800" dirty="0">
                <a:latin typeface="Segoe UI Light" charset="0"/>
                <a:ea typeface="Segoe UI Light" charset="0"/>
                <a:cs typeface="Segoe UI Light" charset="0"/>
              </a:rPr>
              <a:t> </a:t>
            </a:r>
            <a:r>
              <a:rPr kumimoji="1" lang="en-US" altLang="zh-CN" sz="2800" dirty="0">
                <a:latin typeface="Segoe UI Light" charset="0"/>
                <a:ea typeface="Segoe UI Light" charset="0"/>
                <a:cs typeface="Segoe UI Light" charset="0"/>
              </a:rPr>
              <a:t>LISTENING</a:t>
            </a:r>
            <a:endParaRPr kumimoji="1" lang="zh-CN" altLang="en-US" sz="2800" dirty="0">
              <a:latin typeface="Segoe UI Light" charset="0"/>
              <a:ea typeface="Segoe UI Light" charset="0"/>
              <a:cs typeface="Segoe UI Light" charset="0"/>
            </a:endParaRPr>
          </a:p>
        </p:txBody>
      </p:sp>
      <p:pic>
        <p:nvPicPr>
          <p:cNvPr id="8" name="图片 7"/>
          <p:cNvPicPr>
            <a:picLocks noChangeAspect="1"/>
          </p:cNvPicPr>
          <p:nvPr/>
        </p:nvPicPr>
        <p:blipFill>
          <a:blip r:embed="rId2" cstate="hqprint">
            <a:clrChange>
              <a:clrFrom>
                <a:srgbClr val="FDFDFD"/>
              </a:clrFrom>
              <a:clrTo>
                <a:srgbClr val="FDFDFD">
                  <a:alpha val="0"/>
                </a:srgbClr>
              </a:clrTo>
            </a:clrChange>
          </a:blip>
          <a:stretch>
            <a:fillRect/>
          </a:stretch>
        </p:blipFill>
        <p:spPr>
          <a:xfrm>
            <a:off x="4694089" y="-315664"/>
            <a:ext cx="8110923" cy="5406571"/>
          </a:xfrm>
          <a:prstGeom prst="ellipse">
            <a:avLst/>
          </a:prstGeom>
        </p:spPr>
      </p:pic>
      <p:sp>
        <p:nvSpPr>
          <p:cNvPr id="9" name="弧 8"/>
          <p:cNvSpPr/>
          <p:nvPr/>
        </p:nvSpPr>
        <p:spPr>
          <a:xfrm flipH="1" flipV="1">
            <a:off x="3915053" y="-4539324"/>
            <a:ext cx="10305143" cy="9630229"/>
          </a:xfrm>
          <a:prstGeom prst="arc">
            <a:avLst>
              <a:gd name="adj1" fmla="val 16275405"/>
              <a:gd name="adj2" fmla="val 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0" name="弧 9"/>
          <p:cNvSpPr/>
          <p:nvPr/>
        </p:nvSpPr>
        <p:spPr>
          <a:xfrm rot="19681364" flipH="1" flipV="1">
            <a:off x="4458166" y="-4539323"/>
            <a:ext cx="10305143" cy="9630229"/>
          </a:xfrm>
          <a:prstGeom prst="arc">
            <a:avLst>
              <a:gd name="adj1" fmla="val 16275405"/>
              <a:gd name="adj2" fmla="val 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nvGrpSpPr>
          <p:cNvPr id="15" name="组合 80"/>
          <p:cNvGrpSpPr/>
          <p:nvPr/>
        </p:nvGrpSpPr>
        <p:grpSpPr>
          <a:xfrm>
            <a:off x="967650" y="771322"/>
            <a:ext cx="6650081" cy="1145463"/>
            <a:chOff x="0" y="925133"/>
            <a:chExt cx="6650081" cy="1145463"/>
          </a:xfrm>
        </p:grpSpPr>
        <p:sp>
          <p:nvSpPr>
            <p:cNvPr id="16" name="任意多边形 81"/>
            <p:cNvSpPr/>
            <p:nvPr/>
          </p:nvSpPr>
          <p:spPr>
            <a:xfrm>
              <a:off x="0" y="1008382"/>
              <a:ext cx="6212114" cy="1062214"/>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 name="connsiteX0-1" fmla="*/ 0 w 4830618"/>
                <a:gd name="connsiteY0-2" fmla="*/ 174832 h 351965"/>
                <a:gd name="connsiteX1-3" fmla="*/ 2650836 w 4830618"/>
                <a:gd name="connsiteY1-4" fmla="*/ 350323 h 351965"/>
                <a:gd name="connsiteX2-5" fmla="*/ 3796145 w 4830618"/>
                <a:gd name="connsiteY2-6" fmla="*/ 82469 h 351965"/>
                <a:gd name="connsiteX3-7" fmla="*/ 3333347 w 4830618"/>
                <a:gd name="connsiteY3-8" fmla="*/ 9786 h 351965"/>
                <a:gd name="connsiteX4-9" fmla="*/ 3574473 w 4830618"/>
                <a:gd name="connsiteY4-10" fmla="*/ 267196 h 351965"/>
                <a:gd name="connsiteX5-11" fmla="*/ 4830618 w 4830618"/>
                <a:gd name="connsiteY5-12" fmla="*/ 100941 h 3519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30618" h="351965">
                  <a:moveTo>
                    <a:pt x="0" y="174832"/>
                  </a:moveTo>
                  <a:cubicBezTo>
                    <a:pt x="1009072" y="270274"/>
                    <a:pt x="2018145" y="365717"/>
                    <a:pt x="2650836" y="350323"/>
                  </a:cubicBezTo>
                  <a:cubicBezTo>
                    <a:pt x="3283527" y="334929"/>
                    <a:pt x="3682393" y="139225"/>
                    <a:pt x="3796145" y="82469"/>
                  </a:cubicBezTo>
                  <a:cubicBezTo>
                    <a:pt x="3909897" y="25713"/>
                    <a:pt x="3370292" y="-21002"/>
                    <a:pt x="3333347" y="9786"/>
                  </a:cubicBezTo>
                  <a:cubicBezTo>
                    <a:pt x="3296402" y="40574"/>
                    <a:pt x="3335867" y="230251"/>
                    <a:pt x="3574473" y="267196"/>
                  </a:cubicBezTo>
                  <a:cubicBezTo>
                    <a:pt x="3813079" y="304141"/>
                    <a:pt x="4321848" y="202541"/>
                    <a:pt x="4830618" y="100941"/>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82"/>
            <p:cNvSpPr/>
            <p:nvPr/>
          </p:nvSpPr>
          <p:spPr>
            <a:xfrm rot="417983" flipH="1">
              <a:off x="5997853" y="925133"/>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10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par>
                          <p:cTn id="25" fill="hold">
                            <p:stCondLst>
                              <p:cond delay="2650"/>
                            </p:stCondLst>
                            <p:childTnLst>
                              <p:par>
                                <p:cTn id="26" presetID="1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p:tgtEl>
                                          <p:spTgt spid="5"/>
                                        </p:tgtEl>
                                        <p:attrNameLst>
                                          <p:attrName>ppt_y</p:attrName>
                                        </p:attrNameLst>
                                      </p:cBhvr>
                                      <p:tavLst>
                                        <p:tav tm="0">
                                          <p:val>
                                            <p:strVal val="#ppt_y+#ppt_h*1.125000"/>
                                          </p:val>
                                        </p:tav>
                                        <p:tav tm="100000">
                                          <p:val>
                                            <p:strVal val="#ppt_y"/>
                                          </p:val>
                                        </p:tav>
                                      </p:tavLst>
                                    </p:anim>
                                    <p:animEffect transition="in" filter="wipe(up)">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组合 6"/>
          <p:cNvGrpSpPr/>
          <p:nvPr/>
        </p:nvGrpSpPr>
        <p:grpSpPr>
          <a:xfrm>
            <a:off x="1540804" y="2330600"/>
            <a:ext cx="4241799" cy="737156"/>
            <a:chOff x="1854202" y="2494332"/>
            <a:chExt cx="4241799" cy="737156"/>
          </a:xfrm>
        </p:grpSpPr>
        <p:pic>
          <p:nvPicPr>
            <p:cNvPr id="6" name="图片 5"/>
            <p:cNvPicPr>
              <a:picLocks noChangeAspect="1"/>
            </p:cNvPicPr>
            <p:nvPr/>
          </p:nvPicPr>
          <p:blipFill>
            <a:blip r:embed="rId2"/>
            <a:stretch>
              <a:fillRect/>
            </a:stretch>
          </p:blipFill>
          <p:spPr>
            <a:xfrm>
              <a:off x="1854202" y="2607997"/>
              <a:ext cx="634688" cy="508000"/>
            </a:xfrm>
            <a:prstGeom prst="rect">
              <a:avLst/>
            </a:prstGeom>
          </p:spPr>
        </p:pic>
        <p:grpSp>
          <p:nvGrpSpPr>
            <p:cNvPr id="7" name="组合 5"/>
            <p:cNvGrpSpPr/>
            <p:nvPr/>
          </p:nvGrpSpPr>
          <p:grpSpPr>
            <a:xfrm>
              <a:off x="2616580" y="2494332"/>
              <a:ext cx="3479421" cy="737156"/>
              <a:chOff x="2616580" y="2494332"/>
              <a:chExt cx="3479421" cy="737156"/>
            </a:xfrm>
          </p:grpSpPr>
          <p:sp>
            <p:nvSpPr>
              <p:cNvPr id="8" name="矩形 7"/>
              <p:cNvSpPr/>
              <p:nvPr/>
            </p:nvSpPr>
            <p:spPr>
              <a:xfrm>
                <a:off x="2616581" y="2954489"/>
                <a:ext cx="3479420" cy="276999"/>
              </a:xfrm>
              <a:prstGeom prst="rect">
                <a:avLst/>
              </a:prstGeom>
            </p:spPr>
            <p:txBody>
              <a:bodyPr wrap="square">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u="none" strike="noStrike" kern="1200" cap="none" spc="0" normalizeH="0" baseline="0" noProof="0" dirty="0">
                    <a:ln>
                      <a:noFill/>
                    </a:ln>
                    <a:solidFill>
                      <a:schemeClr val="tx1">
                        <a:lumMod val="65000"/>
                        <a:lumOff val="35000"/>
                      </a:schemeClr>
                    </a:solidFill>
                    <a:effectLst/>
                    <a:uLnTx/>
                    <a:uFillTx/>
                    <a:latin typeface="Segoe UI Light" charset="0"/>
                    <a:ea typeface="Segoe UI Light" charset="0"/>
                    <a:cs typeface="Segoe UI Light" charset="0"/>
                  </a:rPr>
                  <a:t>THIS TEMPLATE DESIGNED FOR FEI ER SHE JI</a:t>
                </a:r>
                <a:endParaRPr kumimoji="0" lang="zh-CN" altLang="en-US" sz="1200" u="none" strike="noStrike" kern="1200" cap="none" spc="0" normalizeH="0" baseline="0" noProof="0" dirty="0">
                  <a:ln>
                    <a:noFill/>
                  </a:ln>
                  <a:solidFill>
                    <a:schemeClr val="tx1">
                      <a:lumMod val="65000"/>
                      <a:lumOff val="35000"/>
                    </a:schemeClr>
                  </a:solidFill>
                  <a:effectLst/>
                  <a:uLnTx/>
                  <a:uFillTx/>
                  <a:latin typeface="Segoe UI Light" charset="0"/>
                  <a:ea typeface="Segoe UI Light" charset="0"/>
                  <a:cs typeface="Segoe UI Light" charset="0"/>
                </a:endParaRPr>
              </a:p>
            </p:txBody>
          </p:sp>
          <p:sp>
            <p:nvSpPr>
              <p:cNvPr id="9" name="文本框 8"/>
              <p:cNvSpPr txBox="1"/>
              <p:nvPr/>
            </p:nvSpPr>
            <p:spPr>
              <a:xfrm>
                <a:off x="2616580" y="2494332"/>
                <a:ext cx="3057247" cy="523220"/>
              </a:xfrm>
              <a:prstGeom prst="rect">
                <a:avLst/>
              </a:prstGeom>
              <a:noFill/>
            </p:spPr>
            <p:txBody>
              <a:bodyPr wrap="none" rtlCol="0">
                <a:spAutoFit/>
                <a:scene3d>
                  <a:camera prst="orthographicFront"/>
                  <a:lightRig rig="threePt" dir="t"/>
                </a:scene3d>
                <a:sp3d contourW="12700"/>
              </a:bodyPr>
              <a:lstStyle/>
              <a:p>
                <a:r>
                  <a:rPr lang="zh-CN" altLang="en-US" sz="2800" b="1" dirty="0">
                    <a:latin typeface="Noto Sans S Chinese" charset="-122"/>
                    <a:ea typeface="Noto Sans S Chinese" charset="-122"/>
                    <a:cs typeface="Noto Sans S Chinese" charset="-122"/>
                  </a:rPr>
                  <a:t>Title text added here</a:t>
                </a:r>
              </a:p>
            </p:txBody>
          </p:sp>
        </p:grpSp>
      </p:grpSp>
      <p:grpSp>
        <p:nvGrpSpPr>
          <p:cNvPr id="10" name="组合 7"/>
          <p:cNvGrpSpPr/>
          <p:nvPr/>
        </p:nvGrpSpPr>
        <p:grpSpPr>
          <a:xfrm>
            <a:off x="1540804" y="4197500"/>
            <a:ext cx="4241799" cy="737156"/>
            <a:chOff x="1854202" y="2494332"/>
            <a:chExt cx="4241799" cy="737156"/>
          </a:xfrm>
        </p:grpSpPr>
        <p:pic>
          <p:nvPicPr>
            <p:cNvPr id="11" name="图片 10"/>
            <p:cNvPicPr>
              <a:picLocks noChangeAspect="1"/>
            </p:cNvPicPr>
            <p:nvPr/>
          </p:nvPicPr>
          <p:blipFill>
            <a:blip r:embed="rId2"/>
            <a:stretch>
              <a:fillRect/>
            </a:stretch>
          </p:blipFill>
          <p:spPr>
            <a:xfrm>
              <a:off x="1854202" y="2607997"/>
              <a:ext cx="634688" cy="508000"/>
            </a:xfrm>
            <a:prstGeom prst="rect">
              <a:avLst/>
            </a:prstGeom>
          </p:spPr>
        </p:pic>
        <p:grpSp>
          <p:nvGrpSpPr>
            <p:cNvPr id="12" name="组合 9"/>
            <p:cNvGrpSpPr/>
            <p:nvPr/>
          </p:nvGrpSpPr>
          <p:grpSpPr>
            <a:xfrm>
              <a:off x="2616580" y="2494332"/>
              <a:ext cx="3479421" cy="737156"/>
              <a:chOff x="2616580" y="2494332"/>
              <a:chExt cx="3479421" cy="737156"/>
            </a:xfrm>
          </p:grpSpPr>
          <p:sp>
            <p:nvSpPr>
              <p:cNvPr id="13" name="矩形 12"/>
              <p:cNvSpPr/>
              <p:nvPr/>
            </p:nvSpPr>
            <p:spPr>
              <a:xfrm>
                <a:off x="2616581" y="2954489"/>
                <a:ext cx="3479420" cy="276999"/>
              </a:xfrm>
              <a:prstGeom prst="rect">
                <a:avLst/>
              </a:prstGeom>
            </p:spPr>
            <p:txBody>
              <a:bodyPr wrap="square">
                <a:spAutoFit/>
                <a:scene3d>
                  <a:camera prst="orthographicFront"/>
                  <a:lightRig rig="threePt" dir="t"/>
                </a:scene3d>
                <a:sp3d contourW="12700"/>
              </a:bodyPr>
              <a:lstStyle/>
              <a:p>
                <a:pPr>
                  <a:defRPr/>
                </a:pPr>
                <a:r>
                  <a:rPr lang="en-US" altLang="zh-CN" sz="1200" dirty="0">
                    <a:solidFill>
                      <a:schemeClr val="tx1">
                        <a:lumMod val="65000"/>
                        <a:lumOff val="35000"/>
                      </a:schemeClr>
                    </a:solidFill>
                    <a:latin typeface="Segoe UI Light" charset="0"/>
                    <a:ea typeface="Segoe UI Light" charset="0"/>
                    <a:cs typeface="Segoe UI Light" charset="0"/>
                  </a:rPr>
                  <a:t>THIS TEMPLATE DESIGNED FOR FEI ER SHE JI</a:t>
                </a:r>
                <a:endParaRPr lang="zh-CN" altLang="en-US" sz="1200" dirty="0">
                  <a:solidFill>
                    <a:schemeClr val="tx1">
                      <a:lumMod val="65000"/>
                      <a:lumOff val="35000"/>
                    </a:schemeClr>
                  </a:solidFill>
                  <a:latin typeface="Segoe UI Light" charset="0"/>
                  <a:ea typeface="Segoe UI Light" charset="0"/>
                  <a:cs typeface="Segoe UI Light" charset="0"/>
                </a:endParaRPr>
              </a:p>
            </p:txBody>
          </p:sp>
          <p:sp>
            <p:nvSpPr>
              <p:cNvPr id="14" name="文本框 13"/>
              <p:cNvSpPr txBox="1"/>
              <p:nvPr/>
            </p:nvSpPr>
            <p:spPr>
              <a:xfrm>
                <a:off x="2616580" y="2494332"/>
                <a:ext cx="3057247" cy="523220"/>
              </a:xfrm>
              <a:prstGeom prst="rect">
                <a:avLst/>
              </a:prstGeom>
              <a:noFill/>
            </p:spPr>
            <p:txBody>
              <a:bodyPr wrap="none" rtlCol="0">
                <a:spAutoFit/>
                <a:scene3d>
                  <a:camera prst="orthographicFront"/>
                  <a:lightRig rig="threePt" dir="t"/>
                </a:scene3d>
                <a:sp3d contourW="12700"/>
              </a:bodyPr>
              <a:lstStyle/>
              <a:p>
                <a:r>
                  <a:rPr lang="zh-CN" altLang="en-US" sz="2800" b="1" dirty="0">
                    <a:latin typeface="Noto Sans S Chinese" charset="-122"/>
                    <a:ea typeface="Noto Sans S Chinese" charset="-122"/>
                    <a:cs typeface="Noto Sans S Chinese" charset="-122"/>
                  </a:rPr>
                  <a:t>Title text added here</a:t>
                </a:r>
              </a:p>
            </p:txBody>
          </p:sp>
        </p:grpSp>
      </p:grpSp>
      <p:grpSp>
        <p:nvGrpSpPr>
          <p:cNvPr id="15" name="组合 12"/>
          <p:cNvGrpSpPr/>
          <p:nvPr/>
        </p:nvGrpSpPr>
        <p:grpSpPr>
          <a:xfrm>
            <a:off x="6404904" y="2330600"/>
            <a:ext cx="4241799" cy="737156"/>
            <a:chOff x="1854202" y="2494332"/>
            <a:chExt cx="4241799" cy="737156"/>
          </a:xfrm>
        </p:grpSpPr>
        <p:pic>
          <p:nvPicPr>
            <p:cNvPr id="16" name="图片 15"/>
            <p:cNvPicPr>
              <a:picLocks noChangeAspect="1"/>
            </p:cNvPicPr>
            <p:nvPr/>
          </p:nvPicPr>
          <p:blipFill>
            <a:blip r:embed="rId2"/>
            <a:stretch>
              <a:fillRect/>
            </a:stretch>
          </p:blipFill>
          <p:spPr>
            <a:xfrm>
              <a:off x="1854202" y="2607997"/>
              <a:ext cx="634688" cy="508000"/>
            </a:xfrm>
            <a:prstGeom prst="rect">
              <a:avLst/>
            </a:prstGeom>
          </p:spPr>
        </p:pic>
        <p:grpSp>
          <p:nvGrpSpPr>
            <p:cNvPr id="17" name="组合 14"/>
            <p:cNvGrpSpPr/>
            <p:nvPr/>
          </p:nvGrpSpPr>
          <p:grpSpPr>
            <a:xfrm>
              <a:off x="2616580" y="2494332"/>
              <a:ext cx="3479421" cy="737156"/>
              <a:chOff x="2616580" y="2494332"/>
              <a:chExt cx="3479421" cy="737156"/>
            </a:xfrm>
          </p:grpSpPr>
          <p:sp>
            <p:nvSpPr>
              <p:cNvPr id="18" name="矩形 17"/>
              <p:cNvSpPr/>
              <p:nvPr/>
            </p:nvSpPr>
            <p:spPr>
              <a:xfrm>
                <a:off x="2616581" y="2954489"/>
                <a:ext cx="3479420" cy="276999"/>
              </a:xfrm>
              <a:prstGeom prst="rect">
                <a:avLst/>
              </a:prstGeom>
            </p:spPr>
            <p:txBody>
              <a:bodyPr wrap="square">
                <a:spAutoFit/>
                <a:scene3d>
                  <a:camera prst="orthographicFront"/>
                  <a:lightRig rig="threePt" dir="t"/>
                </a:scene3d>
                <a:sp3d contourW="12700"/>
              </a:bodyPr>
              <a:lstStyle/>
              <a:p>
                <a:pPr>
                  <a:defRPr/>
                </a:pPr>
                <a:r>
                  <a:rPr lang="en-US" altLang="zh-CN" sz="1200" dirty="0">
                    <a:solidFill>
                      <a:schemeClr val="tx1">
                        <a:lumMod val="65000"/>
                        <a:lumOff val="35000"/>
                      </a:schemeClr>
                    </a:solidFill>
                    <a:latin typeface="Segoe UI Light" charset="0"/>
                    <a:ea typeface="Segoe UI Light" charset="0"/>
                    <a:cs typeface="Segoe UI Light" charset="0"/>
                  </a:rPr>
                  <a:t>THIS TEMPLATE DESIGNED FOR FEI ER SHE JI</a:t>
                </a:r>
                <a:endParaRPr lang="zh-CN" altLang="en-US" sz="1200" dirty="0">
                  <a:solidFill>
                    <a:schemeClr val="tx1">
                      <a:lumMod val="65000"/>
                      <a:lumOff val="35000"/>
                    </a:schemeClr>
                  </a:solidFill>
                  <a:latin typeface="Segoe UI Light" charset="0"/>
                  <a:ea typeface="Segoe UI Light" charset="0"/>
                  <a:cs typeface="Segoe UI Light" charset="0"/>
                </a:endParaRPr>
              </a:p>
            </p:txBody>
          </p:sp>
          <p:sp>
            <p:nvSpPr>
              <p:cNvPr id="19" name="文本框 18"/>
              <p:cNvSpPr txBox="1"/>
              <p:nvPr/>
            </p:nvSpPr>
            <p:spPr>
              <a:xfrm>
                <a:off x="2616580" y="2494332"/>
                <a:ext cx="3057247" cy="523220"/>
              </a:xfrm>
              <a:prstGeom prst="rect">
                <a:avLst/>
              </a:prstGeom>
              <a:noFill/>
            </p:spPr>
            <p:txBody>
              <a:bodyPr wrap="none" rtlCol="0">
                <a:spAutoFit/>
                <a:scene3d>
                  <a:camera prst="orthographicFront"/>
                  <a:lightRig rig="threePt" dir="t"/>
                </a:scene3d>
                <a:sp3d contourW="12700"/>
              </a:bodyPr>
              <a:lstStyle/>
              <a:p>
                <a:r>
                  <a:rPr lang="zh-CN" altLang="en-US" sz="2800" b="1" dirty="0">
                    <a:latin typeface="Noto Sans S Chinese" charset="-122"/>
                    <a:ea typeface="Noto Sans S Chinese" charset="-122"/>
                    <a:cs typeface="Noto Sans S Chinese" charset="-122"/>
                  </a:rPr>
                  <a:t>Title text added here</a:t>
                </a:r>
              </a:p>
            </p:txBody>
          </p:sp>
        </p:grpSp>
      </p:grpSp>
      <p:grpSp>
        <p:nvGrpSpPr>
          <p:cNvPr id="20" name="组合 17"/>
          <p:cNvGrpSpPr/>
          <p:nvPr/>
        </p:nvGrpSpPr>
        <p:grpSpPr>
          <a:xfrm>
            <a:off x="6404904" y="4197500"/>
            <a:ext cx="4241799" cy="737156"/>
            <a:chOff x="1854202" y="2494332"/>
            <a:chExt cx="4241799" cy="737156"/>
          </a:xfrm>
        </p:grpSpPr>
        <p:pic>
          <p:nvPicPr>
            <p:cNvPr id="21" name="图片 20"/>
            <p:cNvPicPr>
              <a:picLocks noChangeAspect="1"/>
            </p:cNvPicPr>
            <p:nvPr/>
          </p:nvPicPr>
          <p:blipFill>
            <a:blip r:embed="rId2"/>
            <a:stretch>
              <a:fillRect/>
            </a:stretch>
          </p:blipFill>
          <p:spPr>
            <a:xfrm>
              <a:off x="1854202" y="2607997"/>
              <a:ext cx="634688" cy="508000"/>
            </a:xfrm>
            <a:prstGeom prst="rect">
              <a:avLst/>
            </a:prstGeom>
          </p:spPr>
        </p:pic>
        <p:grpSp>
          <p:nvGrpSpPr>
            <p:cNvPr id="22" name="组合 19"/>
            <p:cNvGrpSpPr/>
            <p:nvPr/>
          </p:nvGrpSpPr>
          <p:grpSpPr>
            <a:xfrm>
              <a:off x="2616580" y="2494332"/>
              <a:ext cx="3479421" cy="737156"/>
              <a:chOff x="2616580" y="2494332"/>
              <a:chExt cx="3479421" cy="737156"/>
            </a:xfrm>
          </p:grpSpPr>
          <p:sp>
            <p:nvSpPr>
              <p:cNvPr id="23" name="矩形 22"/>
              <p:cNvSpPr/>
              <p:nvPr/>
            </p:nvSpPr>
            <p:spPr>
              <a:xfrm>
                <a:off x="2616581" y="2954489"/>
                <a:ext cx="3479420" cy="276999"/>
              </a:xfrm>
              <a:prstGeom prst="rect">
                <a:avLst/>
              </a:prstGeom>
            </p:spPr>
            <p:txBody>
              <a:bodyPr wrap="square">
                <a:spAutoFit/>
                <a:scene3d>
                  <a:camera prst="orthographicFront"/>
                  <a:lightRig rig="threePt" dir="t"/>
                </a:scene3d>
                <a:sp3d contourW="12700"/>
              </a:bodyPr>
              <a:lstStyle/>
              <a:p>
                <a:pPr>
                  <a:defRPr/>
                </a:pPr>
                <a:r>
                  <a:rPr lang="en-US" altLang="zh-CN" sz="1200" dirty="0">
                    <a:solidFill>
                      <a:schemeClr val="tx1">
                        <a:lumMod val="65000"/>
                        <a:lumOff val="35000"/>
                      </a:schemeClr>
                    </a:solidFill>
                    <a:latin typeface="Segoe UI Light" charset="0"/>
                    <a:ea typeface="Segoe UI Light" charset="0"/>
                    <a:cs typeface="Segoe UI Light" charset="0"/>
                  </a:rPr>
                  <a:t>THIS TEMPLATE DESIGNED FOR FEI ER SHE JI</a:t>
                </a:r>
                <a:endParaRPr lang="zh-CN" altLang="en-US" sz="1200" dirty="0">
                  <a:solidFill>
                    <a:schemeClr val="tx1">
                      <a:lumMod val="65000"/>
                      <a:lumOff val="35000"/>
                    </a:schemeClr>
                  </a:solidFill>
                  <a:latin typeface="Segoe UI Light" charset="0"/>
                  <a:ea typeface="Segoe UI Light" charset="0"/>
                  <a:cs typeface="Segoe UI Light" charset="0"/>
                </a:endParaRPr>
              </a:p>
            </p:txBody>
          </p:sp>
          <p:sp>
            <p:nvSpPr>
              <p:cNvPr id="24" name="文本框 23"/>
              <p:cNvSpPr txBox="1"/>
              <p:nvPr/>
            </p:nvSpPr>
            <p:spPr>
              <a:xfrm>
                <a:off x="2616580" y="2494332"/>
                <a:ext cx="3057247" cy="523220"/>
              </a:xfrm>
              <a:prstGeom prst="rect">
                <a:avLst/>
              </a:prstGeom>
              <a:noFill/>
            </p:spPr>
            <p:txBody>
              <a:bodyPr wrap="none" rtlCol="0">
                <a:spAutoFit/>
                <a:scene3d>
                  <a:camera prst="orthographicFront"/>
                  <a:lightRig rig="threePt" dir="t"/>
                </a:scene3d>
                <a:sp3d contourW="12700"/>
              </a:bodyPr>
              <a:lstStyle/>
              <a:p>
                <a:r>
                  <a:rPr lang="zh-CN" altLang="en-US" sz="2800" b="1" dirty="0">
                    <a:latin typeface="Noto Sans S Chinese" charset="-122"/>
                    <a:ea typeface="Noto Sans S Chinese" charset="-122"/>
                    <a:cs typeface="Noto Sans S Chinese" charset="-122"/>
                  </a:rPr>
                  <a:t>Title text added here</a:t>
                </a:r>
              </a:p>
            </p:txBody>
          </p:sp>
        </p:grpSp>
      </p:grpSp>
      <p:sp>
        <p:nvSpPr>
          <p:cNvPr id="27" name="文本框 26"/>
          <p:cNvSpPr txBox="1"/>
          <p:nvPr/>
        </p:nvSpPr>
        <p:spPr>
          <a:xfrm>
            <a:off x="4716803" y="150534"/>
            <a:ext cx="2337499" cy="584775"/>
          </a:xfrm>
          <a:prstGeom prst="rect">
            <a:avLst/>
          </a:prstGeom>
          <a:noFill/>
        </p:spPr>
        <p:txBody>
          <a:bodyPr wrap="none" rtlCol="0">
            <a:spAutoFit/>
            <a:scene3d>
              <a:camera prst="orthographicFront"/>
              <a:lightRig rig="threePt" dir="t"/>
            </a:scene3d>
            <a:sp3d contourW="12700"/>
          </a:bodyPr>
          <a:lstStyle/>
          <a:p>
            <a:pPr algn="ctr"/>
            <a:r>
              <a:rPr lang="en-US" altLang="zh-CN" sz="3200" dirty="0">
                <a:latin typeface="PangMenZhengDao" charset="-122"/>
                <a:ea typeface="PangMenZhengDao" charset="-122"/>
                <a:cs typeface="PangMenZhengDao" charset="-122"/>
              </a:rPr>
              <a:t>CONTENTS</a:t>
            </a:r>
            <a:endParaRPr lang="zh-CN" altLang="en-US" sz="3200" dirty="0">
              <a:latin typeface="PangMenZhengDao" charset="-122"/>
              <a:ea typeface="PangMenZhengDao" charset="-122"/>
              <a:cs typeface="PangMenZhengDao" charset="-122"/>
            </a:endParaRPr>
          </a:p>
        </p:txBody>
      </p:sp>
      <p:grpSp>
        <p:nvGrpSpPr>
          <p:cNvPr id="30" name="组 29"/>
          <p:cNvGrpSpPr/>
          <p:nvPr/>
        </p:nvGrpSpPr>
        <p:grpSpPr>
          <a:xfrm>
            <a:off x="4200934" y="627135"/>
            <a:ext cx="3695353" cy="573721"/>
            <a:chOff x="4200934" y="627135"/>
            <a:chExt cx="3695353" cy="573721"/>
          </a:xfrm>
        </p:grpSpPr>
        <p:sp>
          <p:nvSpPr>
            <p:cNvPr id="28" name="任意多边形 34"/>
            <p:cNvSpPr/>
            <p:nvPr/>
          </p:nvSpPr>
          <p:spPr>
            <a:xfrm rot="417983" flipH="1">
              <a:off x="7244059" y="627135"/>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任意多边形 33"/>
            <p:cNvSpPr/>
            <p:nvPr/>
          </p:nvSpPr>
          <p:spPr>
            <a:xfrm>
              <a:off x="4200934" y="735309"/>
              <a:ext cx="3369239" cy="465547"/>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airplane"/>
      </p:transition>
    </mc:Choice>
    <mc:Fallback xmlns:p14="http://schemas.microsoft.com/office/powerpoint/2010/main"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0"/>
                            </p:stCondLst>
                            <p:childTnLst>
                              <p:par>
                                <p:cTn id="13" presetID="1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ppt_x</p:attrName>
                                        </p:attrNameLst>
                                      </p:cBhvr>
                                      <p:tavLst>
                                        <p:tav tm="0">
                                          <p:val>
                                            <p:strVal val="#ppt_x-#ppt_w*1.125000"/>
                                          </p:val>
                                        </p:tav>
                                        <p:tav tm="100000">
                                          <p:val>
                                            <p:strVal val="#ppt_x"/>
                                          </p:val>
                                        </p:tav>
                                      </p:tavLst>
                                    </p:anim>
                                    <p:animEffect transition="in" filter="wipe(right)">
                                      <p:cBhvr>
                                        <p:cTn id="21" dur="500"/>
                                        <p:tgtEl>
                                          <p:spTgt spid="15"/>
                                        </p:tgtEl>
                                      </p:cBhvr>
                                    </p:animEffect>
                                  </p:childTnLst>
                                </p:cTn>
                              </p:par>
                            </p:childTnLst>
                          </p:cTn>
                        </p:par>
                        <p:par>
                          <p:cTn id="22" fill="hold">
                            <p:stCondLst>
                              <p:cond delay="1000"/>
                            </p:stCondLst>
                            <p:childTnLst>
                              <p:par>
                                <p:cTn id="23" presetID="1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ppt_x</p:attrName>
                                        </p:attrNameLst>
                                      </p:cBhvr>
                                      <p:tavLst>
                                        <p:tav tm="0">
                                          <p:val>
                                            <p:strVal val="#ppt_x-#ppt_w*1.125000"/>
                                          </p:val>
                                        </p:tav>
                                        <p:tav tm="100000">
                                          <p:val>
                                            <p:strVal val="#ppt_x"/>
                                          </p:val>
                                        </p:tav>
                                      </p:tavLst>
                                    </p:anim>
                                    <p:animEffect transition="in" filter="wipe(right)">
                                      <p:cBhvr>
                                        <p:cTn id="26" dur="500"/>
                                        <p:tgtEl>
                                          <p:spTgt spid="10"/>
                                        </p:tgtEl>
                                      </p:cBhvr>
                                    </p:animEffect>
                                  </p:childTnLst>
                                </p:cTn>
                              </p:par>
                            </p:childTnLst>
                          </p:cTn>
                        </p:par>
                        <p:par>
                          <p:cTn id="27" fill="hold">
                            <p:stCondLst>
                              <p:cond delay="1500"/>
                            </p:stCondLst>
                            <p:childTnLst>
                              <p:par>
                                <p:cTn id="28" presetID="12" presetClass="entr" presetSubtype="8"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ppt_x</p:attrName>
                                        </p:attrNameLst>
                                      </p:cBhvr>
                                      <p:tavLst>
                                        <p:tav tm="0">
                                          <p:val>
                                            <p:strVal val="#ppt_x-#ppt_w*1.125000"/>
                                          </p:val>
                                        </p:tav>
                                        <p:tav tm="100000">
                                          <p:val>
                                            <p:strVal val="#ppt_x"/>
                                          </p:val>
                                        </p:tav>
                                      </p:tavLst>
                                    </p:anim>
                                    <p:animEffect transition="in" filter="wipe(righ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 9"/>
          <p:cNvGrpSpPr/>
          <p:nvPr/>
        </p:nvGrpSpPr>
        <p:grpSpPr>
          <a:xfrm>
            <a:off x="224665" y="-228600"/>
            <a:ext cx="2093991" cy="2093991"/>
            <a:chOff x="224665" y="-228600"/>
            <a:chExt cx="2093991" cy="2093991"/>
          </a:xfrm>
        </p:grpSpPr>
        <p:pic>
          <p:nvPicPr>
            <p:cNvPr id="6" name="图片 5"/>
            <p:cNvPicPr>
              <a:picLocks noChangeAspect="1"/>
            </p:cNvPicPr>
            <p:nvPr/>
          </p:nvPicPr>
          <p:blipFill>
            <a:blip r:embed="rId2" cstate="hqprint"/>
            <a:stretch>
              <a:fillRect/>
            </a:stretch>
          </p:blipFill>
          <p:spPr>
            <a:xfrm>
              <a:off x="224665" y="-228600"/>
              <a:ext cx="2093991" cy="2093991"/>
            </a:xfrm>
            <a:prstGeom prst="rect">
              <a:avLst/>
            </a:prstGeom>
          </p:spPr>
        </p:pic>
        <p:sp>
          <p:nvSpPr>
            <p:cNvPr id="9" name="任意形状 8"/>
            <p:cNvSpPr/>
            <p:nvPr/>
          </p:nvSpPr>
          <p:spPr>
            <a:xfrm>
              <a:off x="1435384" y="1548000"/>
              <a:ext cx="232432" cy="57600"/>
            </a:xfrm>
            <a:custGeom>
              <a:avLst/>
              <a:gdLst>
                <a:gd name="connsiteX0" fmla="*/ 0 w 232432"/>
                <a:gd name="connsiteY0" fmla="*/ 0 h 57600"/>
                <a:gd name="connsiteX1" fmla="*/ 232432 w 232432"/>
                <a:gd name="connsiteY1" fmla="*/ 0 h 57600"/>
                <a:gd name="connsiteX2" fmla="*/ 232314 w 232432"/>
                <a:gd name="connsiteY2" fmla="*/ 433 h 57600"/>
                <a:gd name="connsiteX3" fmla="*/ 116216 w 232432"/>
                <a:gd name="connsiteY3" fmla="*/ 57600 h 57600"/>
                <a:gd name="connsiteX4" fmla="*/ 118 w 232432"/>
                <a:gd name="connsiteY4" fmla="*/ 433 h 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32" h="57600">
                  <a:moveTo>
                    <a:pt x="0" y="0"/>
                  </a:moveTo>
                  <a:lnTo>
                    <a:pt x="232432" y="0"/>
                  </a:lnTo>
                  <a:lnTo>
                    <a:pt x="232314" y="433"/>
                  </a:lnTo>
                  <a:cubicBezTo>
                    <a:pt x="213187" y="34028"/>
                    <a:pt x="168407" y="57600"/>
                    <a:pt x="116216" y="57600"/>
                  </a:cubicBezTo>
                  <a:cubicBezTo>
                    <a:pt x="64025" y="57600"/>
                    <a:pt x="19246" y="34028"/>
                    <a:pt x="118" y="433"/>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1" name="图片 10"/>
          <p:cNvPicPr>
            <a:picLocks noChangeAspect="1"/>
          </p:cNvPicPr>
          <p:nvPr/>
        </p:nvPicPr>
        <p:blipFill>
          <a:blip r:embed="rId3"/>
          <a:stretch>
            <a:fillRect/>
          </a:stretch>
        </p:blipFill>
        <p:spPr>
          <a:xfrm>
            <a:off x="2519948" y="0"/>
            <a:ext cx="9672052" cy="7062986"/>
          </a:xfrm>
          <a:prstGeom prst="rect">
            <a:avLst/>
          </a:prstGeom>
        </p:spPr>
      </p:pic>
      <p:sp>
        <p:nvSpPr>
          <p:cNvPr id="12" name="文本框 11"/>
          <p:cNvSpPr txBox="1"/>
          <p:nvPr/>
        </p:nvSpPr>
        <p:spPr>
          <a:xfrm>
            <a:off x="4754310" y="2060060"/>
            <a:ext cx="3778599" cy="1015663"/>
          </a:xfrm>
          <a:prstGeom prst="rect">
            <a:avLst/>
          </a:prstGeom>
          <a:noFill/>
        </p:spPr>
        <p:txBody>
          <a:bodyPr wrap="none" rtlCol="0">
            <a:spAutoFit/>
          </a:bodyPr>
          <a:lstStyle/>
          <a:p>
            <a:r>
              <a:rPr kumimoji="1" lang="zh-CN" altLang="en-US" sz="6000" dirty="0">
                <a:latin typeface="Noto Sans S Chinese Medium" charset="-122"/>
                <a:ea typeface="Noto Sans S Chinese Medium" charset="-122"/>
                <a:cs typeface="Noto Sans S Chinese Medium" charset="-122"/>
              </a:rPr>
              <a:t>Chapter </a:t>
            </a:r>
            <a:r>
              <a:rPr kumimoji="1" lang="en-US" altLang="zh-CN" sz="6000" dirty="0">
                <a:latin typeface="Noto Sans S Chinese Medium" charset="-122"/>
                <a:ea typeface="Noto Sans S Chinese Medium" charset="-122"/>
                <a:cs typeface="Noto Sans S Chinese Medium" charset="-122"/>
              </a:rPr>
              <a:t>1</a:t>
            </a:r>
            <a:endParaRPr kumimoji="1" lang="zh-CN" altLang="en-US" sz="6000" dirty="0">
              <a:latin typeface="Noto Sans S Chinese Medium" charset="-122"/>
              <a:ea typeface="Noto Sans S Chinese Medium" charset="-122"/>
              <a:cs typeface="Noto Sans S Chinese Medium"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00">
        <p15:prstTrans prst="wind"/>
      </p:transition>
    </mc:Choice>
    <mc:Fallback xmlns:p14="http://schemas.microsoft.com/office/powerpoint/2010/main"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5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by="(-#ppt_w*2)" calcmode="lin" valueType="num">
                                      <p:cBhvr rctx="PPT">
                                        <p:cTn id="18" dur="500" autoRev="1" fill="hold">
                                          <p:stCondLst>
                                            <p:cond delay="0"/>
                                          </p:stCondLst>
                                        </p:cTn>
                                        <p:tgtEl>
                                          <p:spTgt spid="12"/>
                                        </p:tgtEl>
                                        <p:attrNameLst>
                                          <p:attrName>ppt_w</p:attrName>
                                        </p:attrNameLst>
                                      </p:cBhvr>
                                    </p:anim>
                                    <p:anim by="(#ppt_w*0.50)" calcmode="lin" valueType="num">
                                      <p:cBhvr>
                                        <p:cTn id="19" dur="500" decel="50000" autoRev="1" fill="hold">
                                          <p:stCondLst>
                                            <p:cond delay="0"/>
                                          </p:stCondLst>
                                        </p:cTn>
                                        <p:tgtEl>
                                          <p:spTgt spid="12"/>
                                        </p:tgtEl>
                                        <p:attrNameLst>
                                          <p:attrName>ppt_x</p:attrName>
                                        </p:attrNameLst>
                                      </p:cBhvr>
                                    </p:anim>
                                    <p:anim from="(-#ppt_h/2)" to="(#ppt_y)" calcmode="lin" valueType="num">
                                      <p:cBhvr>
                                        <p:cTn id="20" dur="1000" fill="hold">
                                          <p:stCondLst>
                                            <p:cond delay="0"/>
                                          </p:stCondLst>
                                        </p:cTn>
                                        <p:tgtEl>
                                          <p:spTgt spid="12"/>
                                        </p:tgtEl>
                                        <p:attrNameLst>
                                          <p:attrName>ppt_y</p:attrName>
                                        </p:attrNameLst>
                                      </p:cBhvr>
                                    </p:anim>
                                    <p:animRot by="21600000">
                                      <p:cBhvr>
                                        <p:cTn id="21"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nvSpPr>
        <p:spPr>
          <a:xfrm>
            <a:off x="1410993" y="3641273"/>
            <a:ext cx="2663701" cy="1384995"/>
          </a:xfrm>
          <a:prstGeom prst="rect">
            <a:avLst/>
          </a:prstGeom>
        </p:spPr>
        <p:txBody>
          <a:bodyPr wrap="square">
            <a:spAutoFit/>
            <a:scene3d>
              <a:camera prst="orthographicFront"/>
              <a:lightRig rig="threePt" dir="t"/>
            </a:scene3d>
            <a:sp3d contourW="12700"/>
          </a:bodyPr>
          <a:lstStyle/>
          <a:p>
            <a:pPr algn="dist">
              <a:lnSpc>
                <a:spcPct val="120000"/>
              </a:lnSpc>
            </a:pPr>
            <a:r>
              <a:rPr lang="zh-CN" altLang="en-US" sz="14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400" dirty="0">
                <a:solidFill>
                  <a:srgbClr val="3C3C3B"/>
                </a:solidFill>
                <a:latin typeface="Noto Sans S Chinese" charset="-122"/>
                <a:ea typeface="Noto Sans S Chinese" charset="-122"/>
                <a:cs typeface="Noto Sans S Chinese" charset="-122"/>
              </a:rPr>
              <a:t>1.3</a:t>
            </a:r>
            <a:r>
              <a:rPr lang="zh-CN" altLang="en-US" sz="1400" dirty="0">
                <a:solidFill>
                  <a:srgbClr val="3C3C3B"/>
                </a:solidFill>
                <a:latin typeface="Noto Sans S Chinese" charset="-122"/>
                <a:ea typeface="Noto Sans S Chinese" charset="-122"/>
                <a:cs typeface="Noto Sans S Chinese" charset="-122"/>
              </a:rPr>
              <a:t>about, please add the appropriate text information here, and it is recommended that the spacing be kept at</a:t>
            </a:r>
            <a:r>
              <a:rPr lang="en-US" altLang="zh-CN" sz="1400" dirty="0">
                <a:solidFill>
                  <a:srgbClr val="3C3C3B"/>
                </a:solidFill>
                <a:latin typeface="Noto Sans S Chinese" charset="-122"/>
                <a:ea typeface="Noto Sans S Chinese" charset="-122"/>
                <a:cs typeface="Noto Sans S Chinese" charset="-122"/>
              </a:rPr>
              <a:t>1.3</a:t>
            </a:r>
            <a:r>
              <a:rPr lang="zh-CN" altLang="en-US" sz="1400" dirty="0">
                <a:solidFill>
                  <a:srgbClr val="3C3C3B"/>
                </a:solidFill>
                <a:latin typeface="Noto Sans S Chinese" charset="-122"/>
                <a:ea typeface="Noto Sans S Chinese" charset="-122"/>
                <a:cs typeface="Noto Sans S Chinese" charset="-122"/>
              </a:rPr>
              <a:t>Please add the appropriate text information here</a:t>
            </a:r>
          </a:p>
        </p:txBody>
      </p:sp>
      <p:grpSp>
        <p:nvGrpSpPr>
          <p:cNvPr id="54" name="组合 7"/>
          <p:cNvGrpSpPr/>
          <p:nvPr/>
        </p:nvGrpSpPr>
        <p:grpSpPr>
          <a:xfrm>
            <a:off x="1517859" y="2541814"/>
            <a:ext cx="2308448" cy="965200"/>
            <a:chOff x="1517859" y="2541814"/>
            <a:chExt cx="2308448" cy="965200"/>
          </a:xfrm>
        </p:grpSpPr>
        <p:pic>
          <p:nvPicPr>
            <p:cNvPr id="55" name="图片 54"/>
            <p:cNvPicPr>
              <a:picLocks noChangeAspect="1"/>
            </p:cNvPicPr>
            <p:nvPr/>
          </p:nvPicPr>
          <p:blipFill>
            <a:blip r:embed="rId2"/>
            <a:stretch>
              <a:fillRect/>
            </a:stretch>
          </p:blipFill>
          <p:spPr>
            <a:xfrm>
              <a:off x="1517859" y="2541814"/>
              <a:ext cx="2308448" cy="965200"/>
            </a:xfrm>
            <a:prstGeom prst="rect">
              <a:avLst/>
            </a:prstGeom>
          </p:spPr>
        </p:pic>
        <p:sp>
          <p:nvSpPr>
            <p:cNvPr id="56" name="矩形 55"/>
            <p:cNvSpPr/>
            <p:nvPr/>
          </p:nvSpPr>
          <p:spPr>
            <a:xfrm>
              <a:off x="1736370" y="2767631"/>
              <a:ext cx="1825694" cy="37484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rgbClr val="3C3C3B"/>
                  </a:solidFill>
                  <a:latin typeface="Noto Sans S Chinese" charset="-122"/>
                  <a:ea typeface="Noto Sans S Chinese" charset="-122"/>
                  <a:cs typeface="Noto Sans S Chinese" charset="-122"/>
                </a:rPr>
                <a:t>Title text added</a:t>
              </a:r>
            </a:p>
          </p:txBody>
        </p:sp>
      </p:grpSp>
      <p:grpSp>
        <p:nvGrpSpPr>
          <p:cNvPr id="57" name="组合 12"/>
          <p:cNvGrpSpPr/>
          <p:nvPr/>
        </p:nvGrpSpPr>
        <p:grpSpPr>
          <a:xfrm>
            <a:off x="4953209" y="2541814"/>
            <a:ext cx="2308448" cy="965200"/>
            <a:chOff x="4953209" y="2541814"/>
            <a:chExt cx="2308448" cy="965200"/>
          </a:xfrm>
        </p:grpSpPr>
        <p:pic>
          <p:nvPicPr>
            <p:cNvPr id="58" name="图片 57"/>
            <p:cNvPicPr>
              <a:picLocks noChangeAspect="1"/>
            </p:cNvPicPr>
            <p:nvPr/>
          </p:nvPicPr>
          <p:blipFill>
            <a:blip r:embed="rId2"/>
            <a:stretch>
              <a:fillRect/>
            </a:stretch>
          </p:blipFill>
          <p:spPr>
            <a:xfrm>
              <a:off x="4953209" y="2541814"/>
              <a:ext cx="2308448" cy="965200"/>
            </a:xfrm>
            <a:prstGeom prst="rect">
              <a:avLst/>
            </a:prstGeom>
          </p:spPr>
        </p:pic>
        <p:sp>
          <p:nvSpPr>
            <p:cNvPr id="59" name="矩形 58"/>
            <p:cNvSpPr/>
            <p:nvPr/>
          </p:nvSpPr>
          <p:spPr>
            <a:xfrm>
              <a:off x="5183153" y="2767631"/>
              <a:ext cx="1825694" cy="37484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rgbClr val="3C3C3B"/>
                  </a:solidFill>
                  <a:latin typeface="Noto Sans S Chinese" charset="-122"/>
                  <a:ea typeface="Noto Sans S Chinese" charset="-122"/>
                  <a:cs typeface="Noto Sans S Chinese" charset="-122"/>
                </a:rPr>
                <a:t>Title text added</a:t>
              </a:r>
            </a:p>
          </p:txBody>
        </p:sp>
      </p:grpSp>
      <p:grpSp>
        <p:nvGrpSpPr>
          <p:cNvPr id="60" name="组合 15"/>
          <p:cNvGrpSpPr/>
          <p:nvPr/>
        </p:nvGrpSpPr>
        <p:grpSpPr>
          <a:xfrm>
            <a:off x="8388559" y="2541814"/>
            <a:ext cx="2308448" cy="965200"/>
            <a:chOff x="8388559" y="2541814"/>
            <a:chExt cx="2308448" cy="965200"/>
          </a:xfrm>
        </p:grpSpPr>
        <p:pic>
          <p:nvPicPr>
            <p:cNvPr id="61" name="图片 60"/>
            <p:cNvPicPr>
              <a:picLocks noChangeAspect="1"/>
            </p:cNvPicPr>
            <p:nvPr/>
          </p:nvPicPr>
          <p:blipFill>
            <a:blip r:embed="rId2"/>
            <a:stretch>
              <a:fillRect/>
            </a:stretch>
          </p:blipFill>
          <p:spPr>
            <a:xfrm>
              <a:off x="8388559" y="2541814"/>
              <a:ext cx="2308448" cy="965200"/>
            </a:xfrm>
            <a:prstGeom prst="rect">
              <a:avLst/>
            </a:prstGeom>
          </p:spPr>
        </p:pic>
        <p:sp>
          <p:nvSpPr>
            <p:cNvPr id="62" name="矩形 61"/>
            <p:cNvSpPr/>
            <p:nvPr/>
          </p:nvSpPr>
          <p:spPr>
            <a:xfrm>
              <a:off x="8739351" y="2778935"/>
              <a:ext cx="1825694" cy="37484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rgbClr val="3C3C3B"/>
                  </a:solidFill>
                  <a:latin typeface="Noto Sans S Chinese" charset="-122"/>
                  <a:ea typeface="Noto Sans S Chinese" charset="-122"/>
                  <a:cs typeface="Noto Sans S Chinese" charset="-122"/>
                </a:rPr>
                <a:t>Title text added</a:t>
              </a:r>
            </a:p>
          </p:txBody>
        </p:sp>
      </p:grpSp>
      <p:sp>
        <p:nvSpPr>
          <p:cNvPr id="63" name="矩形 62"/>
          <p:cNvSpPr/>
          <p:nvPr/>
        </p:nvSpPr>
        <p:spPr>
          <a:xfrm>
            <a:off x="4831730" y="3641273"/>
            <a:ext cx="2551406" cy="1384995"/>
          </a:xfrm>
          <a:prstGeom prst="rect">
            <a:avLst/>
          </a:prstGeom>
        </p:spPr>
        <p:txBody>
          <a:bodyPr wrap="square">
            <a:spAutoFit/>
            <a:scene3d>
              <a:camera prst="orthographicFront"/>
              <a:lightRig rig="threePt" dir="t"/>
            </a:scene3d>
            <a:sp3d contourW="12700"/>
          </a:bodyPr>
          <a:lstStyle/>
          <a:p>
            <a:pPr algn="dist">
              <a:lnSpc>
                <a:spcPct val="120000"/>
              </a:lnSpc>
            </a:pPr>
            <a:r>
              <a:rPr lang="zh-CN" altLang="en-US" sz="14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400" dirty="0">
                <a:solidFill>
                  <a:srgbClr val="3C3C3B"/>
                </a:solidFill>
                <a:latin typeface="Noto Sans S Chinese" charset="-122"/>
                <a:ea typeface="Noto Sans S Chinese" charset="-122"/>
                <a:cs typeface="Noto Sans S Chinese" charset="-122"/>
              </a:rPr>
              <a:t>1.3</a:t>
            </a:r>
            <a:r>
              <a:rPr lang="zh-CN" altLang="en-US" sz="1400" dirty="0">
                <a:solidFill>
                  <a:srgbClr val="3C3C3B"/>
                </a:solidFill>
                <a:latin typeface="Noto Sans S Chinese" charset="-122"/>
                <a:ea typeface="Noto Sans S Chinese" charset="-122"/>
                <a:cs typeface="Noto Sans S Chinese" charset="-122"/>
              </a:rPr>
              <a:t>about, please add the appropriate text information here, and it is recommended that the spacing be kept at</a:t>
            </a:r>
            <a:r>
              <a:rPr lang="en-US" altLang="zh-CN" sz="1400" dirty="0">
                <a:solidFill>
                  <a:srgbClr val="3C3C3B"/>
                </a:solidFill>
                <a:latin typeface="Noto Sans S Chinese" charset="-122"/>
                <a:ea typeface="Noto Sans S Chinese" charset="-122"/>
                <a:cs typeface="Noto Sans S Chinese" charset="-122"/>
              </a:rPr>
              <a:t>1.3</a:t>
            </a:r>
            <a:r>
              <a:rPr lang="zh-CN" altLang="en-US" sz="1400" dirty="0">
                <a:solidFill>
                  <a:srgbClr val="3C3C3B"/>
                </a:solidFill>
                <a:latin typeface="Noto Sans S Chinese" charset="-122"/>
                <a:ea typeface="Noto Sans S Chinese" charset="-122"/>
                <a:cs typeface="Noto Sans S Chinese" charset="-122"/>
              </a:rPr>
              <a:t>Please add the appropriate text information here</a:t>
            </a:r>
          </a:p>
        </p:txBody>
      </p:sp>
      <p:sp>
        <p:nvSpPr>
          <p:cNvPr id="64" name="矩形 63"/>
          <p:cNvSpPr/>
          <p:nvPr/>
        </p:nvSpPr>
        <p:spPr>
          <a:xfrm>
            <a:off x="8267080" y="3641273"/>
            <a:ext cx="2551406" cy="1384995"/>
          </a:xfrm>
          <a:prstGeom prst="rect">
            <a:avLst/>
          </a:prstGeom>
        </p:spPr>
        <p:txBody>
          <a:bodyPr wrap="square">
            <a:spAutoFit/>
            <a:scene3d>
              <a:camera prst="orthographicFront"/>
              <a:lightRig rig="threePt" dir="t"/>
            </a:scene3d>
            <a:sp3d contourW="12700"/>
          </a:bodyPr>
          <a:lstStyle/>
          <a:p>
            <a:pPr algn="dist">
              <a:lnSpc>
                <a:spcPct val="120000"/>
              </a:lnSpc>
            </a:pPr>
            <a:r>
              <a:rPr lang="zh-CN" altLang="en-US" sz="14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400" dirty="0">
                <a:solidFill>
                  <a:srgbClr val="3C3C3B"/>
                </a:solidFill>
                <a:latin typeface="Noto Sans S Chinese" charset="-122"/>
                <a:ea typeface="Noto Sans S Chinese" charset="-122"/>
                <a:cs typeface="Noto Sans S Chinese" charset="-122"/>
              </a:rPr>
              <a:t>1.3</a:t>
            </a:r>
            <a:r>
              <a:rPr lang="zh-CN" altLang="en-US" sz="1400" dirty="0">
                <a:solidFill>
                  <a:srgbClr val="3C3C3B"/>
                </a:solidFill>
                <a:latin typeface="Noto Sans S Chinese" charset="-122"/>
                <a:ea typeface="Noto Sans S Chinese" charset="-122"/>
                <a:cs typeface="Noto Sans S Chinese" charset="-122"/>
              </a:rPr>
              <a:t>about, please add the appropriate text information here, and it is recommended that the spacing be kept at</a:t>
            </a:r>
            <a:r>
              <a:rPr lang="en-US" altLang="zh-CN" sz="1400" dirty="0">
                <a:solidFill>
                  <a:srgbClr val="3C3C3B"/>
                </a:solidFill>
                <a:latin typeface="Noto Sans S Chinese" charset="-122"/>
                <a:ea typeface="Noto Sans S Chinese" charset="-122"/>
                <a:cs typeface="Noto Sans S Chinese" charset="-122"/>
              </a:rPr>
              <a:t>1.3</a:t>
            </a:r>
            <a:r>
              <a:rPr lang="zh-CN" altLang="en-US" sz="1400" dirty="0">
                <a:solidFill>
                  <a:srgbClr val="3C3C3B"/>
                </a:solidFill>
                <a:latin typeface="Noto Sans S Chinese" charset="-122"/>
                <a:ea typeface="Noto Sans S Chinese" charset="-122"/>
                <a:cs typeface="Noto Sans S Chinese" charset="-122"/>
              </a:rPr>
              <a:t>Please add the appropriate text information here</a:t>
            </a:r>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500"/>
                                        <p:tgtEl>
                                          <p:spTgt spid="53"/>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additive="base">
                                        <p:cTn id="16" dur="500" fill="hold"/>
                                        <p:tgtEl>
                                          <p:spTgt spid="57"/>
                                        </p:tgtEl>
                                        <p:attrNameLst>
                                          <p:attrName>ppt_x</p:attrName>
                                        </p:attrNameLst>
                                      </p:cBhvr>
                                      <p:tavLst>
                                        <p:tav tm="0">
                                          <p:val>
                                            <p:strVal val="#ppt_x"/>
                                          </p:val>
                                        </p:tav>
                                        <p:tav tm="100000">
                                          <p:val>
                                            <p:strVal val="#ppt_x"/>
                                          </p:val>
                                        </p:tav>
                                      </p:tavLst>
                                    </p:anim>
                                    <p:anim calcmode="lin" valueType="num">
                                      <p:cBhvr additive="base">
                                        <p:cTn id="17" dur="500" fill="hold"/>
                                        <p:tgtEl>
                                          <p:spTgt spid="5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randombar(horizontal)">
                                      <p:cBhvr>
                                        <p:cTn id="21" dur="500"/>
                                        <p:tgtEl>
                                          <p:spTgt spid="63"/>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4" presetClass="entr" presetSubtype="10"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randombar(horizontal)">
                                      <p:cBhvr>
                                        <p:cTn id="3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3" grpId="0"/>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任意多边形 6"/>
          <p:cNvSpPr>
            <a:spLocks noEditPoints="1"/>
          </p:cNvSpPr>
          <p:nvPr/>
        </p:nvSpPr>
        <p:spPr bwMode="auto">
          <a:xfrm rot="1617227">
            <a:off x="1470469" y="2961163"/>
            <a:ext cx="2447989" cy="1601559"/>
          </a:xfrm>
          <a:custGeom>
            <a:avLst/>
            <a:gdLst>
              <a:gd name="T0" fmla="*/ 494 w 524"/>
              <a:gd name="T1" fmla="*/ 71 h 342"/>
              <a:gd name="T2" fmla="*/ 326 w 524"/>
              <a:gd name="T3" fmla="*/ 250 h 342"/>
              <a:gd name="T4" fmla="*/ 284 w 524"/>
              <a:gd name="T5" fmla="*/ 268 h 342"/>
              <a:gd name="T6" fmla="*/ 268 w 524"/>
              <a:gd name="T7" fmla="*/ 275 h 342"/>
              <a:gd name="T8" fmla="*/ 168 w 524"/>
              <a:gd name="T9" fmla="*/ 311 h 342"/>
              <a:gd name="T10" fmla="*/ 196 w 524"/>
              <a:gd name="T11" fmla="*/ 293 h 342"/>
              <a:gd name="T12" fmla="*/ 511 w 524"/>
              <a:gd name="T13" fmla="*/ 10 h 342"/>
              <a:gd name="T14" fmla="*/ 398 w 524"/>
              <a:gd name="T15" fmla="*/ 188 h 342"/>
              <a:gd name="T16" fmla="*/ 353 w 524"/>
              <a:gd name="T17" fmla="*/ 230 h 342"/>
              <a:gd name="T18" fmla="*/ 153 w 524"/>
              <a:gd name="T19" fmla="*/ 300 h 342"/>
              <a:gd name="T20" fmla="*/ 57 w 524"/>
              <a:gd name="T21" fmla="*/ 262 h 342"/>
              <a:gd name="T22" fmla="*/ 48 w 524"/>
              <a:gd name="T23" fmla="*/ 261 h 342"/>
              <a:gd name="T24" fmla="*/ 106 w 524"/>
              <a:gd name="T25" fmla="*/ 233 h 342"/>
              <a:gd name="T26" fmla="*/ 65 w 524"/>
              <a:gd name="T27" fmla="*/ 246 h 342"/>
              <a:gd name="T28" fmla="*/ 20 w 524"/>
              <a:gd name="T29" fmla="*/ 252 h 342"/>
              <a:gd name="T30" fmla="*/ 30 w 524"/>
              <a:gd name="T31" fmla="*/ 303 h 342"/>
              <a:gd name="T32" fmla="*/ 24 w 524"/>
              <a:gd name="T33" fmla="*/ 291 h 342"/>
              <a:gd name="T34" fmla="*/ 58 w 524"/>
              <a:gd name="T35" fmla="*/ 335 h 342"/>
              <a:gd name="T36" fmla="*/ 44 w 524"/>
              <a:gd name="T37" fmla="*/ 305 h 342"/>
              <a:gd name="T38" fmla="*/ 70 w 524"/>
              <a:gd name="T39" fmla="*/ 300 h 342"/>
              <a:gd name="T40" fmla="*/ 71 w 524"/>
              <a:gd name="T41" fmla="*/ 295 h 342"/>
              <a:gd name="T42" fmla="*/ 497 w 524"/>
              <a:gd name="T43" fmla="*/ 63 h 342"/>
              <a:gd name="T44" fmla="*/ 352 w 524"/>
              <a:gd name="T45" fmla="*/ 228 h 342"/>
              <a:gd name="T46" fmla="*/ 67 w 524"/>
              <a:gd name="T47" fmla="*/ 258 h 342"/>
              <a:gd name="T48" fmla="*/ 101 w 524"/>
              <a:gd name="T49" fmla="*/ 243 h 342"/>
              <a:gd name="T50" fmla="*/ 84 w 524"/>
              <a:gd name="T51" fmla="*/ 243 h 342"/>
              <a:gd name="T52" fmla="*/ 71 w 524"/>
              <a:gd name="T53" fmla="*/ 244 h 342"/>
              <a:gd name="T54" fmla="*/ 3 w 524"/>
              <a:gd name="T55" fmla="*/ 266 h 342"/>
              <a:gd name="T56" fmla="*/ 19 w 524"/>
              <a:gd name="T57" fmla="*/ 285 h 342"/>
              <a:gd name="T58" fmla="*/ 23 w 524"/>
              <a:gd name="T59" fmla="*/ 277 h 342"/>
              <a:gd name="T60" fmla="*/ 51 w 524"/>
              <a:gd name="T61" fmla="*/ 333 h 342"/>
              <a:gd name="T62" fmla="*/ 47 w 524"/>
              <a:gd name="T63" fmla="*/ 314 h 342"/>
              <a:gd name="T64" fmla="*/ 45 w 524"/>
              <a:gd name="T65" fmla="*/ 303 h 342"/>
              <a:gd name="T66" fmla="*/ 60 w 524"/>
              <a:gd name="T67" fmla="*/ 286 h 342"/>
              <a:gd name="T68" fmla="*/ 68 w 524"/>
              <a:gd name="T69" fmla="*/ 291 h 342"/>
              <a:gd name="T70" fmla="*/ 116 w 524"/>
              <a:gd name="T71" fmla="*/ 302 h 342"/>
              <a:gd name="T72" fmla="*/ 179 w 524"/>
              <a:gd name="T73" fmla="*/ 302 h 342"/>
              <a:gd name="T74" fmla="*/ 193 w 524"/>
              <a:gd name="T75" fmla="*/ 301 h 342"/>
              <a:gd name="T76" fmla="*/ 222 w 524"/>
              <a:gd name="T77" fmla="*/ 294 h 342"/>
              <a:gd name="T78" fmla="*/ 257 w 524"/>
              <a:gd name="T79" fmla="*/ 283 h 342"/>
              <a:gd name="T80" fmla="*/ 468 w 524"/>
              <a:gd name="T81" fmla="*/ 95 h 342"/>
              <a:gd name="T82" fmla="*/ 411 w 524"/>
              <a:gd name="T83" fmla="*/ 178 h 342"/>
              <a:gd name="T84" fmla="*/ 287 w 524"/>
              <a:gd name="T85" fmla="*/ 281 h 342"/>
              <a:gd name="T86" fmla="*/ 377 w 524"/>
              <a:gd name="T87" fmla="*/ 226 h 342"/>
              <a:gd name="T88" fmla="*/ 382 w 524"/>
              <a:gd name="T89" fmla="*/ 221 h 342"/>
              <a:gd name="T90" fmla="*/ 458 w 524"/>
              <a:gd name="T91" fmla="*/ 131 h 342"/>
              <a:gd name="T92" fmla="*/ 72 w 524"/>
              <a:gd name="T93" fmla="*/ 297 h 342"/>
              <a:gd name="T94" fmla="*/ 55 w 524"/>
              <a:gd name="T95" fmla="*/ 259 h 342"/>
              <a:gd name="T96" fmla="*/ 68 w 524"/>
              <a:gd name="T97" fmla="*/ 244 h 342"/>
              <a:gd name="T98" fmla="*/ 97 w 524"/>
              <a:gd name="T99" fmla="*/ 237 h 342"/>
              <a:gd name="T100" fmla="*/ 94 w 524"/>
              <a:gd name="T101" fmla="*/ 237 h 342"/>
              <a:gd name="T102" fmla="*/ 53 w 524"/>
              <a:gd name="T103" fmla="*/ 259 h 342"/>
              <a:gd name="T104" fmla="*/ 74 w 524"/>
              <a:gd name="T105" fmla="*/ 257 h 342"/>
              <a:gd name="T106" fmla="*/ 61 w 524"/>
              <a:gd name="T107" fmla="*/ 247 h 342"/>
              <a:gd name="T108" fmla="*/ 55 w 524"/>
              <a:gd name="T109" fmla="*/ 329 h 342"/>
              <a:gd name="T110" fmla="*/ 35 w 524"/>
              <a:gd name="T111" fmla="*/ 312 h 342"/>
              <a:gd name="T112" fmla="*/ 46 w 524"/>
              <a:gd name="T113" fmla="*/ 306 h 342"/>
              <a:gd name="T114" fmla="*/ 33 w 524"/>
              <a:gd name="T115" fmla="*/ 304 h 342"/>
              <a:gd name="T116" fmla="*/ 33 w 524"/>
              <a:gd name="T117" fmla="*/ 310 h 342"/>
              <a:gd name="T118" fmla="*/ 38 w 524"/>
              <a:gd name="T119" fmla="*/ 320 h 342"/>
              <a:gd name="T120" fmla="*/ 51 w 524"/>
              <a:gd name="T121" fmla="*/ 31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4" h="342">
                <a:moveTo>
                  <a:pt x="511" y="31"/>
                </a:moveTo>
                <a:cubicBezTo>
                  <a:pt x="510" y="32"/>
                  <a:pt x="510" y="33"/>
                  <a:pt x="509" y="34"/>
                </a:cubicBezTo>
                <a:cubicBezTo>
                  <a:pt x="510" y="33"/>
                  <a:pt x="511" y="32"/>
                  <a:pt x="511" y="31"/>
                </a:cubicBezTo>
                <a:close/>
                <a:moveTo>
                  <a:pt x="497" y="63"/>
                </a:moveTo>
                <a:cubicBezTo>
                  <a:pt x="497" y="63"/>
                  <a:pt x="497" y="63"/>
                  <a:pt x="497" y="63"/>
                </a:cubicBezTo>
                <a:close/>
                <a:moveTo>
                  <a:pt x="508" y="37"/>
                </a:moveTo>
                <a:cubicBezTo>
                  <a:pt x="508" y="38"/>
                  <a:pt x="508" y="39"/>
                  <a:pt x="508" y="37"/>
                </a:cubicBezTo>
                <a:close/>
                <a:moveTo>
                  <a:pt x="282" y="283"/>
                </a:moveTo>
                <a:cubicBezTo>
                  <a:pt x="281" y="283"/>
                  <a:pt x="281" y="283"/>
                  <a:pt x="280" y="284"/>
                </a:cubicBezTo>
                <a:cubicBezTo>
                  <a:pt x="281" y="284"/>
                  <a:pt x="281" y="283"/>
                  <a:pt x="282" y="283"/>
                </a:cubicBezTo>
                <a:close/>
                <a:moveTo>
                  <a:pt x="234" y="300"/>
                </a:moveTo>
                <a:cubicBezTo>
                  <a:pt x="233" y="300"/>
                  <a:pt x="232" y="300"/>
                  <a:pt x="232" y="301"/>
                </a:cubicBezTo>
                <a:cubicBezTo>
                  <a:pt x="233" y="301"/>
                  <a:pt x="233" y="301"/>
                  <a:pt x="234" y="300"/>
                </a:cubicBezTo>
                <a:close/>
                <a:moveTo>
                  <a:pt x="494" y="71"/>
                </a:moveTo>
                <a:cubicBezTo>
                  <a:pt x="493" y="72"/>
                  <a:pt x="493" y="73"/>
                  <a:pt x="493" y="74"/>
                </a:cubicBezTo>
                <a:cubicBezTo>
                  <a:pt x="494" y="73"/>
                  <a:pt x="494" y="72"/>
                  <a:pt x="494" y="71"/>
                </a:cubicBezTo>
                <a:close/>
                <a:moveTo>
                  <a:pt x="348" y="234"/>
                </a:moveTo>
                <a:cubicBezTo>
                  <a:pt x="348" y="234"/>
                  <a:pt x="347" y="234"/>
                  <a:pt x="347" y="234"/>
                </a:cubicBezTo>
                <a:cubicBezTo>
                  <a:pt x="350" y="233"/>
                  <a:pt x="352" y="232"/>
                  <a:pt x="353" y="230"/>
                </a:cubicBezTo>
                <a:cubicBezTo>
                  <a:pt x="353" y="230"/>
                  <a:pt x="353" y="230"/>
                  <a:pt x="353" y="230"/>
                </a:cubicBezTo>
                <a:cubicBezTo>
                  <a:pt x="353" y="231"/>
                  <a:pt x="350" y="233"/>
                  <a:pt x="348" y="234"/>
                </a:cubicBezTo>
                <a:close/>
                <a:moveTo>
                  <a:pt x="327" y="249"/>
                </a:moveTo>
                <a:cubicBezTo>
                  <a:pt x="328" y="248"/>
                  <a:pt x="334" y="246"/>
                  <a:pt x="334" y="245"/>
                </a:cubicBezTo>
                <a:cubicBezTo>
                  <a:pt x="333" y="244"/>
                  <a:pt x="328" y="248"/>
                  <a:pt x="327" y="249"/>
                </a:cubicBezTo>
                <a:close/>
                <a:moveTo>
                  <a:pt x="336" y="243"/>
                </a:moveTo>
                <a:cubicBezTo>
                  <a:pt x="336" y="243"/>
                  <a:pt x="340" y="240"/>
                  <a:pt x="340" y="240"/>
                </a:cubicBezTo>
                <a:cubicBezTo>
                  <a:pt x="339" y="240"/>
                  <a:pt x="336" y="242"/>
                  <a:pt x="336" y="243"/>
                </a:cubicBezTo>
                <a:close/>
                <a:moveTo>
                  <a:pt x="383" y="207"/>
                </a:moveTo>
                <a:cubicBezTo>
                  <a:pt x="384" y="206"/>
                  <a:pt x="385" y="205"/>
                  <a:pt x="386" y="204"/>
                </a:cubicBezTo>
                <a:cubicBezTo>
                  <a:pt x="386" y="204"/>
                  <a:pt x="383" y="207"/>
                  <a:pt x="383" y="207"/>
                </a:cubicBezTo>
                <a:close/>
                <a:moveTo>
                  <a:pt x="324" y="251"/>
                </a:moveTo>
                <a:cubicBezTo>
                  <a:pt x="324" y="251"/>
                  <a:pt x="325" y="251"/>
                  <a:pt x="326" y="250"/>
                </a:cubicBezTo>
                <a:cubicBezTo>
                  <a:pt x="327" y="249"/>
                  <a:pt x="324" y="251"/>
                  <a:pt x="324" y="251"/>
                </a:cubicBezTo>
                <a:close/>
                <a:moveTo>
                  <a:pt x="395" y="195"/>
                </a:moveTo>
                <a:cubicBezTo>
                  <a:pt x="395" y="195"/>
                  <a:pt x="393" y="199"/>
                  <a:pt x="395" y="195"/>
                </a:cubicBezTo>
                <a:close/>
                <a:moveTo>
                  <a:pt x="388" y="201"/>
                </a:moveTo>
                <a:cubicBezTo>
                  <a:pt x="388" y="201"/>
                  <a:pt x="391" y="198"/>
                  <a:pt x="391" y="198"/>
                </a:cubicBezTo>
                <a:cubicBezTo>
                  <a:pt x="390" y="199"/>
                  <a:pt x="389" y="200"/>
                  <a:pt x="388" y="201"/>
                </a:cubicBezTo>
                <a:close/>
                <a:moveTo>
                  <a:pt x="519" y="12"/>
                </a:moveTo>
                <a:cubicBezTo>
                  <a:pt x="519" y="13"/>
                  <a:pt x="519" y="13"/>
                  <a:pt x="519" y="13"/>
                </a:cubicBezTo>
                <a:cubicBezTo>
                  <a:pt x="519" y="13"/>
                  <a:pt x="519" y="13"/>
                  <a:pt x="519" y="12"/>
                </a:cubicBezTo>
                <a:close/>
                <a:moveTo>
                  <a:pt x="230" y="299"/>
                </a:moveTo>
                <a:cubicBezTo>
                  <a:pt x="232" y="299"/>
                  <a:pt x="233" y="299"/>
                  <a:pt x="234" y="298"/>
                </a:cubicBezTo>
                <a:cubicBezTo>
                  <a:pt x="233" y="298"/>
                  <a:pt x="231" y="298"/>
                  <a:pt x="230" y="299"/>
                </a:cubicBezTo>
                <a:close/>
                <a:moveTo>
                  <a:pt x="343" y="238"/>
                </a:moveTo>
                <a:cubicBezTo>
                  <a:pt x="343" y="238"/>
                  <a:pt x="345" y="236"/>
                  <a:pt x="347" y="234"/>
                </a:cubicBezTo>
                <a:cubicBezTo>
                  <a:pt x="345" y="236"/>
                  <a:pt x="343" y="237"/>
                  <a:pt x="343" y="238"/>
                </a:cubicBezTo>
                <a:close/>
                <a:moveTo>
                  <a:pt x="284" y="268"/>
                </a:moveTo>
                <a:cubicBezTo>
                  <a:pt x="283" y="267"/>
                  <a:pt x="282" y="268"/>
                  <a:pt x="281" y="268"/>
                </a:cubicBezTo>
                <a:cubicBezTo>
                  <a:pt x="280" y="269"/>
                  <a:pt x="279" y="269"/>
                  <a:pt x="277" y="270"/>
                </a:cubicBezTo>
                <a:cubicBezTo>
                  <a:pt x="278" y="271"/>
                  <a:pt x="284" y="269"/>
                  <a:pt x="284" y="268"/>
                </a:cubicBezTo>
                <a:close/>
                <a:moveTo>
                  <a:pt x="261" y="276"/>
                </a:moveTo>
                <a:cubicBezTo>
                  <a:pt x="262" y="276"/>
                  <a:pt x="262" y="276"/>
                  <a:pt x="263" y="276"/>
                </a:cubicBezTo>
                <a:cubicBezTo>
                  <a:pt x="262" y="276"/>
                  <a:pt x="261" y="276"/>
                  <a:pt x="261" y="276"/>
                </a:cubicBezTo>
                <a:close/>
                <a:moveTo>
                  <a:pt x="209" y="295"/>
                </a:moveTo>
                <a:cubicBezTo>
                  <a:pt x="208" y="294"/>
                  <a:pt x="208" y="295"/>
                  <a:pt x="207" y="295"/>
                </a:cubicBezTo>
                <a:cubicBezTo>
                  <a:pt x="208" y="295"/>
                  <a:pt x="209" y="295"/>
                  <a:pt x="209" y="295"/>
                </a:cubicBezTo>
                <a:close/>
                <a:moveTo>
                  <a:pt x="273" y="272"/>
                </a:moveTo>
                <a:cubicBezTo>
                  <a:pt x="273" y="272"/>
                  <a:pt x="271" y="272"/>
                  <a:pt x="273" y="272"/>
                </a:cubicBezTo>
                <a:close/>
                <a:moveTo>
                  <a:pt x="250" y="280"/>
                </a:moveTo>
                <a:cubicBezTo>
                  <a:pt x="249" y="280"/>
                  <a:pt x="249" y="280"/>
                  <a:pt x="248" y="280"/>
                </a:cubicBezTo>
                <a:cubicBezTo>
                  <a:pt x="248" y="281"/>
                  <a:pt x="250" y="280"/>
                  <a:pt x="250" y="280"/>
                </a:cubicBezTo>
                <a:close/>
                <a:moveTo>
                  <a:pt x="280" y="270"/>
                </a:moveTo>
                <a:cubicBezTo>
                  <a:pt x="278" y="270"/>
                  <a:pt x="268" y="275"/>
                  <a:pt x="268" y="275"/>
                </a:cubicBezTo>
                <a:cubicBezTo>
                  <a:pt x="269" y="276"/>
                  <a:pt x="281" y="271"/>
                  <a:pt x="280" y="270"/>
                </a:cubicBezTo>
                <a:close/>
                <a:moveTo>
                  <a:pt x="228" y="302"/>
                </a:moveTo>
                <a:cubicBezTo>
                  <a:pt x="229" y="302"/>
                  <a:pt x="232" y="301"/>
                  <a:pt x="229" y="301"/>
                </a:cubicBezTo>
                <a:cubicBezTo>
                  <a:pt x="229" y="301"/>
                  <a:pt x="226" y="302"/>
                  <a:pt x="228" y="302"/>
                </a:cubicBezTo>
                <a:close/>
                <a:moveTo>
                  <a:pt x="404" y="181"/>
                </a:moveTo>
                <a:cubicBezTo>
                  <a:pt x="403" y="181"/>
                  <a:pt x="404" y="182"/>
                  <a:pt x="404" y="181"/>
                </a:cubicBezTo>
                <a:close/>
                <a:moveTo>
                  <a:pt x="297" y="262"/>
                </a:moveTo>
                <a:cubicBezTo>
                  <a:pt x="298" y="262"/>
                  <a:pt x="298" y="262"/>
                  <a:pt x="299" y="261"/>
                </a:cubicBezTo>
                <a:cubicBezTo>
                  <a:pt x="298" y="261"/>
                  <a:pt x="297" y="262"/>
                  <a:pt x="297" y="262"/>
                </a:cubicBezTo>
                <a:close/>
                <a:moveTo>
                  <a:pt x="275" y="271"/>
                </a:moveTo>
                <a:cubicBezTo>
                  <a:pt x="272" y="272"/>
                  <a:pt x="278" y="270"/>
                  <a:pt x="275" y="271"/>
                </a:cubicBezTo>
                <a:close/>
                <a:moveTo>
                  <a:pt x="165" y="309"/>
                </a:moveTo>
                <a:cubicBezTo>
                  <a:pt x="152" y="310"/>
                  <a:pt x="139" y="309"/>
                  <a:pt x="126" y="309"/>
                </a:cubicBezTo>
                <a:cubicBezTo>
                  <a:pt x="126" y="309"/>
                  <a:pt x="127" y="310"/>
                  <a:pt x="128" y="311"/>
                </a:cubicBezTo>
                <a:cubicBezTo>
                  <a:pt x="133" y="312"/>
                  <a:pt x="139" y="311"/>
                  <a:pt x="143" y="311"/>
                </a:cubicBezTo>
                <a:cubicBezTo>
                  <a:pt x="150" y="311"/>
                  <a:pt x="161" y="313"/>
                  <a:pt x="168" y="311"/>
                </a:cubicBezTo>
                <a:cubicBezTo>
                  <a:pt x="171" y="309"/>
                  <a:pt x="182" y="308"/>
                  <a:pt x="186" y="309"/>
                </a:cubicBezTo>
                <a:cubicBezTo>
                  <a:pt x="190" y="310"/>
                  <a:pt x="197" y="305"/>
                  <a:pt x="201" y="307"/>
                </a:cubicBezTo>
                <a:cubicBezTo>
                  <a:pt x="202" y="308"/>
                  <a:pt x="210" y="305"/>
                  <a:pt x="207" y="305"/>
                </a:cubicBezTo>
                <a:cubicBezTo>
                  <a:pt x="194" y="304"/>
                  <a:pt x="179" y="309"/>
                  <a:pt x="165" y="309"/>
                </a:cubicBezTo>
                <a:close/>
                <a:moveTo>
                  <a:pt x="160" y="311"/>
                </a:moveTo>
                <a:cubicBezTo>
                  <a:pt x="160" y="310"/>
                  <a:pt x="160" y="312"/>
                  <a:pt x="160" y="311"/>
                </a:cubicBezTo>
                <a:close/>
                <a:moveTo>
                  <a:pt x="204" y="304"/>
                </a:moveTo>
                <a:cubicBezTo>
                  <a:pt x="205" y="304"/>
                  <a:pt x="206" y="304"/>
                  <a:pt x="206" y="304"/>
                </a:cubicBezTo>
                <a:cubicBezTo>
                  <a:pt x="205" y="303"/>
                  <a:pt x="205" y="304"/>
                  <a:pt x="204" y="304"/>
                </a:cubicBezTo>
                <a:close/>
                <a:moveTo>
                  <a:pt x="521" y="8"/>
                </a:moveTo>
                <a:cubicBezTo>
                  <a:pt x="520" y="9"/>
                  <a:pt x="520" y="11"/>
                  <a:pt x="519" y="12"/>
                </a:cubicBezTo>
                <a:cubicBezTo>
                  <a:pt x="520" y="11"/>
                  <a:pt x="520" y="10"/>
                  <a:pt x="521" y="10"/>
                </a:cubicBezTo>
                <a:cubicBezTo>
                  <a:pt x="520" y="11"/>
                  <a:pt x="520" y="11"/>
                  <a:pt x="520" y="12"/>
                </a:cubicBezTo>
                <a:cubicBezTo>
                  <a:pt x="520" y="12"/>
                  <a:pt x="524" y="6"/>
                  <a:pt x="521" y="8"/>
                </a:cubicBezTo>
                <a:close/>
                <a:moveTo>
                  <a:pt x="196" y="293"/>
                </a:moveTo>
                <a:cubicBezTo>
                  <a:pt x="195" y="292"/>
                  <a:pt x="196" y="294"/>
                  <a:pt x="196" y="293"/>
                </a:cubicBezTo>
                <a:close/>
                <a:moveTo>
                  <a:pt x="206" y="290"/>
                </a:moveTo>
                <a:cubicBezTo>
                  <a:pt x="206" y="290"/>
                  <a:pt x="202" y="291"/>
                  <a:pt x="201" y="291"/>
                </a:cubicBezTo>
                <a:cubicBezTo>
                  <a:pt x="202" y="291"/>
                  <a:pt x="206" y="291"/>
                  <a:pt x="206" y="290"/>
                </a:cubicBezTo>
                <a:close/>
                <a:moveTo>
                  <a:pt x="46" y="275"/>
                </a:moveTo>
                <a:cubicBezTo>
                  <a:pt x="46" y="276"/>
                  <a:pt x="49" y="278"/>
                  <a:pt x="50" y="277"/>
                </a:cubicBezTo>
                <a:cubicBezTo>
                  <a:pt x="50" y="276"/>
                  <a:pt x="46" y="275"/>
                  <a:pt x="46" y="275"/>
                </a:cubicBezTo>
                <a:close/>
                <a:moveTo>
                  <a:pt x="179" y="295"/>
                </a:moveTo>
                <a:cubicBezTo>
                  <a:pt x="180" y="295"/>
                  <a:pt x="181" y="294"/>
                  <a:pt x="182" y="294"/>
                </a:cubicBezTo>
                <a:cubicBezTo>
                  <a:pt x="182" y="293"/>
                  <a:pt x="179" y="295"/>
                  <a:pt x="179" y="295"/>
                </a:cubicBezTo>
                <a:close/>
                <a:moveTo>
                  <a:pt x="108" y="297"/>
                </a:moveTo>
                <a:cubicBezTo>
                  <a:pt x="108" y="298"/>
                  <a:pt x="108" y="296"/>
                  <a:pt x="108" y="297"/>
                </a:cubicBezTo>
                <a:close/>
                <a:moveTo>
                  <a:pt x="501" y="39"/>
                </a:moveTo>
                <a:cubicBezTo>
                  <a:pt x="499" y="45"/>
                  <a:pt x="491" y="56"/>
                  <a:pt x="490" y="63"/>
                </a:cubicBezTo>
                <a:cubicBezTo>
                  <a:pt x="491" y="56"/>
                  <a:pt x="498" y="46"/>
                  <a:pt x="500" y="40"/>
                </a:cubicBezTo>
                <a:cubicBezTo>
                  <a:pt x="502" y="34"/>
                  <a:pt x="504" y="29"/>
                  <a:pt x="507" y="24"/>
                </a:cubicBezTo>
                <a:cubicBezTo>
                  <a:pt x="509" y="20"/>
                  <a:pt x="510" y="11"/>
                  <a:pt x="511" y="10"/>
                </a:cubicBezTo>
                <a:cubicBezTo>
                  <a:pt x="516" y="1"/>
                  <a:pt x="510" y="6"/>
                  <a:pt x="509" y="3"/>
                </a:cubicBezTo>
                <a:cubicBezTo>
                  <a:pt x="509" y="2"/>
                  <a:pt x="509" y="1"/>
                  <a:pt x="509" y="0"/>
                </a:cubicBezTo>
                <a:cubicBezTo>
                  <a:pt x="506" y="3"/>
                  <a:pt x="493" y="23"/>
                  <a:pt x="494" y="27"/>
                </a:cubicBezTo>
                <a:cubicBezTo>
                  <a:pt x="492" y="22"/>
                  <a:pt x="503" y="9"/>
                  <a:pt x="505" y="5"/>
                </a:cubicBezTo>
                <a:cubicBezTo>
                  <a:pt x="504" y="4"/>
                  <a:pt x="504" y="4"/>
                  <a:pt x="503" y="5"/>
                </a:cubicBezTo>
                <a:cubicBezTo>
                  <a:pt x="498" y="11"/>
                  <a:pt x="495" y="20"/>
                  <a:pt x="492" y="27"/>
                </a:cubicBezTo>
                <a:cubicBezTo>
                  <a:pt x="489" y="33"/>
                  <a:pt x="482" y="43"/>
                  <a:pt x="482" y="51"/>
                </a:cubicBezTo>
                <a:cubicBezTo>
                  <a:pt x="483" y="50"/>
                  <a:pt x="483" y="49"/>
                  <a:pt x="484" y="49"/>
                </a:cubicBezTo>
                <a:cubicBezTo>
                  <a:pt x="486" y="48"/>
                  <a:pt x="481" y="54"/>
                  <a:pt x="482" y="54"/>
                </a:cubicBezTo>
                <a:cubicBezTo>
                  <a:pt x="482" y="53"/>
                  <a:pt x="482" y="53"/>
                  <a:pt x="482" y="52"/>
                </a:cubicBezTo>
                <a:cubicBezTo>
                  <a:pt x="478" y="53"/>
                  <a:pt x="469" y="80"/>
                  <a:pt x="467" y="86"/>
                </a:cubicBezTo>
                <a:cubicBezTo>
                  <a:pt x="464" y="95"/>
                  <a:pt x="458" y="104"/>
                  <a:pt x="453" y="114"/>
                </a:cubicBezTo>
                <a:cubicBezTo>
                  <a:pt x="454" y="113"/>
                  <a:pt x="425" y="159"/>
                  <a:pt x="424" y="159"/>
                </a:cubicBezTo>
                <a:cubicBezTo>
                  <a:pt x="424" y="158"/>
                  <a:pt x="424" y="158"/>
                  <a:pt x="424" y="157"/>
                </a:cubicBezTo>
                <a:cubicBezTo>
                  <a:pt x="420" y="159"/>
                  <a:pt x="413" y="171"/>
                  <a:pt x="410" y="175"/>
                </a:cubicBezTo>
                <a:cubicBezTo>
                  <a:pt x="407" y="180"/>
                  <a:pt x="401" y="185"/>
                  <a:pt x="398" y="188"/>
                </a:cubicBezTo>
                <a:cubicBezTo>
                  <a:pt x="396" y="191"/>
                  <a:pt x="365" y="218"/>
                  <a:pt x="365" y="218"/>
                </a:cubicBezTo>
                <a:cubicBezTo>
                  <a:pt x="365" y="218"/>
                  <a:pt x="365" y="217"/>
                  <a:pt x="366" y="217"/>
                </a:cubicBezTo>
                <a:cubicBezTo>
                  <a:pt x="364" y="217"/>
                  <a:pt x="361" y="225"/>
                  <a:pt x="359" y="224"/>
                </a:cubicBezTo>
                <a:cubicBezTo>
                  <a:pt x="359" y="223"/>
                  <a:pt x="360" y="223"/>
                  <a:pt x="360" y="222"/>
                </a:cubicBezTo>
                <a:cubicBezTo>
                  <a:pt x="359" y="221"/>
                  <a:pt x="356" y="225"/>
                  <a:pt x="354" y="227"/>
                </a:cubicBezTo>
                <a:cubicBezTo>
                  <a:pt x="349" y="229"/>
                  <a:pt x="342" y="235"/>
                  <a:pt x="339" y="237"/>
                </a:cubicBezTo>
                <a:cubicBezTo>
                  <a:pt x="334" y="241"/>
                  <a:pt x="327" y="245"/>
                  <a:pt x="321" y="248"/>
                </a:cubicBezTo>
                <a:cubicBezTo>
                  <a:pt x="319" y="250"/>
                  <a:pt x="295" y="264"/>
                  <a:pt x="295" y="263"/>
                </a:cubicBezTo>
                <a:cubicBezTo>
                  <a:pt x="294" y="263"/>
                  <a:pt x="288" y="266"/>
                  <a:pt x="285" y="268"/>
                </a:cubicBezTo>
                <a:cubicBezTo>
                  <a:pt x="289" y="265"/>
                  <a:pt x="302" y="261"/>
                  <a:pt x="305" y="260"/>
                </a:cubicBezTo>
                <a:cubicBezTo>
                  <a:pt x="313" y="256"/>
                  <a:pt x="320" y="252"/>
                  <a:pt x="327" y="247"/>
                </a:cubicBezTo>
                <a:cubicBezTo>
                  <a:pt x="331" y="244"/>
                  <a:pt x="339" y="241"/>
                  <a:pt x="342" y="237"/>
                </a:cubicBezTo>
                <a:cubicBezTo>
                  <a:pt x="343" y="237"/>
                  <a:pt x="345" y="235"/>
                  <a:pt x="348" y="234"/>
                </a:cubicBezTo>
                <a:cubicBezTo>
                  <a:pt x="350" y="233"/>
                  <a:pt x="351" y="232"/>
                  <a:pt x="353" y="230"/>
                </a:cubicBezTo>
                <a:cubicBezTo>
                  <a:pt x="354" y="230"/>
                  <a:pt x="354" y="230"/>
                  <a:pt x="354" y="230"/>
                </a:cubicBezTo>
                <a:cubicBezTo>
                  <a:pt x="354" y="230"/>
                  <a:pt x="354" y="230"/>
                  <a:pt x="353" y="230"/>
                </a:cubicBezTo>
                <a:cubicBezTo>
                  <a:pt x="361" y="225"/>
                  <a:pt x="370" y="219"/>
                  <a:pt x="370" y="218"/>
                </a:cubicBezTo>
                <a:cubicBezTo>
                  <a:pt x="369" y="218"/>
                  <a:pt x="368" y="219"/>
                  <a:pt x="367" y="219"/>
                </a:cubicBezTo>
                <a:cubicBezTo>
                  <a:pt x="370" y="217"/>
                  <a:pt x="378" y="208"/>
                  <a:pt x="379" y="209"/>
                </a:cubicBezTo>
                <a:cubicBezTo>
                  <a:pt x="379" y="210"/>
                  <a:pt x="372" y="215"/>
                  <a:pt x="372" y="216"/>
                </a:cubicBezTo>
                <a:cubicBezTo>
                  <a:pt x="373" y="216"/>
                  <a:pt x="381" y="209"/>
                  <a:pt x="381" y="208"/>
                </a:cubicBezTo>
                <a:cubicBezTo>
                  <a:pt x="381" y="208"/>
                  <a:pt x="380" y="208"/>
                  <a:pt x="380" y="208"/>
                </a:cubicBezTo>
                <a:cubicBezTo>
                  <a:pt x="381" y="206"/>
                  <a:pt x="398" y="191"/>
                  <a:pt x="398" y="191"/>
                </a:cubicBezTo>
                <a:cubicBezTo>
                  <a:pt x="398" y="191"/>
                  <a:pt x="396" y="194"/>
                  <a:pt x="396" y="194"/>
                </a:cubicBezTo>
                <a:cubicBezTo>
                  <a:pt x="398" y="193"/>
                  <a:pt x="400" y="191"/>
                  <a:pt x="402" y="189"/>
                </a:cubicBezTo>
                <a:cubicBezTo>
                  <a:pt x="386" y="206"/>
                  <a:pt x="368" y="222"/>
                  <a:pt x="348" y="236"/>
                </a:cubicBezTo>
                <a:cubicBezTo>
                  <a:pt x="321" y="256"/>
                  <a:pt x="293" y="269"/>
                  <a:pt x="262" y="281"/>
                </a:cubicBezTo>
                <a:cubicBezTo>
                  <a:pt x="250" y="286"/>
                  <a:pt x="236" y="288"/>
                  <a:pt x="224" y="292"/>
                </a:cubicBezTo>
                <a:cubicBezTo>
                  <a:pt x="218" y="294"/>
                  <a:pt x="203" y="298"/>
                  <a:pt x="201" y="296"/>
                </a:cubicBezTo>
                <a:cubicBezTo>
                  <a:pt x="200" y="295"/>
                  <a:pt x="194" y="298"/>
                  <a:pt x="192" y="297"/>
                </a:cubicBezTo>
                <a:cubicBezTo>
                  <a:pt x="187" y="294"/>
                  <a:pt x="167" y="299"/>
                  <a:pt x="161" y="299"/>
                </a:cubicBezTo>
                <a:cubicBezTo>
                  <a:pt x="159" y="299"/>
                  <a:pt x="156" y="300"/>
                  <a:pt x="153" y="300"/>
                </a:cubicBezTo>
                <a:cubicBezTo>
                  <a:pt x="153" y="300"/>
                  <a:pt x="153" y="301"/>
                  <a:pt x="153" y="300"/>
                </a:cubicBezTo>
                <a:cubicBezTo>
                  <a:pt x="153" y="300"/>
                  <a:pt x="153" y="300"/>
                  <a:pt x="153" y="300"/>
                </a:cubicBezTo>
                <a:cubicBezTo>
                  <a:pt x="146" y="301"/>
                  <a:pt x="138" y="301"/>
                  <a:pt x="136" y="299"/>
                </a:cubicBezTo>
                <a:cubicBezTo>
                  <a:pt x="137" y="299"/>
                  <a:pt x="139" y="300"/>
                  <a:pt x="141" y="300"/>
                </a:cubicBezTo>
                <a:cubicBezTo>
                  <a:pt x="139" y="299"/>
                  <a:pt x="125" y="298"/>
                  <a:pt x="121" y="298"/>
                </a:cubicBezTo>
                <a:cubicBezTo>
                  <a:pt x="116" y="298"/>
                  <a:pt x="98" y="298"/>
                  <a:pt x="93" y="295"/>
                </a:cubicBezTo>
                <a:cubicBezTo>
                  <a:pt x="94" y="294"/>
                  <a:pt x="95" y="294"/>
                  <a:pt x="96" y="294"/>
                </a:cubicBezTo>
                <a:cubicBezTo>
                  <a:pt x="84" y="295"/>
                  <a:pt x="69" y="288"/>
                  <a:pt x="59" y="284"/>
                </a:cubicBezTo>
                <a:cubicBezTo>
                  <a:pt x="47" y="280"/>
                  <a:pt x="35" y="274"/>
                  <a:pt x="25" y="268"/>
                </a:cubicBezTo>
                <a:cubicBezTo>
                  <a:pt x="25" y="268"/>
                  <a:pt x="26" y="267"/>
                  <a:pt x="26" y="267"/>
                </a:cubicBezTo>
                <a:cubicBezTo>
                  <a:pt x="25" y="267"/>
                  <a:pt x="26" y="267"/>
                  <a:pt x="27" y="267"/>
                </a:cubicBezTo>
                <a:cubicBezTo>
                  <a:pt x="33" y="270"/>
                  <a:pt x="39" y="273"/>
                  <a:pt x="41" y="274"/>
                </a:cubicBezTo>
                <a:cubicBezTo>
                  <a:pt x="41" y="274"/>
                  <a:pt x="41" y="274"/>
                  <a:pt x="41" y="274"/>
                </a:cubicBezTo>
                <a:cubicBezTo>
                  <a:pt x="42" y="274"/>
                  <a:pt x="43" y="274"/>
                  <a:pt x="43" y="274"/>
                </a:cubicBezTo>
                <a:cubicBezTo>
                  <a:pt x="43" y="274"/>
                  <a:pt x="35" y="270"/>
                  <a:pt x="29" y="267"/>
                </a:cubicBezTo>
                <a:cubicBezTo>
                  <a:pt x="37" y="265"/>
                  <a:pt x="56" y="260"/>
                  <a:pt x="57" y="262"/>
                </a:cubicBezTo>
                <a:cubicBezTo>
                  <a:pt x="57" y="262"/>
                  <a:pt x="57" y="261"/>
                  <a:pt x="57" y="260"/>
                </a:cubicBezTo>
                <a:cubicBezTo>
                  <a:pt x="58" y="261"/>
                  <a:pt x="59" y="262"/>
                  <a:pt x="59" y="261"/>
                </a:cubicBezTo>
                <a:cubicBezTo>
                  <a:pt x="59" y="261"/>
                  <a:pt x="59" y="260"/>
                  <a:pt x="59" y="260"/>
                </a:cubicBezTo>
                <a:cubicBezTo>
                  <a:pt x="61" y="261"/>
                  <a:pt x="66" y="259"/>
                  <a:pt x="68" y="258"/>
                </a:cubicBezTo>
                <a:cubicBezTo>
                  <a:pt x="68" y="258"/>
                  <a:pt x="68" y="258"/>
                  <a:pt x="68" y="258"/>
                </a:cubicBezTo>
                <a:cubicBezTo>
                  <a:pt x="68" y="259"/>
                  <a:pt x="68" y="258"/>
                  <a:pt x="68" y="258"/>
                </a:cubicBezTo>
                <a:cubicBezTo>
                  <a:pt x="69" y="258"/>
                  <a:pt x="69" y="258"/>
                  <a:pt x="68" y="257"/>
                </a:cubicBezTo>
                <a:cubicBezTo>
                  <a:pt x="69" y="258"/>
                  <a:pt x="70" y="259"/>
                  <a:pt x="70" y="259"/>
                </a:cubicBezTo>
                <a:cubicBezTo>
                  <a:pt x="70" y="258"/>
                  <a:pt x="70" y="256"/>
                  <a:pt x="70" y="256"/>
                </a:cubicBezTo>
                <a:cubicBezTo>
                  <a:pt x="68" y="257"/>
                  <a:pt x="60" y="260"/>
                  <a:pt x="59" y="259"/>
                </a:cubicBezTo>
                <a:cubicBezTo>
                  <a:pt x="58" y="258"/>
                  <a:pt x="61" y="258"/>
                  <a:pt x="61" y="258"/>
                </a:cubicBezTo>
                <a:cubicBezTo>
                  <a:pt x="61" y="257"/>
                  <a:pt x="56" y="258"/>
                  <a:pt x="56" y="258"/>
                </a:cubicBezTo>
                <a:cubicBezTo>
                  <a:pt x="56" y="259"/>
                  <a:pt x="56" y="259"/>
                  <a:pt x="56" y="259"/>
                </a:cubicBezTo>
                <a:cubicBezTo>
                  <a:pt x="57" y="259"/>
                  <a:pt x="54" y="260"/>
                  <a:pt x="54" y="260"/>
                </a:cubicBezTo>
                <a:cubicBezTo>
                  <a:pt x="54" y="260"/>
                  <a:pt x="54" y="260"/>
                  <a:pt x="54" y="260"/>
                </a:cubicBezTo>
                <a:cubicBezTo>
                  <a:pt x="54" y="260"/>
                  <a:pt x="49" y="261"/>
                  <a:pt x="48" y="261"/>
                </a:cubicBezTo>
                <a:cubicBezTo>
                  <a:pt x="48" y="261"/>
                  <a:pt x="47" y="261"/>
                  <a:pt x="47" y="261"/>
                </a:cubicBezTo>
                <a:cubicBezTo>
                  <a:pt x="47" y="261"/>
                  <a:pt x="47" y="260"/>
                  <a:pt x="47" y="261"/>
                </a:cubicBezTo>
                <a:cubicBezTo>
                  <a:pt x="45" y="260"/>
                  <a:pt x="42" y="260"/>
                  <a:pt x="42" y="261"/>
                </a:cubicBezTo>
                <a:cubicBezTo>
                  <a:pt x="43" y="261"/>
                  <a:pt x="43" y="261"/>
                  <a:pt x="44" y="261"/>
                </a:cubicBezTo>
                <a:cubicBezTo>
                  <a:pt x="44" y="261"/>
                  <a:pt x="43" y="263"/>
                  <a:pt x="43" y="263"/>
                </a:cubicBezTo>
                <a:cubicBezTo>
                  <a:pt x="42" y="263"/>
                  <a:pt x="40" y="261"/>
                  <a:pt x="40" y="261"/>
                </a:cubicBezTo>
                <a:cubicBezTo>
                  <a:pt x="40" y="261"/>
                  <a:pt x="40" y="263"/>
                  <a:pt x="40" y="263"/>
                </a:cubicBezTo>
                <a:cubicBezTo>
                  <a:pt x="39" y="262"/>
                  <a:pt x="35" y="261"/>
                  <a:pt x="35" y="262"/>
                </a:cubicBezTo>
                <a:cubicBezTo>
                  <a:pt x="36" y="258"/>
                  <a:pt x="65" y="255"/>
                  <a:pt x="69" y="254"/>
                </a:cubicBezTo>
                <a:cubicBezTo>
                  <a:pt x="73" y="252"/>
                  <a:pt x="80" y="250"/>
                  <a:pt x="82" y="249"/>
                </a:cubicBezTo>
                <a:cubicBezTo>
                  <a:pt x="84" y="249"/>
                  <a:pt x="88" y="248"/>
                  <a:pt x="89" y="248"/>
                </a:cubicBezTo>
                <a:cubicBezTo>
                  <a:pt x="88" y="248"/>
                  <a:pt x="92" y="246"/>
                  <a:pt x="91" y="247"/>
                </a:cubicBezTo>
                <a:cubicBezTo>
                  <a:pt x="90" y="248"/>
                  <a:pt x="96" y="243"/>
                  <a:pt x="97" y="245"/>
                </a:cubicBezTo>
                <a:cubicBezTo>
                  <a:pt x="97" y="246"/>
                  <a:pt x="109" y="244"/>
                  <a:pt x="110" y="241"/>
                </a:cubicBezTo>
                <a:cubicBezTo>
                  <a:pt x="111" y="238"/>
                  <a:pt x="107" y="237"/>
                  <a:pt x="106" y="235"/>
                </a:cubicBezTo>
                <a:cubicBezTo>
                  <a:pt x="106" y="234"/>
                  <a:pt x="106" y="234"/>
                  <a:pt x="106" y="233"/>
                </a:cubicBezTo>
                <a:cubicBezTo>
                  <a:pt x="104" y="235"/>
                  <a:pt x="98" y="235"/>
                  <a:pt x="99" y="237"/>
                </a:cubicBezTo>
                <a:cubicBezTo>
                  <a:pt x="99" y="237"/>
                  <a:pt x="105" y="235"/>
                  <a:pt x="105" y="235"/>
                </a:cubicBezTo>
                <a:cubicBezTo>
                  <a:pt x="106" y="235"/>
                  <a:pt x="104" y="237"/>
                  <a:pt x="105" y="237"/>
                </a:cubicBezTo>
                <a:cubicBezTo>
                  <a:pt x="104" y="237"/>
                  <a:pt x="104" y="237"/>
                  <a:pt x="103" y="237"/>
                </a:cubicBezTo>
                <a:cubicBezTo>
                  <a:pt x="103" y="237"/>
                  <a:pt x="103" y="237"/>
                  <a:pt x="103" y="237"/>
                </a:cubicBezTo>
                <a:cubicBezTo>
                  <a:pt x="94" y="238"/>
                  <a:pt x="83" y="242"/>
                  <a:pt x="74" y="245"/>
                </a:cubicBezTo>
                <a:cubicBezTo>
                  <a:pt x="65" y="248"/>
                  <a:pt x="56" y="250"/>
                  <a:pt x="47" y="251"/>
                </a:cubicBezTo>
                <a:cubicBezTo>
                  <a:pt x="45" y="252"/>
                  <a:pt x="31" y="253"/>
                  <a:pt x="28" y="255"/>
                </a:cubicBezTo>
                <a:cubicBezTo>
                  <a:pt x="33" y="251"/>
                  <a:pt x="61" y="248"/>
                  <a:pt x="60" y="246"/>
                </a:cubicBezTo>
                <a:cubicBezTo>
                  <a:pt x="60" y="246"/>
                  <a:pt x="58" y="246"/>
                  <a:pt x="58" y="246"/>
                </a:cubicBezTo>
                <a:cubicBezTo>
                  <a:pt x="58" y="246"/>
                  <a:pt x="61" y="245"/>
                  <a:pt x="61" y="245"/>
                </a:cubicBezTo>
                <a:cubicBezTo>
                  <a:pt x="61" y="246"/>
                  <a:pt x="61" y="246"/>
                  <a:pt x="62" y="247"/>
                </a:cubicBezTo>
                <a:cubicBezTo>
                  <a:pt x="62" y="247"/>
                  <a:pt x="63" y="244"/>
                  <a:pt x="63" y="244"/>
                </a:cubicBezTo>
                <a:cubicBezTo>
                  <a:pt x="63" y="245"/>
                  <a:pt x="65" y="247"/>
                  <a:pt x="65" y="246"/>
                </a:cubicBezTo>
                <a:cubicBezTo>
                  <a:pt x="65" y="246"/>
                  <a:pt x="64" y="244"/>
                  <a:pt x="64" y="244"/>
                </a:cubicBezTo>
                <a:cubicBezTo>
                  <a:pt x="65" y="244"/>
                  <a:pt x="65" y="246"/>
                  <a:pt x="65" y="246"/>
                </a:cubicBezTo>
                <a:cubicBezTo>
                  <a:pt x="65" y="245"/>
                  <a:pt x="65" y="245"/>
                  <a:pt x="65" y="244"/>
                </a:cubicBezTo>
                <a:cubicBezTo>
                  <a:pt x="66" y="244"/>
                  <a:pt x="66" y="244"/>
                  <a:pt x="67" y="244"/>
                </a:cubicBezTo>
                <a:cubicBezTo>
                  <a:pt x="67" y="244"/>
                  <a:pt x="67" y="245"/>
                  <a:pt x="67" y="245"/>
                </a:cubicBezTo>
                <a:cubicBezTo>
                  <a:pt x="67" y="244"/>
                  <a:pt x="67" y="244"/>
                  <a:pt x="67" y="245"/>
                </a:cubicBezTo>
                <a:cubicBezTo>
                  <a:pt x="67" y="245"/>
                  <a:pt x="68" y="245"/>
                  <a:pt x="68" y="244"/>
                </a:cubicBezTo>
                <a:cubicBezTo>
                  <a:pt x="68" y="244"/>
                  <a:pt x="69" y="244"/>
                  <a:pt x="69" y="243"/>
                </a:cubicBezTo>
                <a:cubicBezTo>
                  <a:pt x="68" y="246"/>
                  <a:pt x="73" y="243"/>
                  <a:pt x="73" y="243"/>
                </a:cubicBezTo>
                <a:cubicBezTo>
                  <a:pt x="73" y="243"/>
                  <a:pt x="72" y="243"/>
                  <a:pt x="72" y="243"/>
                </a:cubicBezTo>
                <a:cubicBezTo>
                  <a:pt x="71" y="243"/>
                  <a:pt x="75" y="240"/>
                  <a:pt x="74" y="240"/>
                </a:cubicBezTo>
                <a:cubicBezTo>
                  <a:pt x="73" y="239"/>
                  <a:pt x="55" y="243"/>
                  <a:pt x="53" y="245"/>
                </a:cubicBezTo>
                <a:cubicBezTo>
                  <a:pt x="48" y="247"/>
                  <a:pt x="40" y="247"/>
                  <a:pt x="34" y="248"/>
                </a:cubicBezTo>
                <a:cubicBezTo>
                  <a:pt x="33" y="248"/>
                  <a:pt x="30" y="249"/>
                  <a:pt x="27" y="249"/>
                </a:cubicBezTo>
                <a:cubicBezTo>
                  <a:pt x="27" y="249"/>
                  <a:pt x="27" y="249"/>
                  <a:pt x="27" y="249"/>
                </a:cubicBezTo>
                <a:cubicBezTo>
                  <a:pt x="25" y="250"/>
                  <a:pt x="23" y="250"/>
                  <a:pt x="21" y="251"/>
                </a:cubicBezTo>
                <a:cubicBezTo>
                  <a:pt x="21" y="251"/>
                  <a:pt x="21" y="250"/>
                  <a:pt x="21" y="251"/>
                </a:cubicBezTo>
                <a:cubicBezTo>
                  <a:pt x="20" y="251"/>
                  <a:pt x="20" y="252"/>
                  <a:pt x="20" y="252"/>
                </a:cubicBezTo>
                <a:cubicBezTo>
                  <a:pt x="17" y="258"/>
                  <a:pt x="27" y="256"/>
                  <a:pt x="27" y="256"/>
                </a:cubicBezTo>
                <a:cubicBezTo>
                  <a:pt x="26" y="257"/>
                  <a:pt x="23" y="258"/>
                  <a:pt x="21" y="259"/>
                </a:cubicBezTo>
                <a:cubicBezTo>
                  <a:pt x="18" y="258"/>
                  <a:pt x="11" y="257"/>
                  <a:pt x="12" y="258"/>
                </a:cubicBezTo>
                <a:cubicBezTo>
                  <a:pt x="12" y="258"/>
                  <a:pt x="14" y="260"/>
                  <a:pt x="18" y="262"/>
                </a:cubicBezTo>
                <a:cubicBezTo>
                  <a:pt x="17" y="262"/>
                  <a:pt x="17" y="263"/>
                  <a:pt x="17" y="263"/>
                </a:cubicBezTo>
                <a:cubicBezTo>
                  <a:pt x="13" y="260"/>
                  <a:pt x="5" y="254"/>
                  <a:pt x="3" y="259"/>
                </a:cubicBezTo>
                <a:cubicBezTo>
                  <a:pt x="4" y="259"/>
                  <a:pt x="4" y="260"/>
                  <a:pt x="5" y="261"/>
                </a:cubicBezTo>
                <a:cubicBezTo>
                  <a:pt x="4" y="261"/>
                  <a:pt x="3" y="261"/>
                  <a:pt x="2" y="261"/>
                </a:cubicBezTo>
                <a:cubicBezTo>
                  <a:pt x="3" y="262"/>
                  <a:pt x="11" y="267"/>
                  <a:pt x="10" y="268"/>
                </a:cubicBezTo>
                <a:cubicBezTo>
                  <a:pt x="10" y="268"/>
                  <a:pt x="0" y="263"/>
                  <a:pt x="1" y="263"/>
                </a:cubicBezTo>
                <a:cubicBezTo>
                  <a:pt x="3" y="268"/>
                  <a:pt x="4" y="271"/>
                  <a:pt x="9" y="274"/>
                </a:cubicBezTo>
                <a:cubicBezTo>
                  <a:pt x="9" y="278"/>
                  <a:pt x="10" y="282"/>
                  <a:pt x="13" y="282"/>
                </a:cubicBezTo>
                <a:cubicBezTo>
                  <a:pt x="12" y="282"/>
                  <a:pt x="29" y="301"/>
                  <a:pt x="28" y="303"/>
                </a:cubicBezTo>
                <a:cubicBezTo>
                  <a:pt x="28" y="303"/>
                  <a:pt x="30" y="303"/>
                  <a:pt x="30" y="303"/>
                </a:cubicBezTo>
                <a:cubicBezTo>
                  <a:pt x="29" y="303"/>
                  <a:pt x="29" y="303"/>
                  <a:pt x="29" y="304"/>
                </a:cubicBezTo>
                <a:cubicBezTo>
                  <a:pt x="29" y="304"/>
                  <a:pt x="29" y="303"/>
                  <a:pt x="30" y="303"/>
                </a:cubicBezTo>
                <a:cubicBezTo>
                  <a:pt x="29" y="305"/>
                  <a:pt x="31" y="309"/>
                  <a:pt x="33" y="310"/>
                </a:cubicBezTo>
                <a:cubicBezTo>
                  <a:pt x="33" y="310"/>
                  <a:pt x="33" y="310"/>
                  <a:pt x="33" y="310"/>
                </a:cubicBezTo>
                <a:cubicBezTo>
                  <a:pt x="33" y="310"/>
                  <a:pt x="33" y="310"/>
                  <a:pt x="34" y="310"/>
                </a:cubicBezTo>
                <a:cubicBezTo>
                  <a:pt x="34" y="310"/>
                  <a:pt x="33" y="311"/>
                  <a:pt x="33" y="311"/>
                </a:cubicBezTo>
                <a:cubicBezTo>
                  <a:pt x="33" y="311"/>
                  <a:pt x="34" y="311"/>
                  <a:pt x="35" y="311"/>
                </a:cubicBezTo>
                <a:cubicBezTo>
                  <a:pt x="35" y="311"/>
                  <a:pt x="31" y="304"/>
                  <a:pt x="31" y="304"/>
                </a:cubicBezTo>
                <a:cubicBezTo>
                  <a:pt x="31" y="304"/>
                  <a:pt x="31" y="303"/>
                  <a:pt x="31" y="303"/>
                </a:cubicBezTo>
                <a:cubicBezTo>
                  <a:pt x="32" y="302"/>
                  <a:pt x="32" y="304"/>
                  <a:pt x="32" y="304"/>
                </a:cubicBezTo>
                <a:cubicBezTo>
                  <a:pt x="33" y="304"/>
                  <a:pt x="31" y="301"/>
                  <a:pt x="31" y="301"/>
                </a:cubicBezTo>
                <a:cubicBezTo>
                  <a:pt x="30" y="301"/>
                  <a:pt x="29" y="300"/>
                  <a:pt x="29" y="300"/>
                </a:cubicBezTo>
                <a:cubicBezTo>
                  <a:pt x="29" y="300"/>
                  <a:pt x="29" y="300"/>
                  <a:pt x="29" y="300"/>
                </a:cubicBezTo>
                <a:cubicBezTo>
                  <a:pt x="28" y="300"/>
                  <a:pt x="28" y="298"/>
                  <a:pt x="29" y="298"/>
                </a:cubicBezTo>
                <a:cubicBezTo>
                  <a:pt x="30" y="296"/>
                  <a:pt x="26" y="296"/>
                  <a:pt x="26" y="296"/>
                </a:cubicBezTo>
                <a:cubicBezTo>
                  <a:pt x="26" y="296"/>
                  <a:pt x="27" y="294"/>
                  <a:pt x="25" y="292"/>
                </a:cubicBezTo>
                <a:cubicBezTo>
                  <a:pt x="25" y="293"/>
                  <a:pt x="24" y="295"/>
                  <a:pt x="23" y="294"/>
                </a:cubicBezTo>
                <a:cubicBezTo>
                  <a:pt x="23" y="294"/>
                  <a:pt x="24" y="291"/>
                  <a:pt x="24" y="291"/>
                </a:cubicBezTo>
                <a:cubicBezTo>
                  <a:pt x="24" y="291"/>
                  <a:pt x="22" y="292"/>
                  <a:pt x="22" y="292"/>
                </a:cubicBezTo>
                <a:cubicBezTo>
                  <a:pt x="22" y="291"/>
                  <a:pt x="23" y="289"/>
                  <a:pt x="22" y="288"/>
                </a:cubicBezTo>
                <a:cubicBezTo>
                  <a:pt x="28" y="291"/>
                  <a:pt x="39" y="313"/>
                  <a:pt x="43" y="317"/>
                </a:cubicBezTo>
                <a:cubicBezTo>
                  <a:pt x="43" y="318"/>
                  <a:pt x="43" y="318"/>
                  <a:pt x="43" y="318"/>
                </a:cubicBezTo>
                <a:cubicBezTo>
                  <a:pt x="42" y="318"/>
                  <a:pt x="42" y="318"/>
                  <a:pt x="43" y="318"/>
                </a:cubicBezTo>
                <a:cubicBezTo>
                  <a:pt x="43" y="318"/>
                  <a:pt x="44" y="318"/>
                  <a:pt x="44" y="318"/>
                </a:cubicBezTo>
                <a:cubicBezTo>
                  <a:pt x="43" y="318"/>
                  <a:pt x="43" y="318"/>
                  <a:pt x="43" y="319"/>
                </a:cubicBezTo>
                <a:cubicBezTo>
                  <a:pt x="43" y="320"/>
                  <a:pt x="44" y="324"/>
                  <a:pt x="45" y="324"/>
                </a:cubicBezTo>
                <a:cubicBezTo>
                  <a:pt x="44" y="323"/>
                  <a:pt x="46" y="326"/>
                  <a:pt x="45" y="325"/>
                </a:cubicBezTo>
                <a:cubicBezTo>
                  <a:pt x="45" y="325"/>
                  <a:pt x="49" y="329"/>
                  <a:pt x="48" y="330"/>
                </a:cubicBezTo>
                <a:cubicBezTo>
                  <a:pt x="47" y="330"/>
                  <a:pt x="49" y="335"/>
                  <a:pt x="49" y="336"/>
                </a:cubicBezTo>
                <a:cubicBezTo>
                  <a:pt x="52" y="342"/>
                  <a:pt x="52" y="338"/>
                  <a:pt x="56" y="338"/>
                </a:cubicBezTo>
                <a:cubicBezTo>
                  <a:pt x="56" y="338"/>
                  <a:pt x="63" y="334"/>
                  <a:pt x="62" y="334"/>
                </a:cubicBezTo>
                <a:cubicBezTo>
                  <a:pt x="62" y="334"/>
                  <a:pt x="58" y="336"/>
                  <a:pt x="59" y="335"/>
                </a:cubicBezTo>
                <a:cubicBezTo>
                  <a:pt x="59" y="335"/>
                  <a:pt x="56" y="330"/>
                  <a:pt x="56" y="330"/>
                </a:cubicBezTo>
                <a:cubicBezTo>
                  <a:pt x="55" y="331"/>
                  <a:pt x="58" y="334"/>
                  <a:pt x="58" y="335"/>
                </a:cubicBezTo>
                <a:cubicBezTo>
                  <a:pt x="57" y="336"/>
                  <a:pt x="55" y="335"/>
                  <a:pt x="55" y="335"/>
                </a:cubicBezTo>
                <a:cubicBezTo>
                  <a:pt x="55" y="335"/>
                  <a:pt x="55" y="334"/>
                  <a:pt x="55" y="334"/>
                </a:cubicBezTo>
                <a:cubicBezTo>
                  <a:pt x="55" y="334"/>
                  <a:pt x="55" y="334"/>
                  <a:pt x="55" y="334"/>
                </a:cubicBezTo>
                <a:cubicBezTo>
                  <a:pt x="55" y="334"/>
                  <a:pt x="55" y="334"/>
                  <a:pt x="55" y="334"/>
                </a:cubicBezTo>
                <a:cubicBezTo>
                  <a:pt x="54" y="328"/>
                  <a:pt x="50" y="320"/>
                  <a:pt x="48" y="314"/>
                </a:cubicBezTo>
                <a:cubicBezTo>
                  <a:pt x="45" y="308"/>
                  <a:pt x="41" y="301"/>
                  <a:pt x="38" y="296"/>
                </a:cubicBezTo>
                <a:cubicBezTo>
                  <a:pt x="37" y="295"/>
                  <a:pt x="34" y="289"/>
                  <a:pt x="30" y="284"/>
                </a:cubicBezTo>
                <a:cubicBezTo>
                  <a:pt x="30" y="284"/>
                  <a:pt x="31" y="284"/>
                  <a:pt x="31" y="285"/>
                </a:cubicBezTo>
                <a:cubicBezTo>
                  <a:pt x="36" y="291"/>
                  <a:pt x="43" y="301"/>
                  <a:pt x="43" y="301"/>
                </a:cubicBezTo>
                <a:cubicBezTo>
                  <a:pt x="43" y="300"/>
                  <a:pt x="43" y="299"/>
                  <a:pt x="43" y="299"/>
                </a:cubicBezTo>
                <a:cubicBezTo>
                  <a:pt x="44" y="299"/>
                  <a:pt x="45" y="301"/>
                  <a:pt x="45" y="301"/>
                </a:cubicBezTo>
                <a:cubicBezTo>
                  <a:pt x="44" y="301"/>
                  <a:pt x="44" y="301"/>
                  <a:pt x="43" y="302"/>
                </a:cubicBezTo>
                <a:cubicBezTo>
                  <a:pt x="43" y="302"/>
                  <a:pt x="46" y="302"/>
                  <a:pt x="46" y="302"/>
                </a:cubicBezTo>
                <a:cubicBezTo>
                  <a:pt x="46" y="302"/>
                  <a:pt x="42" y="302"/>
                  <a:pt x="44" y="304"/>
                </a:cubicBezTo>
                <a:cubicBezTo>
                  <a:pt x="44" y="304"/>
                  <a:pt x="46" y="303"/>
                  <a:pt x="46" y="303"/>
                </a:cubicBezTo>
                <a:cubicBezTo>
                  <a:pt x="46" y="304"/>
                  <a:pt x="44" y="304"/>
                  <a:pt x="44" y="305"/>
                </a:cubicBezTo>
                <a:cubicBezTo>
                  <a:pt x="45" y="304"/>
                  <a:pt x="46" y="304"/>
                  <a:pt x="46" y="304"/>
                </a:cubicBezTo>
                <a:cubicBezTo>
                  <a:pt x="46" y="304"/>
                  <a:pt x="46" y="305"/>
                  <a:pt x="46" y="305"/>
                </a:cubicBezTo>
                <a:cubicBezTo>
                  <a:pt x="46" y="305"/>
                  <a:pt x="47" y="305"/>
                  <a:pt x="46" y="305"/>
                </a:cubicBezTo>
                <a:cubicBezTo>
                  <a:pt x="46" y="305"/>
                  <a:pt x="46" y="306"/>
                  <a:pt x="46" y="306"/>
                </a:cubicBezTo>
                <a:cubicBezTo>
                  <a:pt x="46" y="306"/>
                  <a:pt x="47" y="305"/>
                  <a:pt x="46" y="306"/>
                </a:cubicBezTo>
                <a:cubicBezTo>
                  <a:pt x="45" y="306"/>
                  <a:pt x="45" y="306"/>
                  <a:pt x="46" y="307"/>
                </a:cubicBezTo>
                <a:cubicBezTo>
                  <a:pt x="46" y="307"/>
                  <a:pt x="46" y="307"/>
                  <a:pt x="46" y="307"/>
                </a:cubicBezTo>
                <a:cubicBezTo>
                  <a:pt x="46" y="307"/>
                  <a:pt x="46" y="307"/>
                  <a:pt x="46" y="307"/>
                </a:cubicBezTo>
                <a:cubicBezTo>
                  <a:pt x="46" y="307"/>
                  <a:pt x="47" y="307"/>
                  <a:pt x="47" y="307"/>
                </a:cubicBezTo>
                <a:cubicBezTo>
                  <a:pt x="45" y="306"/>
                  <a:pt x="47" y="311"/>
                  <a:pt x="48" y="310"/>
                </a:cubicBezTo>
                <a:cubicBezTo>
                  <a:pt x="48" y="310"/>
                  <a:pt x="48" y="310"/>
                  <a:pt x="48" y="309"/>
                </a:cubicBezTo>
                <a:cubicBezTo>
                  <a:pt x="48" y="308"/>
                  <a:pt x="51" y="312"/>
                  <a:pt x="52" y="311"/>
                </a:cubicBezTo>
                <a:cubicBezTo>
                  <a:pt x="53" y="308"/>
                  <a:pt x="41" y="296"/>
                  <a:pt x="42" y="293"/>
                </a:cubicBezTo>
                <a:cubicBezTo>
                  <a:pt x="43" y="292"/>
                  <a:pt x="42" y="291"/>
                  <a:pt x="40" y="289"/>
                </a:cubicBezTo>
                <a:cubicBezTo>
                  <a:pt x="53" y="294"/>
                  <a:pt x="68" y="300"/>
                  <a:pt x="70" y="301"/>
                </a:cubicBezTo>
                <a:cubicBezTo>
                  <a:pt x="70" y="300"/>
                  <a:pt x="70" y="300"/>
                  <a:pt x="70" y="300"/>
                </a:cubicBezTo>
                <a:cubicBezTo>
                  <a:pt x="75" y="301"/>
                  <a:pt x="113" y="311"/>
                  <a:pt x="113" y="309"/>
                </a:cubicBezTo>
                <a:cubicBezTo>
                  <a:pt x="113" y="310"/>
                  <a:pt x="119" y="310"/>
                  <a:pt x="118" y="310"/>
                </a:cubicBezTo>
                <a:cubicBezTo>
                  <a:pt x="118" y="310"/>
                  <a:pt x="118" y="309"/>
                  <a:pt x="118" y="309"/>
                </a:cubicBezTo>
                <a:cubicBezTo>
                  <a:pt x="118" y="309"/>
                  <a:pt x="122" y="309"/>
                  <a:pt x="122" y="309"/>
                </a:cubicBezTo>
                <a:cubicBezTo>
                  <a:pt x="110" y="304"/>
                  <a:pt x="93" y="305"/>
                  <a:pt x="80" y="301"/>
                </a:cubicBezTo>
                <a:cubicBezTo>
                  <a:pt x="70" y="299"/>
                  <a:pt x="60" y="296"/>
                  <a:pt x="50" y="292"/>
                </a:cubicBezTo>
                <a:cubicBezTo>
                  <a:pt x="50" y="292"/>
                  <a:pt x="50" y="292"/>
                  <a:pt x="50" y="292"/>
                </a:cubicBezTo>
                <a:cubicBezTo>
                  <a:pt x="50" y="292"/>
                  <a:pt x="49" y="292"/>
                  <a:pt x="49" y="292"/>
                </a:cubicBezTo>
                <a:cubicBezTo>
                  <a:pt x="49" y="292"/>
                  <a:pt x="49" y="292"/>
                  <a:pt x="49" y="292"/>
                </a:cubicBezTo>
                <a:cubicBezTo>
                  <a:pt x="48" y="291"/>
                  <a:pt x="46" y="291"/>
                  <a:pt x="45" y="290"/>
                </a:cubicBezTo>
                <a:cubicBezTo>
                  <a:pt x="44" y="290"/>
                  <a:pt x="42" y="289"/>
                  <a:pt x="40" y="288"/>
                </a:cubicBezTo>
                <a:cubicBezTo>
                  <a:pt x="39" y="287"/>
                  <a:pt x="38" y="285"/>
                  <a:pt x="37" y="284"/>
                </a:cubicBezTo>
                <a:cubicBezTo>
                  <a:pt x="48" y="290"/>
                  <a:pt x="59" y="295"/>
                  <a:pt x="59" y="293"/>
                </a:cubicBezTo>
                <a:cubicBezTo>
                  <a:pt x="59" y="293"/>
                  <a:pt x="47" y="288"/>
                  <a:pt x="35" y="283"/>
                </a:cubicBezTo>
                <a:cubicBezTo>
                  <a:pt x="35" y="282"/>
                  <a:pt x="35" y="282"/>
                  <a:pt x="34" y="281"/>
                </a:cubicBezTo>
                <a:cubicBezTo>
                  <a:pt x="46" y="287"/>
                  <a:pt x="58" y="292"/>
                  <a:pt x="71" y="295"/>
                </a:cubicBezTo>
                <a:cubicBezTo>
                  <a:pt x="95" y="302"/>
                  <a:pt x="119" y="305"/>
                  <a:pt x="143" y="306"/>
                </a:cubicBezTo>
                <a:cubicBezTo>
                  <a:pt x="187" y="308"/>
                  <a:pt x="232" y="299"/>
                  <a:pt x="273" y="284"/>
                </a:cubicBezTo>
                <a:cubicBezTo>
                  <a:pt x="281" y="282"/>
                  <a:pt x="288" y="279"/>
                  <a:pt x="295" y="275"/>
                </a:cubicBezTo>
                <a:cubicBezTo>
                  <a:pt x="291" y="278"/>
                  <a:pt x="286" y="281"/>
                  <a:pt x="282" y="283"/>
                </a:cubicBezTo>
                <a:cubicBezTo>
                  <a:pt x="282" y="283"/>
                  <a:pt x="283" y="283"/>
                  <a:pt x="283" y="283"/>
                </a:cubicBezTo>
                <a:cubicBezTo>
                  <a:pt x="283" y="283"/>
                  <a:pt x="276" y="285"/>
                  <a:pt x="268" y="288"/>
                </a:cubicBezTo>
                <a:cubicBezTo>
                  <a:pt x="261" y="290"/>
                  <a:pt x="254" y="293"/>
                  <a:pt x="253" y="293"/>
                </a:cubicBezTo>
                <a:cubicBezTo>
                  <a:pt x="254" y="293"/>
                  <a:pt x="264" y="290"/>
                  <a:pt x="264" y="290"/>
                </a:cubicBezTo>
                <a:cubicBezTo>
                  <a:pt x="264" y="291"/>
                  <a:pt x="237" y="299"/>
                  <a:pt x="238" y="300"/>
                </a:cubicBezTo>
                <a:cubicBezTo>
                  <a:pt x="240" y="306"/>
                  <a:pt x="304" y="275"/>
                  <a:pt x="312" y="273"/>
                </a:cubicBezTo>
                <a:cubicBezTo>
                  <a:pt x="321" y="270"/>
                  <a:pt x="328" y="263"/>
                  <a:pt x="337" y="259"/>
                </a:cubicBezTo>
                <a:cubicBezTo>
                  <a:pt x="345" y="255"/>
                  <a:pt x="358" y="247"/>
                  <a:pt x="364" y="241"/>
                </a:cubicBezTo>
                <a:cubicBezTo>
                  <a:pt x="375" y="228"/>
                  <a:pt x="391" y="218"/>
                  <a:pt x="403" y="207"/>
                </a:cubicBezTo>
                <a:cubicBezTo>
                  <a:pt x="433" y="177"/>
                  <a:pt x="461" y="143"/>
                  <a:pt x="479" y="104"/>
                </a:cubicBezTo>
                <a:cubicBezTo>
                  <a:pt x="485" y="90"/>
                  <a:pt x="491" y="76"/>
                  <a:pt x="497" y="63"/>
                </a:cubicBezTo>
                <a:cubicBezTo>
                  <a:pt x="497" y="63"/>
                  <a:pt x="497" y="63"/>
                  <a:pt x="497" y="63"/>
                </a:cubicBezTo>
                <a:cubicBezTo>
                  <a:pt x="497" y="63"/>
                  <a:pt x="497" y="63"/>
                  <a:pt x="497" y="63"/>
                </a:cubicBezTo>
                <a:cubicBezTo>
                  <a:pt x="498" y="60"/>
                  <a:pt x="500" y="56"/>
                  <a:pt x="501" y="53"/>
                </a:cubicBezTo>
                <a:cubicBezTo>
                  <a:pt x="505" y="45"/>
                  <a:pt x="507" y="37"/>
                  <a:pt x="511" y="29"/>
                </a:cubicBezTo>
                <a:cubicBezTo>
                  <a:pt x="511" y="28"/>
                  <a:pt x="517" y="13"/>
                  <a:pt x="517" y="13"/>
                </a:cubicBezTo>
                <a:cubicBezTo>
                  <a:pt x="510" y="19"/>
                  <a:pt x="504" y="30"/>
                  <a:pt x="501" y="39"/>
                </a:cubicBezTo>
                <a:close/>
                <a:moveTo>
                  <a:pt x="303" y="260"/>
                </a:moveTo>
                <a:cubicBezTo>
                  <a:pt x="304" y="260"/>
                  <a:pt x="305" y="260"/>
                  <a:pt x="303" y="260"/>
                </a:cubicBezTo>
                <a:close/>
                <a:moveTo>
                  <a:pt x="306" y="258"/>
                </a:moveTo>
                <a:cubicBezTo>
                  <a:pt x="305" y="258"/>
                  <a:pt x="306" y="259"/>
                  <a:pt x="306" y="258"/>
                </a:cubicBezTo>
                <a:close/>
                <a:moveTo>
                  <a:pt x="310" y="256"/>
                </a:moveTo>
                <a:cubicBezTo>
                  <a:pt x="307" y="257"/>
                  <a:pt x="312" y="255"/>
                  <a:pt x="312" y="255"/>
                </a:cubicBezTo>
                <a:lnTo>
                  <a:pt x="310" y="256"/>
                </a:lnTo>
                <a:close/>
                <a:moveTo>
                  <a:pt x="328" y="245"/>
                </a:moveTo>
                <a:cubicBezTo>
                  <a:pt x="329" y="245"/>
                  <a:pt x="329" y="244"/>
                  <a:pt x="330" y="244"/>
                </a:cubicBezTo>
                <a:cubicBezTo>
                  <a:pt x="330" y="245"/>
                  <a:pt x="329" y="245"/>
                  <a:pt x="328" y="245"/>
                </a:cubicBezTo>
                <a:close/>
                <a:moveTo>
                  <a:pt x="352" y="228"/>
                </a:moveTo>
                <a:cubicBezTo>
                  <a:pt x="352" y="228"/>
                  <a:pt x="353" y="228"/>
                  <a:pt x="353" y="228"/>
                </a:cubicBezTo>
                <a:cubicBezTo>
                  <a:pt x="352" y="228"/>
                  <a:pt x="352" y="228"/>
                  <a:pt x="352" y="228"/>
                </a:cubicBezTo>
                <a:close/>
                <a:moveTo>
                  <a:pt x="356" y="227"/>
                </a:moveTo>
                <a:cubicBezTo>
                  <a:pt x="357" y="226"/>
                  <a:pt x="359" y="224"/>
                  <a:pt x="361" y="224"/>
                </a:cubicBezTo>
                <a:cubicBezTo>
                  <a:pt x="361" y="224"/>
                  <a:pt x="355" y="229"/>
                  <a:pt x="356" y="227"/>
                </a:cubicBezTo>
                <a:close/>
                <a:moveTo>
                  <a:pt x="378" y="208"/>
                </a:moveTo>
                <a:cubicBezTo>
                  <a:pt x="377" y="207"/>
                  <a:pt x="380" y="206"/>
                  <a:pt x="380" y="206"/>
                </a:cubicBezTo>
                <a:cubicBezTo>
                  <a:pt x="379" y="207"/>
                  <a:pt x="379" y="208"/>
                  <a:pt x="378" y="208"/>
                </a:cubicBezTo>
                <a:close/>
                <a:moveTo>
                  <a:pt x="385" y="202"/>
                </a:moveTo>
                <a:cubicBezTo>
                  <a:pt x="383" y="203"/>
                  <a:pt x="386" y="201"/>
                  <a:pt x="386" y="201"/>
                </a:cubicBezTo>
                <a:cubicBezTo>
                  <a:pt x="386" y="201"/>
                  <a:pt x="385" y="202"/>
                  <a:pt x="385" y="202"/>
                </a:cubicBezTo>
                <a:close/>
                <a:moveTo>
                  <a:pt x="400" y="189"/>
                </a:moveTo>
                <a:cubicBezTo>
                  <a:pt x="400" y="188"/>
                  <a:pt x="401" y="188"/>
                  <a:pt x="402" y="187"/>
                </a:cubicBezTo>
                <a:cubicBezTo>
                  <a:pt x="402" y="188"/>
                  <a:pt x="401" y="189"/>
                  <a:pt x="400" y="189"/>
                </a:cubicBezTo>
                <a:close/>
                <a:moveTo>
                  <a:pt x="67" y="258"/>
                </a:moveTo>
                <a:cubicBezTo>
                  <a:pt x="67" y="259"/>
                  <a:pt x="67" y="257"/>
                  <a:pt x="67" y="258"/>
                </a:cubicBezTo>
                <a:close/>
                <a:moveTo>
                  <a:pt x="66" y="258"/>
                </a:moveTo>
                <a:cubicBezTo>
                  <a:pt x="67" y="258"/>
                  <a:pt x="66" y="257"/>
                  <a:pt x="66" y="258"/>
                </a:cubicBezTo>
                <a:close/>
                <a:moveTo>
                  <a:pt x="54" y="261"/>
                </a:moveTo>
                <a:cubicBezTo>
                  <a:pt x="54" y="262"/>
                  <a:pt x="54" y="260"/>
                  <a:pt x="54" y="261"/>
                </a:cubicBezTo>
                <a:close/>
                <a:moveTo>
                  <a:pt x="35" y="263"/>
                </a:moveTo>
                <a:cubicBezTo>
                  <a:pt x="34" y="264"/>
                  <a:pt x="36" y="262"/>
                  <a:pt x="35" y="263"/>
                </a:cubicBezTo>
                <a:close/>
                <a:moveTo>
                  <a:pt x="103" y="235"/>
                </a:moveTo>
                <a:cubicBezTo>
                  <a:pt x="103" y="236"/>
                  <a:pt x="103" y="234"/>
                  <a:pt x="103" y="235"/>
                </a:cubicBezTo>
                <a:close/>
                <a:moveTo>
                  <a:pt x="104" y="234"/>
                </a:moveTo>
                <a:cubicBezTo>
                  <a:pt x="104" y="235"/>
                  <a:pt x="104" y="234"/>
                  <a:pt x="104" y="234"/>
                </a:cubicBezTo>
                <a:close/>
                <a:moveTo>
                  <a:pt x="105" y="243"/>
                </a:moveTo>
                <a:cubicBezTo>
                  <a:pt x="104" y="243"/>
                  <a:pt x="105" y="243"/>
                  <a:pt x="105" y="243"/>
                </a:cubicBezTo>
                <a:close/>
                <a:moveTo>
                  <a:pt x="104" y="240"/>
                </a:moveTo>
                <a:cubicBezTo>
                  <a:pt x="104" y="241"/>
                  <a:pt x="103" y="239"/>
                  <a:pt x="104" y="240"/>
                </a:cubicBezTo>
                <a:close/>
                <a:moveTo>
                  <a:pt x="101" y="243"/>
                </a:moveTo>
                <a:cubicBezTo>
                  <a:pt x="101" y="244"/>
                  <a:pt x="101" y="242"/>
                  <a:pt x="101" y="243"/>
                </a:cubicBezTo>
                <a:close/>
                <a:moveTo>
                  <a:pt x="94" y="241"/>
                </a:moveTo>
                <a:cubicBezTo>
                  <a:pt x="96" y="242"/>
                  <a:pt x="94" y="240"/>
                  <a:pt x="94" y="241"/>
                </a:cubicBezTo>
                <a:close/>
                <a:moveTo>
                  <a:pt x="92" y="242"/>
                </a:moveTo>
                <a:cubicBezTo>
                  <a:pt x="92" y="242"/>
                  <a:pt x="95" y="243"/>
                  <a:pt x="95" y="243"/>
                </a:cubicBezTo>
                <a:cubicBezTo>
                  <a:pt x="95" y="243"/>
                  <a:pt x="92" y="243"/>
                  <a:pt x="92" y="244"/>
                </a:cubicBezTo>
                <a:cubicBezTo>
                  <a:pt x="92" y="246"/>
                  <a:pt x="91" y="242"/>
                  <a:pt x="92" y="242"/>
                </a:cubicBezTo>
                <a:close/>
                <a:moveTo>
                  <a:pt x="88" y="242"/>
                </a:moveTo>
                <a:cubicBezTo>
                  <a:pt x="89" y="243"/>
                  <a:pt x="88" y="240"/>
                  <a:pt x="88" y="242"/>
                </a:cubicBezTo>
                <a:close/>
                <a:moveTo>
                  <a:pt x="88" y="247"/>
                </a:moveTo>
                <a:cubicBezTo>
                  <a:pt x="88" y="248"/>
                  <a:pt x="88" y="246"/>
                  <a:pt x="88" y="247"/>
                </a:cubicBezTo>
                <a:close/>
                <a:moveTo>
                  <a:pt x="86" y="245"/>
                </a:moveTo>
                <a:cubicBezTo>
                  <a:pt x="84" y="245"/>
                  <a:pt x="87" y="245"/>
                  <a:pt x="86" y="245"/>
                </a:cubicBezTo>
                <a:close/>
                <a:moveTo>
                  <a:pt x="84" y="248"/>
                </a:moveTo>
                <a:cubicBezTo>
                  <a:pt x="84" y="249"/>
                  <a:pt x="84" y="247"/>
                  <a:pt x="84" y="248"/>
                </a:cubicBezTo>
                <a:close/>
                <a:moveTo>
                  <a:pt x="84" y="243"/>
                </a:moveTo>
                <a:cubicBezTo>
                  <a:pt x="84" y="243"/>
                  <a:pt x="84" y="242"/>
                  <a:pt x="84" y="243"/>
                </a:cubicBezTo>
                <a:close/>
                <a:moveTo>
                  <a:pt x="82" y="248"/>
                </a:moveTo>
                <a:cubicBezTo>
                  <a:pt x="83" y="248"/>
                  <a:pt x="82" y="247"/>
                  <a:pt x="82" y="248"/>
                </a:cubicBezTo>
                <a:close/>
                <a:moveTo>
                  <a:pt x="82" y="245"/>
                </a:moveTo>
                <a:cubicBezTo>
                  <a:pt x="82" y="246"/>
                  <a:pt x="82" y="244"/>
                  <a:pt x="82" y="245"/>
                </a:cubicBezTo>
                <a:close/>
                <a:moveTo>
                  <a:pt x="78" y="245"/>
                </a:moveTo>
                <a:cubicBezTo>
                  <a:pt x="78" y="246"/>
                  <a:pt x="78" y="244"/>
                  <a:pt x="78" y="245"/>
                </a:cubicBezTo>
                <a:close/>
                <a:moveTo>
                  <a:pt x="77" y="249"/>
                </a:moveTo>
                <a:cubicBezTo>
                  <a:pt x="77" y="250"/>
                  <a:pt x="77" y="249"/>
                  <a:pt x="77" y="249"/>
                </a:cubicBezTo>
                <a:close/>
                <a:moveTo>
                  <a:pt x="77" y="247"/>
                </a:moveTo>
                <a:cubicBezTo>
                  <a:pt x="77" y="248"/>
                  <a:pt x="76" y="245"/>
                  <a:pt x="77" y="247"/>
                </a:cubicBezTo>
                <a:close/>
                <a:moveTo>
                  <a:pt x="76" y="248"/>
                </a:moveTo>
                <a:cubicBezTo>
                  <a:pt x="76" y="249"/>
                  <a:pt x="76" y="247"/>
                  <a:pt x="76" y="248"/>
                </a:cubicBezTo>
                <a:close/>
                <a:moveTo>
                  <a:pt x="30" y="263"/>
                </a:moveTo>
                <a:cubicBezTo>
                  <a:pt x="31" y="263"/>
                  <a:pt x="30" y="263"/>
                  <a:pt x="30" y="263"/>
                </a:cubicBezTo>
                <a:close/>
                <a:moveTo>
                  <a:pt x="71" y="244"/>
                </a:moveTo>
                <a:cubicBezTo>
                  <a:pt x="70" y="244"/>
                  <a:pt x="71" y="243"/>
                  <a:pt x="71" y="244"/>
                </a:cubicBezTo>
                <a:close/>
                <a:moveTo>
                  <a:pt x="66" y="243"/>
                </a:moveTo>
                <a:cubicBezTo>
                  <a:pt x="67" y="243"/>
                  <a:pt x="66" y="243"/>
                  <a:pt x="66" y="243"/>
                </a:cubicBezTo>
                <a:close/>
                <a:moveTo>
                  <a:pt x="54" y="248"/>
                </a:moveTo>
                <a:cubicBezTo>
                  <a:pt x="51" y="248"/>
                  <a:pt x="57" y="247"/>
                  <a:pt x="54" y="248"/>
                </a:cubicBezTo>
                <a:close/>
                <a:moveTo>
                  <a:pt x="51" y="247"/>
                </a:moveTo>
                <a:cubicBezTo>
                  <a:pt x="51" y="249"/>
                  <a:pt x="51" y="246"/>
                  <a:pt x="51" y="247"/>
                </a:cubicBezTo>
                <a:close/>
                <a:moveTo>
                  <a:pt x="50" y="248"/>
                </a:moveTo>
                <a:cubicBezTo>
                  <a:pt x="50" y="249"/>
                  <a:pt x="50" y="247"/>
                  <a:pt x="50" y="248"/>
                </a:cubicBezTo>
                <a:close/>
                <a:moveTo>
                  <a:pt x="47" y="248"/>
                </a:moveTo>
                <a:cubicBezTo>
                  <a:pt x="47" y="250"/>
                  <a:pt x="47" y="248"/>
                  <a:pt x="47" y="248"/>
                </a:cubicBezTo>
                <a:close/>
                <a:moveTo>
                  <a:pt x="22" y="251"/>
                </a:moveTo>
                <a:cubicBezTo>
                  <a:pt x="22" y="251"/>
                  <a:pt x="22" y="250"/>
                  <a:pt x="22" y="251"/>
                </a:cubicBezTo>
                <a:close/>
                <a:moveTo>
                  <a:pt x="26" y="250"/>
                </a:moveTo>
                <a:cubicBezTo>
                  <a:pt x="26" y="251"/>
                  <a:pt x="26" y="249"/>
                  <a:pt x="26" y="250"/>
                </a:cubicBezTo>
                <a:close/>
                <a:moveTo>
                  <a:pt x="9" y="271"/>
                </a:moveTo>
                <a:cubicBezTo>
                  <a:pt x="7" y="269"/>
                  <a:pt x="4" y="266"/>
                  <a:pt x="3" y="266"/>
                </a:cubicBezTo>
                <a:cubicBezTo>
                  <a:pt x="4" y="265"/>
                  <a:pt x="7" y="268"/>
                  <a:pt x="10" y="270"/>
                </a:cubicBezTo>
                <a:cubicBezTo>
                  <a:pt x="10" y="270"/>
                  <a:pt x="9" y="271"/>
                  <a:pt x="9" y="271"/>
                </a:cubicBezTo>
                <a:close/>
                <a:moveTo>
                  <a:pt x="12" y="278"/>
                </a:moveTo>
                <a:cubicBezTo>
                  <a:pt x="10" y="278"/>
                  <a:pt x="13" y="278"/>
                  <a:pt x="12" y="278"/>
                </a:cubicBezTo>
                <a:close/>
                <a:moveTo>
                  <a:pt x="11" y="272"/>
                </a:moveTo>
                <a:cubicBezTo>
                  <a:pt x="11" y="272"/>
                  <a:pt x="11" y="272"/>
                  <a:pt x="12" y="271"/>
                </a:cubicBezTo>
                <a:cubicBezTo>
                  <a:pt x="12" y="271"/>
                  <a:pt x="12" y="271"/>
                  <a:pt x="12" y="271"/>
                </a:cubicBezTo>
                <a:cubicBezTo>
                  <a:pt x="12" y="271"/>
                  <a:pt x="12" y="271"/>
                  <a:pt x="12" y="271"/>
                </a:cubicBezTo>
                <a:cubicBezTo>
                  <a:pt x="12" y="271"/>
                  <a:pt x="12" y="271"/>
                  <a:pt x="12" y="270"/>
                </a:cubicBezTo>
                <a:cubicBezTo>
                  <a:pt x="12" y="270"/>
                  <a:pt x="12" y="270"/>
                  <a:pt x="12" y="271"/>
                </a:cubicBezTo>
                <a:cubicBezTo>
                  <a:pt x="12" y="271"/>
                  <a:pt x="11" y="272"/>
                  <a:pt x="11" y="272"/>
                </a:cubicBezTo>
                <a:close/>
                <a:moveTo>
                  <a:pt x="13" y="270"/>
                </a:moveTo>
                <a:cubicBezTo>
                  <a:pt x="13" y="270"/>
                  <a:pt x="13" y="270"/>
                  <a:pt x="13" y="270"/>
                </a:cubicBezTo>
                <a:cubicBezTo>
                  <a:pt x="13" y="270"/>
                  <a:pt x="13" y="270"/>
                  <a:pt x="13" y="270"/>
                </a:cubicBezTo>
                <a:cubicBezTo>
                  <a:pt x="13" y="270"/>
                  <a:pt x="13" y="270"/>
                  <a:pt x="13" y="270"/>
                </a:cubicBezTo>
                <a:close/>
                <a:moveTo>
                  <a:pt x="19" y="285"/>
                </a:moveTo>
                <a:cubicBezTo>
                  <a:pt x="19" y="285"/>
                  <a:pt x="19" y="284"/>
                  <a:pt x="19" y="285"/>
                </a:cubicBezTo>
                <a:close/>
                <a:moveTo>
                  <a:pt x="20" y="288"/>
                </a:moveTo>
                <a:cubicBezTo>
                  <a:pt x="19" y="288"/>
                  <a:pt x="22" y="288"/>
                  <a:pt x="20" y="288"/>
                </a:cubicBezTo>
                <a:close/>
                <a:moveTo>
                  <a:pt x="33" y="308"/>
                </a:moveTo>
                <a:cubicBezTo>
                  <a:pt x="32" y="309"/>
                  <a:pt x="33" y="308"/>
                  <a:pt x="33" y="308"/>
                </a:cubicBezTo>
                <a:close/>
                <a:moveTo>
                  <a:pt x="28" y="301"/>
                </a:moveTo>
                <a:cubicBezTo>
                  <a:pt x="27" y="301"/>
                  <a:pt x="29" y="300"/>
                  <a:pt x="28" y="301"/>
                </a:cubicBezTo>
                <a:close/>
                <a:moveTo>
                  <a:pt x="28" y="297"/>
                </a:moveTo>
                <a:cubicBezTo>
                  <a:pt x="27" y="298"/>
                  <a:pt x="28" y="297"/>
                  <a:pt x="28" y="297"/>
                </a:cubicBezTo>
                <a:close/>
                <a:moveTo>
                  <a:pt x="27" y="297"/>
                </a:moveTo>
                <a:cubicBezTo>
                  <a:pt x="27" y="297"/>
                  <a:pt x="28" y="296"/>
                  <a:pt x="27" y="297"/>
                </a:cubicBezTo>
                <a:close/>
                <a:moveTo>
                  <a:pt x="25" y="296"/>
                </a:moveTo>
                <a:cubicBezTo>
                  <a:pt x="25" y="296"/>
                  <a:pt x="27" y="294"/>
                  <a:pt x="25" y="296"/>
                </a:cubicBezTo>
                <a:close/>
                <a:moveTo>
                  <a:pt x="21" y="274"/>
                </a:moveTo>
                <a:cubicBezTo>
                  <a:pt x="22" y="274"/>
                  <a:pt x="23" y="274"/>
                  <a:pt x="23" y="275"/>
                </a:cubicBezTo>
                <a:cubicBezTo>
                  <a:pt x="23" y="275"/>
                  <a:pt x="23" y="276"/>
                  <a:pt x="23" y="277"/>
                </a:cubicBezTo>
                <a:cubicBezTo>
                  <a:pt x="23" y="276"/>
                  <a:pt x="22" y="276"/>
                  <a:pt x="22" y="276"/>
                </a:cubicBezTo>
                <a:cubicBezTo>
                  <a:pt x="22" y="275"/>
                  <a:pt x="22" y="275"/>
                  <a:pt x="21" y="274"/>
                </a:cubicBezTo>
                <a:close/>
                <a:moveTo>
                  <a:pt x="22" y="276"/>
                </a:moveTo>
                <a:cubicBezTo>
                  <a:pt x="22" y="276"/>
                  <a:pt x="23" y="276"/>
                  <a:pt x="23" y="277"/>
                </a:cubicBezTo>
                <a:cubicBezTo>
                  <a:pt x="24" y="278"/>
                  <a:pt x="24" y="279"/>
                  <a:pt x="24" y="279"/>
                </a:cubicBezTo>
                <a:cubicBezTo>
                  <a:pt x="23" y="279"/>
                  <a:pt x="22" y="278"/>
                  <a:pt x="22" y="276"/>
                </a:cubicBezTo>
                <a:close/>
                <a:moveTo>
                  <a:pt x="24" y="276"/>
                </a:moveTo>
                <a:cubicBezTo>
                  <a:pt x="24" y="275"/>
                  <a:pt x="24" y="276"/>
                  <a:pt x="24" y="276"/>
                </a:cubicBezTo>
                <a:close/>
                <a:moveTo>
                  <a:pt x="58" y="334"/>
                </a:moveTo>
                <a:cubicBezTo>
                  <a:pt x="57" y="335"/>
                  <a:pt x="58" y="334"/>
                  <a:pt x="58" y="334"/>
                </a:cubicBezTo>
                <a:close/>
                <a:moveTo>
                  <a:pt x="57" y="334"/>
                </a:moveTo>
                <a:cubicBezTo>
                  <a:pt x="57" y="334"/>
                  <a:pt x="58" y="333"/>
                  <a:pt x="57" y="334"/>
                </a:cubicBezTo>
                <a:close/>
                <a:moveTo>
                  <a:pt x="54" y="333"/>
                </a:moveTo>
                <a:cubicBezTo>
                  <a:pt x="53" y="333"/>
                  <a:pt x="55" y="333"/>
                  <a:pt x="54" y="333"/>
                </a:cubicBezTo>
                <a:close/>
                <a:moveTo>
                  <a:pt x="51" y="333"/>
                </a:moveTo>
                <a:cubicBezTo>
                  <a:pt x="51" y="333"/>
                  <a:pt x="52" y="332"/>
                  <a:pt x="51" y="333"/>
                </a:cubicBezTo>
                <a:close/>
                <a:moveTo>
                  <a:pt x="47" y="318"/>
                </a:moveTo>
                <a:cubicBezTo>
                  <a:pt x="46" y="318"/>
                  <a:pt x="48" y="318"/>
                  <a:pt x="47" y="318"/>
                </a:cubicBezTo>
                <a:close/>
                <a:moveTo>
                  <a:pt x="50" y="336"/>
                </a:moveTo>
                <a:cubicBezTo>
                  <a:pt x="50" y="335"/>
                  <a:pt x="50" y="336"/>
                  <a:pt x="50" y="336"/>
                </a:cubicBezTo>
                <a:close/>
                <a:moveTo>
                  <a:pt x="51" y="330"/>
                </a:moveTo>
                <a:cubicBezTo>
                  <a:pt x="50" y="330"/>
                  <a:pt x="51" y="330"/>
                  <a:pt x="51" y="330"/>
                </a:cubicBezTo>
                <a:close/>
                <a:moveTo>
                  <a:pt x="50" y="326"/>
                </a:moveTo>
                <a:cubicBezTo>
                  <a:pt x="50" y="326"/>
                  <a:pt x="50" y="328"/>
                  <a:pt x="50" y="328"/>
                </a:cubicBezTo>
                <a:cubicBezTo>
                  <a:pt x="49" y="328"/>
                  <a:pt x="49" y="325"/>
                  <a:pt x="48" y="326"/>
                </a:cubicBezTo>
                <a:cubicBezTo>
                  <a:pt x="47" y="326"/>
                  <a:pt x="50" y="324"/>
                  <a:pt x="50" y="326"/>
                </a:cubicBezTo>
                <a:close/>
                <a:moveTo>
                  <a:pt x="48" y="317"/>
                </a:moveTo>
                <a:cubicBezTo>
                  <a:pt x="47" y="317"/>
                  <a:pt x="49" y="317"/>
                  <a:pt x="48" y="317"/>
                </a:cubicBezTo>
                <a:close/>
                <a:moveTo>
                  <a:pt x="48" y="320"/>
                </a:moveTo>
                <a:cubicBezTo>
                  <a:pt x="46" y="321"/>
                  <a:pt x="49" y="319"/>
                  <a:pt x="48" y="320"/>
                </a:cubicBezTo>
                <a:close/>
                <a:moveTo>
                  <a:pt x="47" y="314"/>
                </a:moveTo>
                <a:cubicBezTo>
                  <a:pt x="46" y="315"/>
                  <a:pt x="48" y="314"/>
                  <a:pt x="47" y="314"/>
                </a:cubicBezTo>
                <a:close/>
                <a:moveTo>
                  <a:pt x="46" y="314"/>
                </a:moveTo>
                <a:cubicBezTo>
                  <a:pt x="45" y="314"/>
                  <a:pt x="48" y="314"/>
                  <a:pt x="46" y="314"/>
                </a:cubicBezTo>
                <a:close/>
                <a:moveTo>
                  <a:pt x="46" y="319"/>
                </a:moveTo>
                <a:cubicBezTo>
                  <a:pt x="45" y="320"/>
                  <a:pt x="47" y="319"/>
                  <a:pt x="46" y="319"/>
                </a:cubicBezTo>
                <a:close/>
                <a:moveTo>
                  <a:pt x="44" y="320"/>
                </a:moveTo>
                <a:cubicBezTo>
                  <a:pt x="43" y="321"/>
                  <a:pt x="44" y="320"/>
                  <a:pt x="44" y="320"/>
                </a:cubicBezTo>
                <a:close/>
                <a:moveTo>
                  <a:pt x="44" y="320"/>
                </a:moveTo>
                <a:cubicBezTo>
                  <a:pt x="43" y="321"/>
                  <a:pt x="45" y="319"/>
                  <a:pt x="44" y="320"/>
                </a:cubicBezTo>
                <a:close/>
                <a:moveTo>
                  <a:pt x="44" y="319"/>
                </a:moveTo>
                <a:cubicBezTo>
                  <a:pt x="44" y="319"/>
                  <a:pt x="45" y="318"/>
                  <a:pt x="44" y="319"/>
                </a:cubicBezTo>
                <a:close/>
                <a:moveTo>
                  <a:pt x="28" y="282"/>
                </a:moveTo>
                <a:cubicBezTo>
                  <a:pt x="27" y="281"/>
                  <a:pt x="26" y="280"/>
                  <a:pt x="26" y="279"/>
                </a:cubicBezTo>
                <a:cubicBezTo>
                  <a:pt x="26" y="280"/>
                  <a:pt x="28" y="281"/>
                  <a:pt x="29" y="282"/>
                </a:cubicBezTo>
                <a:cubicBezTo>
                  <a:pt x="29" y="282"/>
                  <a:pt x="28" y="282"/>
                  <a:pt x="28" y="282"/>
                </a:cubicBezTo>
                <a:close/>
                <a:moveTo>
                  <a:pt x="45" y="303"/>
                </a:moveTo>
                <a:cubicBezTo>
                  <a:pt x="44" y="304"/>
                  <a:pt x="47" y="302"/>
                  <a:pt x="45" y="303"/>
                </a:cubicBezTo>
                <a:close/>
                <a:moveTo>
                  <a:pt x="47" y="309"/>
                </a:moveTo>
                <a:cubicBezTo>
                  <a:pt x="46" y="308"/>
                  <a:pt x="48" y="308"/>
                  <a:pt x="47" y="309"/>
                </a:cubicBezTo>
                <a:close/>
                <a:moveTo>
                  <a:pt x="47" y="305"/>
                </a:moveTo>
                <a:cubicBezTo>
                  <a:pt x="47" y="305"/>
                  <a:pt x="48" y="304"/>
                  <a:pt x="47" y="305"/>
                </a:cubicBezTo>
                <a:close/>
                <a:moveTo>
                  <a:pt x="43" y="297"/>
                </a:moveTo>
                <a:cubicBezTo>
                  <a:pt x="43" y="297"/>
                  <a:pt x="44" y="299"/>
                  <a:pt x="42" y="299"/>
                </a:cubicBezTo>
                <a:cubicBezTo>
                  <a:pt x="42" y="298"/>
                  <a:pt x="43" y="297"/>
                  <a:pt x="43" y="297"/>
                </a:cubicBezTo>
                <a:close/>
                <a:moveTo>
                  <a:pt x="40" y="295"/>
                </a:moveTo>
                <a:cubicBezTo>
                  <a:pt x="39" y="293"/>
                  <a:pt x="42" y="298"/>
                  <a:pt x="40" y="295"/>
                </a:cubicBezTo>
                <a:close/>
                <a:moveTo>
                  <a:pt x="40" y="293"/>
                </a:moveTo>
                <a:cubicBezTo>
                  <a:pt x="38" y="294"/>
                  <a:pt x="41" y="292"/>
                  <a:pt x="40" y="293"/>
                </a:cubicBezTo>
                <a:close/>
                <a:moveTo>
                  <a:pt x="39" y="292"/>
                </a:moveTo>
                <a:cubicBezTo>
                  <a:pt x="38" y="292"/>
                  <a:pt x="39" y="292"/>
                  <a:pt x="39" y="292"/>
                </a:cubicBezTo>
                <a:close/>
                <a:moveTo>
                  <a:pt x="37" y="290"/>
                </a:moveTo>
                <a:cubicBezTo>
                  <a:pt x="36" y="291"/>
                  <a:pt x="37" y="290"/>
                  <a:pt x="37" y="290"/>
                </a:cubicBezTo>
                <a:close/>
                <a:moveTo>
                  <a:pt x="60" y="286"/>
                </a:moveTo>
                <a:cubicBezTo>
                  <a:pt x="60" y="285"/>
                  <a:pt x="59" y="287"/>
                  <a:pt x="60" y="286"/>
                </a:cubicBezTo>
                <a:close/>
                <a:moveTo>
                  <a:pt x="45" y="283"/>
                </a:moveTo>
                <a:cubicBezTo>
                  <a:pt x="46" y="284"/>
                  <a:pt x="46" y="284"/>
                  <a:pt x="45" y="283"/>
                </a:cubicBezTo>
                <a:close/>
                <a:moveTo>
                  <a:pt x="38" y="280"/>
                </a:moveTo>
                <a:cubicBezTo>
                  <a:pt x="39" y="280"/>
                  <a:pt x="39" y="280"/>
                  <a:pt x="40" y="280"/>
                </a:cubicBezTo>
                <a:cubicBezTo>
                  <a:pt x="39" y="280"/>
                  <a:pt x="38" y="280"/>
                  <a:pt x="38" y="280"/>
                </a:cubicBezTo>
                <a:close/>
                <a:moveTo>
                  <a:pt x="39" y="277"/>
                </a:moveTo>
                <a:cubicBezTo>
                  <a:pt x="40" y="277"/>
                  <a:pt x="40" y="277"/>
                  <a:pt x="41" y="278"/>
                </a:cubicBezTo>
                <a:cubicBezTo>
                  <a:pt x="40" y="279"/>
                  <a:pt x="38" y="276"/>
                  <a:pt x="39" y="277"/>
                </a:cubicBezTo>
                <a:close/>
                <a:moveTo>
                  <a:pt x="43" y="285"/>
                </a:moveTo>
                <a:cubicBezTo>
                  <a:pt x="45" y="285"/>
                  <a:pt x="46" y="285"/>
                  <a:pt x="47" y="286"/>
                </a:cubicBezTo>
                <a:cubicBezTo>
                  <a:pt x="47" y="286"/>
                  <a:pt x="43" y="285"/>
                  <a:pt x="43" y="285"/>
                </a:cubicBezTo>
                <a:close/>
                <a:moveTo>
                  <a:pt x="58" y="290"/>
                </a:moveTo>
                <a:cubicBezTo>
                  <a:pt x="58" y="290"/>
                  <a:pt x="60" y="292"/>
                  <a:pt x="60" y="292"/>
                </a:cubicBezTo>
                <a:cubicBezTo>
                  <a:pt x="60" y="291"/>
                  <a:pt x="59" y="291"/>
                  <a:pt x="58" y="290"/>
                </a:cubicBezTo>
                <a:close/>
                <a:moveTo>
                  <a:pt x="68" y="291"/>
                </a:moveTo>
                <a:cubicBezTo>
                  <a:pt x="69" y="291"/>
                  <a:pt x="73" y="291"/>
                  <a:pt x="72" y="292"/>
                </a:cubicBezTo>
                <a:cubicBezTo>
                  <a:pt x="72" y="294"/>
                  <a:pt x="69" y="291"/>
                  <a:pt x="68" y="291"/>
                </a:cubicBezTo>
                <a:close/>
                <a:moveTo>
                  <a:pt x="78" y="294"/>
                </a:moveTo>
                <a:cubicBezTo>
                  <a:pt x="79" y="294"/>
                  <a:pt x="83" y="295"/>
                  <a:pt x="83" y="295"/>
                </a:cubicBezTo>
                <a:cubicBezTo>
                  <a:pt x="82" y="295"/>
                  <a:pt x="78" y="295"/>
                  <a:pt x="78" y="294"/>
                </a:cubicBezTo>
                <a:close/>
                <a:moveTo>
                  <a:pt x="88" y="297"/>
                </a:moveTo>
                <a:cubicBezTo>
                  <a:pt x="87" y="296"/>
                  <a:pt x="86" y="296"/>
                  <a:pt x="85" y="295"/>
                </a:cubicBezTo>
                <a:cubicBezTo>
                  <a:pt x="85" y="295"/>
                  <a:pt x="89" y="296"/>
                  <a:pt x="88" y="297"/>
                </a:cubicBezTo>
                <a:close/>
                <a:moveTo>
                  <a:pt x="89" y="297"/>
                </a:moveTo>
                <a:cubicBezTo>
                  <a:pt x="90" y="297"/>
                  <a:pt x="98" y="298"/>
                  <a:pt x="98" y="298"/>
                </a:cubicBezTo>
                <a:cubicBezTo>
                  <a:pt x="97" y="300"/>
                  <a:pt x="90" y="297"/>
                  <a:pt x="89" y="297"/>
                </a:cubicBezTo>
                <a:close/>
                <a:moveTo>
                  <a:pt x="100" y="300"/>
                </a:moveTo>
                <a:cubicBezTo>
                  <a:pt x="96" y="299"/>
                  <a:pt x="102" y="300"/>
                  <a:pt x="102" y="301"/>
                </a:cubicBezTo>
                <a:cubicBezTo>
                  <a:pt x="101" y="301"/>
                  <a:pt x="100" y="301"/>
                  <a:pt x="100" y="300"/>
                </a:cubicBezTo>
                <a:close/>
                <a:moveTo>
                  <a:pt x="115" y="301"/>
                </a:moveTo>
                <a:cubicBezTo>
                  <a:pt x="116" y="302"/>
                  <a:pt x="116" y="302"/>
                  <a:pt x="116" y="302"/>
                </a:cubicBezTo>
                <a:cubicBezTo>
                  <a:pt x="116" y="302"/>
                  <a:pt x="101" y="299"/>
                  <a:pt x="100" y="299"/>
                </a:cubicBezTo>
                <a:cubicBezTo>
                  <a:pt x="102" y="300"/>
                  <a:pt x="124" y="301"/>
                  <a:pt x="124" y="301"/>
                </a:cubicBezTo>
                <a:cubicBezTo>
                  <a:pt x="124" y="300"/>
                  <a:pt x="128" y="301"/>
                  <a:pt x="129" y="301"/>
                </a:cubicBezTo>
                <a:cubicBezTo>
                  <a:pt x="129" y="302"/>
                  <a:pt x="117" y="301"/>
                  <a:pt x="115" y="301"/>
                </a:cubicBezTo>
                <a:close/>
                <a:moveTo>
                  <a:pt x="153" y="305"/>
                </a:moveTo>
                <a:cubicBezTo>
                  <a:pt x="152" y="306"/>
                  <a:pt x="144" y="306"/>
                  <a:pt x="144" y="305"/>
                </a:cubicBezTo>
                <a:cubicBezTo>
                  <a:pt x="144" y="304"/>
                  <a:pt x="154" y="305"/>
                  <a:pt x="153" y="305"/>
                </a:cubicBezTo>
                <a:close/>
                <a:moveTo>
                  <a:pt x="162" y="303"/>
                </a:moveTo>
                <a:cubicBezTo>
                  <a:pt x="163" y="302"/>
                  <a:pt x="163" y="302"/>
                  <a:pt x="164" y="303"/>
                </a:cubicBezTo>
                <a:cubicBezTo>
                  <a:pt x="165" y="303"/>
                  <a:pt x="170" y="303"/>
                  <a:pt x="170" y="302"/>
                </a:cubicBezTo>
                <a:cubicBezTo>
                  <a:pt x="169" y="304"/>
                  <a:pt x="164" y="304"/>
                  <a:pt x="162" y="303"/>
                </a:cubicBezTo>
                <a:close/>
                <a:moveTo>
                  <a:pt x="176" y="299"/>
                </a:moveTo>
                <a:cubicBezTo>
                  <a:pt x="176" y="300"/>
                  <a:pt x="175" y="300"/>
                  <a:pt x="174" y="299"/>
                </a:cubicBezTo>
                <a:cubicBezTo>
                  <a:pt x="171" y="299"/>
                  <a:pt x="176" y="299"/>
                  <a:pt x="176" y="299"/>
                </a:cubicBezTo>
                <a:close/>
                <a:moveTo>
                  <a:pt x="175" y="303"/>
                </a:moveTo>
                <a:cubicBezTo>
                  <a:pt x="174" y="302"/>
                  <a:pt x="179" y="302"/>
                  <a:pt x="179" y="302"/>
                </a:cubicBezTo>
                <a:cubicBezTo>
                  <a:pt x="178" y="302"/>
                  <a:pt x="176" y="304"/>
                  <a:pt x="175" y="303"/>
                </a:cubicBezTo>
                <a:close/>
                <a:moveTo>
                  <a:pt x="177" y="304"/>
                </a:moveTo>
                <a:cubicBezTo>
                  <a:pt x="178" y="304"/>
                  <a:pt x="179" y="304"/>
                  <a:pt x="179" y="304"/>
                </a:cubicBezTo>
                <a:cubicBezTo>
                  <a:pt x="179" y="304"/>
                  <a:pt x="177" y="305"/>
                  <a:pt x="177" y="304"/>
                </a:cubicBezTo>
                <a:close/>
                <a:moveTo>
                  <a:pt x="181" y="299"/>
                </a:moveTo>
                <a:cubicBezTo>
                  <a:pt x="181" y="298"/>
                  <a:pt x="181" y="299"/>
                  <a:pt x="181" y="299"/>
                </a:cubicBezTo>
                <a:close/>
                <a:moveTo>
                  <a:pt x="185" y="301"/>
                </a:moveTo>
                <a:cubicBezTo>
                  <a:pt x="184" y="300"/>
                  <a:pt x="185" y="302"/>
                  <a:pt x="185" y="301"/>
                </a:cubicBezTo>
                <a:close/>
                <a:moveTo>
                  <a:pt x="184" y="299"/>
                </a:moveTo>
                <a:cubicBezTo>
                  <a:pt x="184" y="298"/>
                  <a:pt x="187" y="300"/>
                  <a:pt x="184" y="299"/>
                </a:cubicBezTo>
                <a:close/>
                <a:moveTo>
                  <a:pt x="189" y="302"/>
                </a:moveTo>
                <a:cubicBezTo>
                  <a:pt x="187" y="301"/>
                  <a:pt x="192" y="301"/>
                  <a:pt x="192" y="301"/>
                </a:cubicBezTo>
                <a:cubicBezTo>
                  <a:pt x="191" y="302"/>
                  <a:pt x="190" y="302"/>
                  <a:pt x="189" y="302"/>
                </a:cubicBezTo>
                <a:close/>
                <a:moveTo>
                  <a:pt x="193" y="301"/>
                </a:moveTo>
                <a:cubicBezTo>
                  <a:pt x="194" y="300"/>
                  <a:pt x="195" y="300"/>
                  <a:pt x="196" y="300"/>
                </a:cubicBezTo>
                <a:cubicBezTo>
                  <a:pt x="197" y="300"/>
                  <a:pt x="193" y="301"/>
                  <a:pt x="193" y="301"/>
                </a:cubicBezTo>
                <a:close/>
                <a:moveTo>
                  <a:pt x="196" y="302"/>
                </a:moveTo>
                <a:cubicBezTo>
                  <a:pt x="198" y="301"/>
                  <a:pt x="197" y="302"/>
                  <a:pt x="196" y="302"/>
                </a:cubicBezTo>
                <a:close/>
                <a:moveTo>
                  <a:pt x="228" y="295"/>
                </a:moveTo>
                <a:cubicBezTo>
                  <a:pt x="227" y="294"/>
                  <a:pt x="228" y="296"/>
                  <a:pt x="228" y="295"/>
                </a:cubicBezTo>
                <a:close/>
                <a:moveTo>
                  <a:pt x="209" y="299"/>
                </a:moveTo>
                <a:cubicBezTo>
                  <a:pt x="210" y="298"/>
                  <a:pt x="211" y="298"/>
                  <a:pt x="212" y="298"/>
                </a:cubicBezTo>
                <a:cubicBezTo>
                  <a:pt x="211" y="299"/>
                  <a:pt x="210" y="299"/>
                  <a:pt x="209" y="299"/>
                </a:cubicBezTo>
                <a:close/>
                <a:moveTo>
                  <a:pt x="213" y="299"/>
                </a:moveTo>
                <a:cubicBezTo>
                  <a:pt x="215" y="298"/>
                  <a:pt x="214" y="299"/>
                  <a:pt x="213" y="299"/>
                </a:cubicBezTo>
                <a:close/>
                <a:moveTo>
                  <a:pt x="215" y="296"/>
                </a:moveTo>
                <a:cubicBezTo>
                  <a:pt x="214" y="296"/>
                  <a:pt x="214" y="296"/>
                  <a:pt x="213" y="296"/>
                </a:cubicBezTo>
                <a:cubicBezTo>
                  <a:pt x="213" y="295"/>
                  <a:pt x="215" y="296"/>
                  <a:pt x="215" y="296"/>
                </a:cubicBezTo>
                <a:close/>
                <a:moveTo>
                  <a:pt x="221" y="295"/>
                </a:moveTo>
                <a:cubicBezTo>
                  <a:pt x="220" y="294"/>
                  <a:pt x="221" y="297"/>
                  <a:pt x="221" y="295"/>
                </a:cubicBezTo>
                <a:close/>
                <a:moveTo>
                  <a:pt x="222" y="293"/>
                </a:moveTo>
                <a:cubicBezTo>
                  <a:pt x="224" y="294"/>
                  <a:pt x="223" y="294"/>
                  <a:pt x="222" y="294"/>
                </a:cubicBezTo>
                <a:cubicBezTo>
                  <a:pt x="221" y="294"/>
                  <a:pt x="221" y="293"/>
                  <a:pt x="222" y="293"/>
                </a:cubicBezTo>
                <a:close/>
                <a:moveTo>
                  <a:pt x="222" y="297"/>
                </a:moveTo>
                <a:cubicBezTo>
                  <a:pt x="223" y="297"/>
                  <a:pt x="224" y="297"/>
                  <a:pt x="225" y="297"/>
                </a:cubicBezTo>
                <a:cubicBezTo>
                  <a:pt x="225" y="297"/>
                  <a:pt x="221" y="298"/>
                  <a:pt x="222" y="297"/>
                </a:cubicBezTo>
                <a:close/>
                <a:moveTo>
                  <a:pt x="226" y="296"/>
                </a:moveTo>
                <a:cubicBezTo>
                  <a:pt x="226" y="295"/>
                  <a:pt x="229" y="296"/>
                  <a:pt x="230" y="296"/>
                </a:cubicBezTo>
                <a:cubicBezTo>
                  <a:pt x="228" y="296"/>
                  <a:pt x="226" y="297"/>
                  <a:pt x="226" y="296"/>
                </a:cubicBezTo>
                <a:close/>
                <a:moveTo>
                  <a:pt x="234" y="294"/>
                </a:moveTo>
                <a:cubicBezTo>
                  <a:pt x="233" y="294"/>
                  <a:pt x="232" y="294"/>
                  <a:pt x="232" y="294"/>
                </a:cubicBezTo>
                <a:cubicBezTo>
                  <a:pt x="232" y="293"/>
                  <a:pt x="234" y="293"/>
                  <a:pt x="234" y="294"/>
                </a:cubicBezTo>
                <a:close/>
                <a:moveTo>
                  <a:pt x="233" y="291"/>
                </a:moveTo>
                <a:cubicBezTo>
                  <a:pt x="234" y="290"/>
                  <a:pt x="234" y="290"/>
                  <a:pt x="235" y="290"/>
                </a:cubicBezTo>
                <a:cubicBezTo>
                  <a:pt x="235" y="291"/>
                  <a:pt x="234" y="291"/>
                  <a:pt x="233" y="291"/>
                </a:cubicBezTo>
                <a:close/>
                <a:moveTo>
                  <a:pt x="257" y="283"/>
                </a:moveTo>
                <a:cubicBezTo>
                  <a:pt x="258" y="283"/>
                  <a:pt x="258" y="282"/>
                  <a:pt x="259" y="282"/>
                </a:cubicBezTo>
                <a:cubicBezTo>
                  <a:pt x="259" y="283"/>
                  <a:pt x="255" y="284"/>
                  <a:pt x="257" y="283"/>
                </a:cubicBezTo>
                <a:close/>
                <a:moveTo>
                  <a:pt x="494" y="29"/>
                </a:moveTo>
                <a:cubicBezTo>
                  <a:pt x="493" y="30"/>
                  <a:pt x="493" y="31"/>
                  <a:pt x="492" y="33"/>
                </a:cubicBezTo>
                <a:cubicBezTo>
                  <a:pt x="491" y="31"/>
                  <a:pt x="494" y="29"/>
                  <a:pt x="494" y="29"/>
                </a:cubicBezTo>
                <a:close/>
                <a:moveTo>
                  <a:pt x="486" y="47"/>
                </a:moveTo>
                <a:cubicBezTo>
                  <a:pt x="487" y="45"/>
                  <a:pt x="487" y="42"/>
                  <a:pt x="489" y="40"/>
                </a:cubicBezTo>
                <a:cubicBezTo>
                  <a:pt x="487" y="42"/>
                  <a:pt x="486" y="48"/>
                  <a:pt x="485" y="51"/>
                </a:cubicBezTo>
                <a:cubicBezTo>
                  <a:pt x="485" y="51"/>
                  <a:pt x="486" y="47"/>
                  <a:pt x="486" y="47"/>
                </a:cubicBezTo>
                <a:close/>
                <a:moveTo>
                  <a:pt x="483" y="59"/>
                </a:moveTo>
                <a:cubicBezTo>
                  <a:pt x="483" y="61"/>
                  <a:pt x="483" y="62"/>
                  <a:pt x="482" y="63"/>
                </a:cubicBezTo>
                <a:cubicBezTo>
                  <a:pt x="482" y="61"/>
                  <a:pt x="483" y="60"/>
                  <a:pt x="483" y="59"/>
                </a:cubicBezTo>
                <a:close/>
                <a:moveTo>
                  <a:pt x="474" y="81"/>
                </a:moveTo>
                <a:cubicBezTo>
                  <a:pt x="475" y="81"/>
                  <a:pt x="476" y="79"/>
                  <a:pt x="474" y="81"/>
                </a:cubicBezTo>
                <a:close/>
                <a:moveTo>
                  <a:pt x="471" y="88"/>
                </a:moveTo>
                <a:cubicBezTo>
                  <a:pt x="472" y="86"/>
                  <a:pt x="472" y="85"/>
                  <a:pt x="473" y="84"/>
                </a:cubicBezTo>
                <a:cubicBezTo>
                  <a:pt x="473" y="85"/>
                  <a:pt x="471" y="89"/>
                  <a:pt x="471" y="88"/>
                </a:cubicBezTo>
                <a:close/>
                <a:moveTo>
                  <a:pt x="468" y="95"/>
                </a:moveTo>
                <a:cubicBezTo>
                  <a:pt x="467" y="97"/>
                  <a:pt x="463" y="104"/>
                  <a:pt x="463" y="104"/>
                </a:cubicBezTo>
                <a:cubicBezTo>
                  <a:pt x="464" y="101"/>
                  <a:pt x="467" y="98"/>
                  <a:pt x="468" y="95"/>
                </a:cubicBezTo>
                <a:close/>
                <a:moveTo>
                  <a:pt x="460" y="107"/>
                </a:moveTo>
                <a:cubicBezTo>
                  <a:pt x="460" y="106"/>
                  <a:pt x="461" y="105"/>
                  <a:pt x="462" y="104"/>
                </a:cubicBezTo>
                <a:cubicBezTo>
                  <a:pt x="462" y="105"/>
                  <a:pt x="460" y="108"/>
                  <a:pt x="460" y="107"/>
                </a:cubicBezTo>
                <a:close/>
                <a:moveTo>
                  <a:pt x="425" y="161"/>
                </a:moveTo>
                <a:cubicBezTo>
                  <a:pt x="425" y="161"/>
                  <a:pt x="422" y="164"/>
                  <a:pt x="422" y="164"/>
                </a:cubicBezTo>
                <a:cubicBezTo>
                  <a:pt x="421" y="163"/>
                  <a:pt x="424" y="161"/>
                  <a:pt x="425" y="161"/>
                </a:cubicBezTo>
                <a:close/>
                <a:moveTo>
                  <a:pt x="419" y="166"/>
                </a:moveTo>
                <a:cubicBezTo>
                  <a:pt x="419" y="166"/>
                  <a:pt x="419" y="168"/>
                  <a:pt x="419" y="168"/>
                </a:cubicBezTo>
                <a:cubicBezTo>
                  <a:pt x="419" y="169"/>
                  <a:pt x="418" y="169"/>
                  <a:pt x="417" y="168"/>
                </a:cubicBezTo>
                <a:cubicBezTo>
                  <a:pt x="417" y="167"/>
                  <a:pt x="418" y="167"/>
                  <a:pt x="419" y="166"/>
                </a:cubicBezTo>
                <a:close/>
                <a:moveTo>
                  <a:pt x="416" y="172"/>
                </a:moveTo>
                <a:cubicBezTo>
                  <a:pt x="415" y="173"/>
                  <a:pt x="414" y="174"/>
                  <a:pt x="414" y="174"/>
                </a:cubicBezTo>
                <a:cubicBezTo>
                  <a:pt x="414" y="173"/>
                  <a:pt x="415" y="172"/>
                  <a:pt x="416" y="172"/>
                </a:cubicBezTo>
                <a:close/>
                <a:moveTo>
                  <a:pt x="411" y="178"/>
                </a:moveTo>
                <a:cubicBezTo>
                  <a:pt x="410" y="177"/>
                  <a:pt x="411" y="178"/>
                  <a:pt x="411" y="178"/>
                </a:cubicBezTo>
                <a:close/>
                <a:moveTo>
                  <a:pt x="409" y="180"/>
                </a:moveTo>
                <a:cubicBezTo>
                  <a:pt x="408" y="181"/>
                  <a:pt x="408" y="181"/>
                  <a:pt x="407" y="182"/>
                </a:cubicBezTo>
                <a:cubicBezTo>
                  <a:pt x="412" y="178"/>
                  <a:pt x="432" y="154"/>
                  <a:pt x="433" y="151"/>
                </a:cubicBezTo>
                <a:cubicBezTo>
                  <a:pt x="433" y="152"/>
                  <a:pt x="429" y="157"/>
                  <a:pt x="427" y="158"/>
                </a:cubicBezTo>
                <a:cubicBezTo>
                  <a:pt x="428" y="157"/>
                  <a:pt x="428" y="154"/>
                  <a:pt x="427" y="155"/>
                </a:cubicBezTo>
                <a:cubicBezTo>
                  <a:pt x="429" y="153"/>
                  <a:pt x="444" y="137"/>
                  <a:pt x="443" y="136"/>
                </a:cubicBezTo>
                <a:cubicBezTo>
                  <a:pt x="443" y="137"/>
                  <a:pt x="442" y="137"/>
                  <a:pt x="441" y="137"/>
                </a:cubicBezTo>
                <a:cubicBezTo>
                  <a:pt x="441" y="135"/>
                  <a:pt x="452" y="124"/>
                  <a:pt x="453" y="122"/>
                </a:cubicBezTo>
                <a:cubicBezTo>
                  <a:pt x="455" y="118"/>
                  <a:pt x="461" y="111"/>
                  <a:pt x="462" y="108"/>
                </a:cubicBezTo>
                <a:cubicBezTo>
                  <a:pt x="461" y="114"/>
                  <a:pt x="453" y="123"/>
                  <a:pt x="450" y="129"/>
                </a:cubicBezTo>
                <a:cubicBezTo>
                  <a:pt x="445" y="136"/>
                  <a:pt x="441" y="143"/>
                  <a:pt x="435" y="150"/>
                </a:cubicBezTo>
                <a:cubicBezTo>
                  <a:pt x="428" y="160"/>
                  <a:pt x="421" y="169"/>
                  <a:pt x="412" y="178"/>
                </a:cubicBezTo>
                <a:cubicBezTo>
                  <a:pt x="409" y="181"/>
                  <a:pt x="406" y="185"/>
                  <a:pt x="403" y="188"/>
                </a:cubicBezTo>
                <a:cubicBezTo>
                  <a:pt x="406" y="185"/>
                  <a:pt x="408" y="182"/>
                  <a:pt x="409" y="180"/>
                </a:cubicBezTo>
                <a:close/>
                <a:moveTo>
                  <a:pt x="287" y="281"/>
                </a:moveTo>
                <a:cubicBezTo>
                  <a:pt x="287" y="280"/>
                  <a:pt x="287" y="282"/>
                  <a:pt x="287" y="281"/>
                </a:cubicBezTo>
                <a:close/>
                <a:moveTo>
                  <a:pt x="293" y="278"/>
                </a:moveTo>
                <a:cubicBezTo>
                  <a:pt x="294" y="278"/>
                  <a:pt x="294" y="278"/>
                  <a:pt x="295" y="277"/>
                </a:cubicBezTo>
                <a:cubicBezTo>
                  <a:pt x="295" y="277"/>
                  <a:pt x="296" y="276"/>
                  <a:pt x="297" y="277"/>
                </a:cubicBezTo>
                <a:cubicBezTo>
                  <a:pt x="298" y="279"/>
                  <a:pt x="293" y="279"/>
                  <a:pt x="293" y="278"/>
                </a:cubicBezTo>
                <a:close/>
                <a:moveTo>
                  <a:pt x="299" y="276"/>
                </a:moveTo>
                <a:cubicBezTo>
                  <a:pt x="298" y="275"/>
                  <a:pt x="302" y="275"/>
                  <a:pt x="302" y="276"/>
                </a:cubicBezTo>
                <a:cubicBezTo>
                  <a:pt x="301" y="276"/>
                  <a:pt x="300" y="277"/>
                  <a:pt x="299" y="276"/>
                </a:cubicBezTo>
                <a:close/>
                <a:moveTo>
                  <a:pt x="316" y="268"/>
                </a:moveTo>
                <a:cubicBezTo>
                  <a:pt x="315" y="267"/>
                  <a:pt x="320" y="266"/>
                  <a:pt x="320" y="267"/>
                </a:cubicBezTo>
                <a:cubicBezTo>
                  <a:pt x="317" y="270"/>
                  <a:pt x="317" y="268"/>
                  <a:pt x="316" y="268"/>
                </a:cubicBezTo>
                <a:close/>
                <a:moveTo>
                  <a:pt x="356" y="243"/>
                </a:moveTo>
                <a:cubicBezTo>
                  <a:pt x="356" y="242"/>
                  <a:pt x="363" y="238"/>
                  <a:pt x="363" y="238"/>
                </a:cubicBezTo>
                <a:cubicBezTo>
                  <a:pt x="364" y="239"/>
                  <a:pt x="352" y="246"/>
                  <a:pt x="356" y="243"/>
                </a:cubicBezTo>
                <a:close/>
                <a:moveTo>
                  <a:pt x="372" y="231"/>
                </a:moveTo>
                <a:cubicBezTo>
                  <a:pt x="373" y="230"/>
                  <a:pt x="375" y="228"/>
                  <a:pt x="377" y="226"/>
                </a:cubicBezTo>
                <a:cubicBezTo>
                  <a:pt x="375" y="228"/>
                  <a:pt x="373" y="230"/>
                  <a:pt x="372" y="231"/>
                </a:cubicBezTo>
                <a:close/>
                <a:moveTo>
                  <a:pt x="386" y="220"/>
                </a:moveTo>
                <a:cubicBezTo>
                  <a:pt x="386" y="219"/>
                  <a:pt x="387" y="218"/>
                  <a:pt x="388" y="218"/>
                </a:cubicBezTo>
                <a:cubicBezTo>
                  <a:pt x="387" y="219"/>
                  <a:pt x="387" y="219"/>
                  <a:pt x="386" y="220"/>
                </a:cubicBezTo>
                <a:close/>
                <a:moveTo>
                  <a:pt x="395" y="212"/>
                </a:moveTo>
                <a:cubicBezTo>
                  <a:pt x="394" y="211"/>
                  <a:pt x="397" y="209"/>
                  <a:pt x="397" y="210"/>
                </a:cubicBezTo>
                <a:cubicBezTo>
                  <a:pt x="397" y="210"/>
                  <a:pt x="396" y="211"/>
                  <a:pt x="395" y="212"/>
                </a:cubicBezTo>
                <a:close/>
                <a:moveTo>
                  <a:pt x="401" y="205"/>
                </a:moveTo>
                <a:cubicBezTo>
                  <a:pt x="402" y="204"/>
                  <a:pt x="402" y="204"/>
                  <a:pt x="403" y="203"/>
                </a:cubicBezTo>
                <a:cubicBezTo>
                  <a:pt x="403" y="204"/>
                  <a:pt x="402" y="205"/>
                  <a:pt x="401" y="205"/>
                </a:cubicBezTo>
                <a:close/>
                <a:moveTo>
                  <a:pt x="415" y="190"/>
                </a:moveTo>
                <a:cubicBezTo>
                  <a:pt x="416" y="189"/>
                  <a:pt x="416" y="189"/>
                  <a:pt x="417" y="188"/>
                </a:cubicBezTo>
                <a:cubicBezTo>
                  <a:pt x="417" y="189"/>
                  <a:pt x="416" y="190"/>
                  <a:pt x="415" y="190"/>
                </a:cubicBezTo>
                <a:close/>
                <a:moveTo>
                  <a:pt x="466" y="119"/>
                </a:moveTo>
                <a:cubicBezTo>
                  <a:pt x="453" y="138"/>
                  <a:pt x="442" y="157"/>
                  <a:pt x="427" y="175"/>
                </a:cubicBezTo>
                <a:cubicBezTo>
                  <a:pt x="413" y="192"/>
                  <a:pt x="398" y="207"/>
                  <a:pt x="382" y="221"/>
                </a:cubicBezTo>
                <a:cubicBezTo>
                  <a:pt x="375" y="227"/>
                  <a:pt x="369" y="232"/>
                  <a:pt x="362" y="237"/>
                </a:cubicBezTo>
                <a:cubicBezTo>
                  <a:pt x="360" y="238"/>
                  <a:pt x="354" y="244"/>
                  <a:pt x="349" y="248"/>
                </a:cubicBezTo>
                <a:cubicBezTo>
                  <a:pt x="351" y="246"/>
                  <a:pt x="353" y="245"/>
                  <a:pt x="353" y="245"/>
                </a:cubicBezTo>
                <a:cubicBezTo>
                  <a:pt x="355" y="249"/>
                  <a:pt x="329" y="259"/>
                  <a:pt x="329" y="260"/>
                </a:cubicBezTo>
                <a:cubicBezTo>
                  <a:pt x="330" y="260"/>
                  <a:pt x="331" y="259"/>
                  <a:pt x="332" y="259"/>
                </a:cubicBezTo>
                <a:cubicBezTo>
                  <a:pt x="332" y="259"/>
                  <a:pt x="324" y="264"/>
                  <a:pt x="322" y="266"/>
                </a:cubicBezTo>
                <a:cubicBezTo>
                  <a:pt x="323" y="265"/>
                  <a:pt x="324" y="264"/>
                  <a:pt x="325" y="263"/>
                </a:cubicBezTo>
                <a:cubicBezTo>
                  <a:pt x="324" y="262"/>
                  <a:pt x="313" y="268"/>
                  <a:pt x="313" y="268"/>
                </a:cubicBezTo>
                <a:cubicBezTo>
                  <a:pt x="314" y="268"/>
                  <a:pt x="315" y="268"/>
                  <a:pt x="316" y="268"/>
                </a:cubicBezTo>
                <a:cubicBezTo>
                  <a:pt x="316" y="270"/>
                  <a:pt x="310" y="272"/>
                  <a:pt x="308" y="272"/>
                </a:cubicBezTo>
                <a:cubicBezTo>
                  <a:pt x="308" y="272"/>
                  <a:pt x="309" y="272"/>
                  <a:pt x="309" y="272"/>
                </a:cubicBezTo>
                <a:cubicBezTo>
                  <a:pt x="309" y="272"/>
                  <a:pt x="302" y="276"/>
                  <a:pt x="302" y="275"/>
                </a:cubicBezTo>
                <a:cubicBezTo>
                  <a:pt x="302" y="274"/>
                  <a:pt x="303" y="274"/>
                  <a:pt x="303" y="273"/>
                </a:cubicBezTo>
                <a:cubicBezTo>
                  <a:pt x="302" y="273"/>
                  <a:pt x="300" y="273"/>
                  <a:pt x="299" y="274"/>
                </a:cubicBezTo>
                <a:cubicBezTo>
                  <a:pt x="340" y="254"/>
                  <a:pt x="378" y="226"/>
                  <a:pt x="409" y="193"/>
                </a:cubicBezTo>
                <a:cubicBezTo>
                  <a:pt x="427" y="174"/>
                  <a:pt x="444" y="153"/>
                  <a:pt x="458" y="131"/>
                </a:cubicBezTo>
                <a:cubicBezTo>
                  <a:pt x="469" y="112"/>
                  <a:pt x="484" y="89"/>
                  <a:pt x="489" y="68"/>
                </a:cubicBezTo>
                <a:cubicBezTo>
                  <a:pt x="486" y="83"/>
                  <a:pt x="475" y="105"/>
                  <a:pt x="466" y="119"/>
                </a:cubicBezTo>
                <a:close/>
                <a:moveTo>
                  <a:pt x="490" y="38"/>
                </a:moveTo>
                <a:cubicBezTo>
                  <a:pt x="489" y="38"/>
                  <a:pt x="491" y="35"/>
                  <a:pt x="491" y="34"/>
                </a:cubicBezTo>
                <a:cubicBezTo>
                  <a:pt x="491" y="34"/>
                  <a:pt x="490" y="39"/>
                  <a:pt x="490" y="38"/>
                </a:cubicBezTo>
                <a:close/>
                <a:moveTo>
                  <a:pt x="504" y="39"/>
                </a:moveTo>
                <a:cubicBezTo>
                  <a:pt x="504" y="38"/>
                  <a:pt x="506" y="35"/>
                  <a:pt x="506" y="34"/>
                </a:cubicBezTo>
                <a:cubicBezTo>
                  <a:pt x="506" y="35"/>
                  <a:pt x="503" y="40"/>
                  <a:pt x="504" y="39"/>
                </a:cubicBezTo>
                <a:close/>
                <a:moveTo>
                  <a:pt x="510" y="23"/>
                </a:moveTo>
                <a:cubicBezTo>
                  <a:pt x="509" y="23"/>
                  <a:pt x="513" y="20"/>
                  <a:pt x="513" y="19"/>
                </a:cubicBezTo>
                <a:cubicBezTo>
                  <a:pt x="514" y="20"/>
                  <a:pt x="511" y="24"/>
                  <a:pt x="510" y="23"/>
                </a:cubicBezTo>
                <a:close/>
                <a:moveTo>
                  <a:pt x="244" y="295"/>
                </a:moveTo>
                <a:cubicBezTo>
                  <a:pt x="243" y="294"/>
                  <a:pt x="244" y="296"/>
                  <a:pt x="244" y="295"/>
                </a:cubicBezTo>
                <a:close/>
                <a:moveTo>
                  <a:pt x="72" y="297"/>
                </a:moveTo>
                <a:cubicBezTo>
                  <a:pt x="72" y="295"/>
                  <a:pt x="62" y="295"/>
                  <a:pt x="61" y="295"/>
                </a:cubicBezTo>
                <a:cubicBezTo>
                  <a:pt x="62" y="295"/>
                  <a:pt x="71" y="298"/>
                  <a:pt x="72" y="297"/>
                </a:cubicBezTo>
                <a:close/>
                <a:moveTo>
                  <a:pt x="250" y="294"/>
                </a:moveTo>
                <a:cubicBezTo>
                  <a:pt x="248" y="293"/>
                  <a:pt x="249" y="294"/>
                  <a:pt x="250" y="294"/>
                </a:cubicBezTo>
                <a:close/>
                <a:moveTo>
                  <a:pt x="349" y="248"/>
                </a:moveTo>
                <a:cubicBezTo>
                  <a:pt x="345" y="251"/>
                  <a:pt x="341" y="254"/>
                  <a:pt x="340" y="254"/>
                </a:cubicBezTo>
                <a:cubicBezTo>
                  <a:pt x="341" y="254"/>
                  <a:pt x="345" y="251"/>
                  <a:pt x="349" y="248"/>
                </a:cubicBezTo>
                <a:close/>
                <a:moveTo>
                  <a:pt x="95" y="303"/>
                </a:moveTo>
                <a:cubicBezTo>
                  <a:pt x="95" y="304"/>
                  <a:pt x="95" y="302"/>
                  <a:pt x="95" y="303"/>
                </a:cubicBezTo>
                <a:close/>
                <a:moveTo>
                  <a:pt x="311" y="270"/>
                </a:moveTo>
                <a:cubicBezTo>
                  <a:pt x="310" y="269"/>
                  <a:pt x="311" y="270"/>
                  <a:pt x="311" y="270"/>
                </a:cubicBezTo>
                <a:close/>
                <a:moveTo>
                  <a:pt x="334" y="257"/>
                </a:moveTo>
                <a:cubicBezTo>
                  <a:pt x="334" y="257"/>
                  <a:pt x="339" y="255"/>
                  <a:pt x="339" y="254"/>
                </a:cubicBezTo>
                <a:cubicBezTo>
                  <a:pt x="338" y="254"/>
                  <a:pt x="335" y="256"/>
                  <a:pt x="334" y="257"/>
                </a:cubicBezTo>
                <a:close/>
                <a:moveTo>
                  <a:pt x="308" y="272"/>
                </a:moveTo>
                <a:cubicBezTo>
                  <a:pt x="307" y="272"/>
                  <a:pt x="307" y="272"/>
                  <a:pt x="306" y="272"/>
                </a:cubicBezTo>
                <a:cubicBezTo>
                  <a:pt x="306" y="272"/>
                  <a:pt x="307" y="272"/>
                  <a:pt x="308" y="272"/>
                </a:cubicBezTo>
                <a:close/>
                <a:moveTo>
                  <a:pt x="55" y="259"/>
                </a:moveTo>
                <a:cubicBezTo>
                  <a:pt x="55" y="258"/>
                  <a:pt x="54" y="259"/>
                  <a:pt x="54" y="259"/>
                </a:cubicBezTo>
                <a:cubicBezTo>
                  <a:pt x="54" y="259"/>
                  <a:pt x="55" y="259"/>
                  <a:pt x="55" y="259"/>
                </a:cubicBezTo>
                <a:close/>
                <a:moveTo>
                  <a:pt x="106" y="233"/>
                </a:moveTo>
                <a:cubicBezTo>
                  <a:pt x="106" y="233"/>
                  <a:pt x="106" y="233"/>
                  <a:pt x="106" y="232"/>
                </a:cubicBezTo>
                <a:cubicBezTo>
                  <a:pt x="105" y="229"/>
                  <a:pt x="105" y="231"/>
                  <a:pt x="106" y="233"/>
                </a:cubicBezTo>
                <a:close/>
                <a:moveTo>
                  <a:pt x="54" y="259"/>
                </a:moveTo>
                <a:cubicBezTo>
                  <a:pt x="54" y="260"/>
                  <a:pt x="54" y="260"/>
                  <a:pt x="54" y="260"/>
                </a:cubicBezTo>
                <a:cubicBezTo>
                  <a:pt x="54" y="259"/>
                  <a:pt x="54" y="259"/>
                  <a:pt x="54" y="259"/>
                </a:cubicBezTo>
                <a:cubicBezTo>
                  <a:pt x="54" y="259"/>
                  <a:pt x="54" y="259"/>
                  <a:pt x="54" y="259"/>
                </a:cubicBezTo>
                <a:close/>
                <a:moveTo>
                  <a:pt x="67" y="245"/>
                </a:moveTo>
                <a:cubicBezTo>
                  <a:pt x="67" y="245"/>
                  <a:pt x="67" y="245"/>
                  <a:pt x="67" y="245"/>
                </a:cubicBezTo>
                <a:cubicBezTo>
                  <a:pt x="67" y="245"/>
                  <a:pt x="67" y="245"/>
                  <a:pt x="67" y="245"/>
                </a:cubicBezTo>
                <a:cubicBezTo>
                  <a:pt x="67" y="245"/>
                  <a:pt x="67" y="245"/>
                  <a:pt x="67" y="245"/>
                </a:cubicBezTo>
                <a:close/>
                <a:moveTo>
                  <a:pt x="68" y="244"/>
                </a:moveTo>
                <a:cubicBezTo>
                  <a:pt x="68" y="244"/>
                  <a:pt x="68" y="244"/>
                  <a:pt x="68" y="244"/>
                </a:cubicBezTo>
                <a:cubicBezTo>
                  <a:pt x="68" y="245"/>
                  <a:pt x="68" y="244"/>
                  <a:pt x="68" y="244"/>
                </a:cubicBezTo>
                <a:close/>
                <a:moveTo>
                  <a:pt x="67" y="244"/>
                </a:moveTo>
                <a:cubicBezTo>
                  <a:pt x="67" y="244"/>
                  <a:pt x="67" y="244"/>
                  <a:pt x="67" y="244"/>
                </a:cubicBezTo>
                <a:cubicBezTo>
                  <a:pt x="67" y="245"/>
                  <a:pt x="67" y="245"/>
                  <a:pt x="67" y="244"/>
                </a:cubicBezTo>
                <a:close/>
                <a:moveTo>
                  <a:pt x="79" y="241"/>
                </a:moveTo>
                <a:cubicBezTo>
                  <a:pt x="79" y="240"/>
                  <a:pt x="79" y="242"/>
                  <a:pt x="79" y="241"/>
                </a:cubicBezTo>
                <a:close/>
                <a:moveTo>
                  <a:pt x="76" y="242"/>
                </a:moveTo>
                <a:cubicBezTo>
                  <a:pt x="76" y="243"/>
                  <a:pt x="76" y="241"/>
                  <a:pt x="76" y="242"/>
                </a:cubicBezTo>
                <a:close/>
                <a:moveTo>
                  <a:pt x="18" y="253"/>
                </a:moveTo>
                <a:cubicBezTo>
                  <a:pt x="16" y="251"/>
                  <a:pt x="18" y="254"/>
                  <a:pt x="18" y="253"/>
                </a:cubicBezTo>
                <a:close/>
                <a:moveTo>
                  <a:pt x="75" y="240"/>
                </a:moveTo>
                <a:cubicBezTo>
                  <a:pt x="75" y="241"/>
                  <a:pt x="75" y="239"/>
                  <a:pt x="75" y="240"/>
                </a:cubicBezTo>
                <a:close/>
                <a:moveTo>
                  <a:pt x="85" y="253"/>
                </a:moveTo>
                <a:cubicBezTo>
                  <a:pt x="86" y="254"/>
                  <a:pt x="85" y="251"/>
                  <a:pt x="85" y="253"/>
                </a:cubicBezTo>
                <a:close/>
                <a:moveTo>
                  <a:pt x="97" y="237"/>
                </a:moveTo>
                <a:cubicBezTo>
                  <a:pt x="97" y="238"/>
                  <a:pt x="99" y="237"/>
                  <a:pt x="98" y="236"/>
                </a:cubicBezTo>
                <a:cubicBezTo>
                  <a:pt x="98" y="236"/>
                  <a:pt x="97" y="237"/>
                  <a:pt x="97" y="237"/>
                </a:cubicBezTo>
                <a:close/>
                <a:moveTo>
                  <a:pt x="106" y="247"/>
                </a:moveTo>
                <a:cubicBezTo>
                  <a:pt x="105" y="246"/>
                  <a:pt x="106" y="247"/>
                  <a:pt x="106" y="247"/>
                </a:cubicBezTo>
                <a:close/>
                <a:moveTo>
                  <a:pt x="96" y="236"/>
                </a:moveTo>
                <a:cubicBezTo>
                  <a:pt x="96" y="235"/>
                  <a:pt x="98" y="235"/>
                  <a:pt x="99" y="234"/>
                </a:cubicBezTo>
                <a:cubicBezTo>
                  <a:pt x="99" y="234"/>
                  <a:pt x="99" y="234"/>
                  <a:pt x="99" y="234"/>
                </a:cubicBezTo>
                <a:cubicBezTo>
                  <a:pt x="101" y="234"/>
                  <a:pt x="102" y="233"/>
                  <a:pt x="103" y="232"/>
                </a:cubicBezTo>
                <a:cubicBezTo>
                  <a:pt x="103" y="232"/>
                  <a:pt x="103" y="232"/>
                  <a:pt x="103" y="232"/>
                </a:cubicBezTo>
                <a:cubicBezTo>
                  <a:pt x="103" y="233"/>
                  <a:pt x="103" y="232"/>
                  <a:pt x="103" y="232"/>
                </a:cubicBezTo>
                <a:cubicBezTo>
                  <a:pt x="103" y="232"/>
                  <a:pt x="103" y="232"/>
                  <a:pt x="103" y="231"/>
                </a:cubicBezTo>
                <a:cubicBezTo>
                  <a:pt x="103" y="232"/>
                  <a:pt x="90" y="235"/>
                  <a:pt x="90" y="235"/>
                </a:cubicBezTo>
                <a:cubicBezTo>
                  <a:pt x="90" y="235"/>
                  <a:pt x="90" y="237"/>
                  <a:pt x="90" y="237"/>
                </a:cubicBezTo>
                <a:cubicBezTo>
                  <a:pt x="92" y="237"/>
                  <a:pt x="94" y="236"/>
                  <a:pt x="96" y="236"/>
                </a:cubicBezTo>
                <a:close/>
                <a:moveTo>
                  <a:pt x="105" y="246"/>
                </a:moveTo>
                <a:cubicBezTo>
                  <a:pt x="106" y="245"/>
                  <a:pt x="109" y="248"/>
                  <a:pt x="110" y="248"/>
                </a:cubicBezTo>
                <a:cubicBezTo>
                  <a:pt x="112" y="248"/>
                  <a:pt x="106" y="242"/>
                  <a:pt x="105" y="246"/>
                </a:cubicBezTo>
                <a:close/>
                <a:moveTo>
                  <a:pt x="94" y="237"/>
                </a:moveTo>
                <a:cubicBezTo>
                  <a:pt x="94" y="238"/>
                  <a:pt x="94" y="237"/>
                  <a:pt x="94" y="237"/>
                </a:cubicBezTo>
                <a:close/>
                <a:moveTo>
                  <a:pt x="89" y="237"/>
                </a:moveTo>
                <a:cubicBezTo>
                  <a:pt x="91" y="233"/>
                  <a:pt x="78" y="239"/>
                  <a:pt x="79" y="240"/>
                </a:cubicBezTo>
                <a:cubicBezTo>
                  <a:pt x="79" y="240"/>
                  <a:pt x="89" y="237"/>
                  <a:pt x="89" y="237"/>
                </a:cubicBezTo>
                <a:close/>
                <a:moveTo>
                  <a:pt x="85" y="237"/>
                </a:moveTo>
                <a:cubicBezTo>
                  <a:pt x="85" y="238"/>
                  <a:pt x="85" y="236"/>
                  <a:pt x="85" y="237"/>
                </a:cubicBezTo>
                <a:close/>
                <a:moveTo>
                  <a:pt x="49" y="260"/>
                </a:moveTo>
                <a:cubicBezTo>
                  <a:pt x="49" y="260"/>
                  <a:pt x="49" y="261"/>
                  <a:pt x="49" y="260"/>
                </a:cubicBezTo>
                <a:close/>
                <a:moveTo>
                  <a:pt x="63" y="257"/>
                </a:moveTo>
                <a:cubicBezTo>
                  <a:pt x="64" y="256"/>
                  <a:pt x="63" y="257"/>
                  <a:pt x="63" y="257"/>
                </a:cubicBezTo>
                <a:close/>
                <a:moveTo>
                  <a:pt x="71" y="257"/>
                </a:moveTo>
                <a:cubicBezTo>
                  <a:pt x="71" y="257"/>
                  <a:pt x="73" y="256"/>
                  <a:pt x="73" y="256"/>
                </a:cubicBezTo>
                <a:cubicBezTo>
                  <a:pt x="73" y="256"/>
                  <a:pt x="70" y="255"/>
                  <a:pt x="71" y="257"/>
                </a:cubicBezTo>
                <a:close/>
                <a:moveTo>
                  <a:pt x="72" y="257"/>
                </a:moveTo>
                <a:cubicBezTo>
                  <a:pt x="73" y="258"/>
                  <a:pt x="72" y="256"/>
                  <a:pt x="72" y="257"/>
                </a:cubicBezTo>
                <a:close/>
                <a:moveTo>
                  <a:pt x="53" y="259"/>
                </a:moveTo>
                <a:cubicBezTo>
                  <a:pt x="53" y="258"/>
                  <a:pt x="53" y="260"/>
                  <a:pt x="53" y="259"/>
                </a:cubicBezTo>
                <a:close/>
                <a:moveTo>
                  <a:pt x="71" y="258"/>
                </a:moveTo>
                <a:cubicBezTo>
                  <a:pt x="69" y="258"/>
                  <a:pt x="73" y="258"/>
                  <a:pt x="71" y="258"/>
                </a:cubicBezTo>
                <a:close/>
                <a:moveTo>
                  <a:pt x="61" y="258"/>
                </a:moveTo>
                <a:cubicBezTo>
                  <a:pt x="61" y="258"/>
                  <a:pt x="61" y="258"/>
                  <a:pt x="61" y="257"/>
                </a:cubicBezTo>
                <a:cubicBezTo>
                  <a:pt x="61" y="257"/>
                  <a:pt x="61" y="257"/>
                  <a:pt x="61" y="258"/>
                </a:cubicBezTo>
                <a:close/>
                <a:moveTo>
                  <a:pt x="62" y="257"/>
                </a:moveTo>
                <a:cubicBezTo>
                  <a:pt x="62" y="258"/>
                  <a:pt x="62" y="256"/>
                  <a:pt x="62" y="257"/>
                </a:cubicBezTo>
                <a:close/>
                <a:moveTo>
                  <a:pt x="82" y="254"/>
                </a:moveTo>
                <a:cubicBezTo>
                  <a:pt x="82" y="255"/>
                  <a:pt x="82" y="254"/>
                  <a:pt x="82" y="254"/>
                </a:cubicBezTo>
                <a:close/>
                <a:moveTo>
                  <a:pt x="74" y="243"/>
                </a:moveTo>
                <a:cubicBezTo>
                  <a:pt x="75" y="244"/>
                  <a:pt x="74" y="242"/>
                  <a:pt x="74" y="243"/>
                </a:cubicBezTo>
                <a:close/>
                <a:moveTo>
                  <a:pt x="72" y="258"/>
                </a:moveTo>
                <a:cubicBezTo>
                  <a:pt x="73" y="258"/>
                  <a:pt x="70" y="257"/>
                  <a:pt x="72" y="258"/>
                </a:cubicBezTo>
                <a:close/>
                <a:moveTo>
                  <a:pt x="74" y="257"/>
                </a:moveTo>
                <a:cubicBezTo>
                  <a:pt x="74" y="256"/>
                  <a:pt x="74" y="257"/>
                  <a:pt x="74" y="257"/>
                </a:cubicBezTo>
                <a:close/>
                <a:moveTo>
                  <a:pt x="76" y="256"/>
                </a:moveTo>
                <a:cubicBezTo>
                  <a:pt x="75" y="255"/>
                  <a:pt x="76" y="257"/>
                  <a:pt x="76" y="256"/>
                </a:cubicBezTo>
                <a:close/>
                <a:moveTo>
                  <a:pt x="83" y="253"/>
                </a:moveTo>
                <a:cubicBezTo>
                  <a:pt x="84" y="254"/>
                  <a:pt x="83" y="252"/>
                  <a:pt x="83" y="253"/>
                </a:cubicBezTo>
                <a:close/>
                <a:moveTo>
                  <a:pt x="47" y="260"/>
                </a:moveTo>
                <a:cubicBezTo>
                  <a:pt x="47" y="261"/>
                  <a:pt x="47" y="260"/>
                  <a:pt x="47" y="260"/>
                </a:cubicBezTo>
                <a:close/>
                <a:moveTo>
                  <a:pt x="49" y="263"/>
                </a:moveTo>
                <a:cubicBezTo>
                  <a:pt x="49" y="264"/>
                  <a:pt x="49" y="262"/>
                  <a:pt x="49" y="263"/>
                </a:cubicBezTo>
                <a:close/>
                <a:moveTo>
                  <a:pt x="95" y="246"/>
                </a:moveTo>
                <a:cubicBezTo>
                  <a:pt x="94" y="244"/>
                  <a:pt x="95" y="247"/>
                  <a:pt x="95" y="246"/>
                </a:cubicBezTo>
                <a:close/>
                <a:moveTo>
                  <a:pt x="104" y="247"/>
                </a:moveTo>
                <a:cubicBezTo>
                  <a:pt x="105" y="249"/>
                  <a:pt x="104" y="245"/>
                  <a:pt x="104" y="247"/>
                </a:cubicBezTo>
                <a:close/>
                <a:moveTo>
                  <a:pt x="73" y="243"/>
                </a:moveTo>
                <a:cubicBezTo>
                  <a:pt x="73" y="242"/>
                  <a:pt x="74" y="243"/>
                  <a:pt x="73" y="243"/>
                </a:cubicBezTo>
                <a:close/>
                <a:moveTo>
                  <a:pt x="61" y="247"/>
                </a:moveTo>
                <a:cubicBezTo>
                  <a:pt x="60" y="245"/>
                  <a:pt x="61" y="248"/>
                  <a:pt x="61" y="247"/>
                </a:cubicBezTo>
                <a:close/>
                <a:moveTo>
                  <a:pt x="65" y="246"/>
                </a:moveTo>
                <a:cubicBezTo>
                  <a:pt x="65" y="247"/>
                  <a:pt x="65" y="245"/>
                  <a:pt x="65" y="246"/>
                </a:cubicBezTo>
                <a:close/>
                <a:moveTo>
                  <a:pt x="51" y="259"/>
                </a:moveTo>
                <a:cubicBezTo>
                  <a:pt x="51" y="260"/>
                  <a:pt x="51" y="259"/>
                  <a:pt x="51" y="259"/>
                </a:cubicBezTo>
                <a:close/>
                <a:moveTo>
                  <a:pt x="52" y="259"/>
                </a:moveTo>
                <a:cubicBezTo>
                  <a:pt x="51" y="259"/>
                  <a:pt x="52" y="260"/>
                  <a:pt x="52" y="259"/>
                </a:cubicBezTo>
                <a:close/>
                <a:moveTo>
                  <a:pt x="50" y="260"/>
                </a:moveTo>
                <a:cubicBezTo>
                  <a:pt x="50" y="259"/>
                  <a:pt x="50" y="261"/>
                  <a:pt x="50" y="260"/>
                </a:cubicBezTo>
                <a:close/>
                <a:moveTo>
                  <a:pt x="34" y="312"/>
                </a:moveTo>
                <a:cubicBezTo>
                  <a:pt x="34" y="313"/>
                  <a:pt x="35" y="312"/>
                  <a:pt x="34" y="312"/>
                </a:cubicBezTo>
                <a:close/>
                <a:moveTo>
                  <a:pt x="25" y="298"/>
                </a:moveTo>
                <a:cubicBezTo>
                  <a:pt x="24" y="298"/>
                  <a:pt x="26" y="297"/>
                  <a:pt x="25" y="298"/>
                </a:cubicBezTo>
                <a:close/>
                <a:moveTo>
                  <a:pt x="33" y="312"/>
                </a:moveTo>
                <a:cubicBezTo>
                  <a:pt x="33" y="311"/>
                  <a:pt x="34" y="313"/>
                  <a:pt x="33" y="312"/>
                </a:cubicBezTo>
                <a:close/>
                <a:moveTo>
                  <a:pt x="55" y="329"/>
                </a:moveTo>
                <a:cubicBezTo>
                  <a:pt x="57" y="328"/>
                  <a:pt x="55" y="329"/>
                  <a:pt x="55" y="329"/>
                </a:cubicBezTo>
                <a:close/>
                <a:moveTo>
                  <a:pt x="34" y="312"/>
                </a:moveTo>
                <a:cubicBezTo>
                  <a:pt x="33" y="314"/>
                  <a:pt x="35" y="310"/>
                  <a:pt x="34" y="312"/>
                </a:cubicBezTo>
                <a:close/>
                <a:moveTo>
                  <a:pt x="51" y="311"/>
                </a:moveTo>
                <a:cubicBezTo>
                  <a:pt x="53" y="311"/>
                  <a:pt x="50" y="312"/>
                  <a:pt x="51" y="311"/>
                </a:cubicBezTo>
                <a:close/>
                <a:moveTo>
                  <a:pt x="60" y="333"/>
                </a:moveTo>
                <a:cubicBezTo>
                  <a:pt x="60" y="333"/>
                  <a:pt x="61" y="333"/>
                  <a:pt x="61" y="333"/>
                </a:cubicBezTo>
                <a:cubicBezTo>
                  <a:pt x="60" y="333"/>
                  <a:pt x="57" y="323"/>
                  <a:pt x="57" y="323"/>
                </a:cubicBezTo>
                <a:cubicBezTo>
                  <a:pt x="57" y="323"/>
                  <a:pt x="56" y="323"/>
                  <a:pt x="56" y="323"/>
                </a:cubicBezTo>
                <a:cubicBezTo>
                  <a:pt x="56" y="323"/>
                  <a:pt x="57" y="327"/>
                  <a:pt x="57" y="327"/>
                </a:cubicBezTo>
                <a:cubicBezTo>
                  <a:pt x="57" y="328"/>
                  <a:pt x="57" y="329"/>
                  <a:pt x="58" y="330"/>
                </a:cubicBezTo>
                <a:cubicBezTo>
                  <a:pt x="58" y="330"/>
                  <a:pt x="59" y="330"/>
                  <a:pt x="58" y="330"/>
                </a:cubicBezTo>
                <a:cubicBezTo>
                  <a:pt x="58" y="330"/>
                  <a:pt x="58" y="330"/>
                  <a:pt x="58" y="330"/>
                </a:cubicBezTo>
                <a:cubicBezTo>
                  <a:pt x="59" y="331"/>
                  <a:pt x="59" y="332"/>
                  <a:pt x="60" y="333"/>
                </a:cubicBezTo>
                <a:cubicBezTo>
                  <a:pt x="60" y="333"/>
                  <a:pt x="60" y="333"/>
                  <a:pt x="60" y="333"/>
                </a:cubicBezTo>
                <a:cubicBezTo>
                  <a:pt x="60" y="333"/>
                  <a:pt x="60" y="333"/>
                  <a:pt x="60" y="333"/>
                </a:cubicBezTo>
                <a:close/>
                <a:moveTo>
                  <a:pt x="35" y="312"/>
                </a:moveTo>
                <a:cubicBezTo>
                  <a:pt x="36" y="311"/>
                  <a:pt x="34" y="312"/>
                  <a:pt x="35" y="312"/>
                </a:cubicBezTo>
                <a:close/>
                <a:moveTo>
                  <a:pt x="52" y="314"/>
                </a:moveTo>
                <a:cubicBezTo>
                  <a:pt x="52" y="314"/>
                  <a:pt x="55" y="323"/>
                  <a:pt x="55" y="323"/>
                </a:cubicBezTo>
                <a:cubicBezTo>
                  <a:pt x="59" y="323"/>
                  <a:pt x="53" y="313"/>
                  <a:pt x="52" y="314"/>
                </a:cubicBezTo>
                <a:close/>
                <a:moveTo>
                  <a:pt x="55" y="319"/>
                </a:moveTo>
                <a:cubicBezTo>
                  <a:pt x="54" y="319"/>
                  <a:pt x="56" y="319"/>
                  <a:pt x="55" y="319"/>
                </a:cubicBezTo>
                <a:close/>
                <a:moveTo>
                  <a:pt x="55" y="326"/>
                </a:moveTo>
                <a:cubicBezTo>
                  <a:pt x="56" y="326"/>
                  <a:pt x="54" y="327"/>
                  <a:pt x="55" y="326"/>
                </a:cubicBezTo>
                <a:close/>
                <a:moveTo>
                  <a:pt x="47" y="328"/>
                </a:moveTo>
                <a:cubicBezTo>
                  <a:pt x="48" y="328"/>
                  <a:pt x="46" y="329"/>
                  <a:pt x="47" y="328"/>
                </a:cubicBezTo>
                <a:close/>
                <a:moveTo>
                  <a:pt x="30" y="299"/>
                </a:moveTo>
                <a:cubicBezTo>
                  <a:pt x="30" y="299"/>
                  <a:pt x="29" y="299"/>
                  <a:pt x="29" y="299"/>
                </a:cubicBezTo>
                <a:cubicBezTo>
                  <a:pt x="29" y="299"/>
                  <a:pt x="29" y="299"/>
                  <a:pt x="29" y="299"/>
                </a:cubicBezTo>
                <a:cubicBezTo>
                  <a:pt x="30" y="299"/>
                  <a:pt x="30" y="299"/>
                  <a:pt x="30" y="299"/>
                </a:cubicBezTo>
                <a:close/>
                <a:moveTo>
                  <a:pt x="46" y="306"/>
                </a:moveTo>
                <a:cubicBezTo>
                  <a:pt x="46" y="306"/>
                  <a:pt x="46" y="306"/>
                  <a:pt x="46" y="306"/>
                </a:cubicBezTo>
                <a:cubicBezTo>
                  <a:pt x="46" y="306"/>
                  <a:pt x="46" y="306"/>
                  <a:pt x="46" y="306"/>
                </a:cubicBezTo>
                <a:cubicBezTo>
                  <a:pt x="45" y="306"/>
                  <a:pt x="45" y="306"/>
                  <a:pt x="46" y="306"/>
                </a:cubicBezTo>
                <a:close/>
                <a:moveTo>
                  <a:pt x="29" y="300"/>
                </a:moveTo>
                <a:cubicBezTo>
                  <a:pt x="29" y="300"/>
                  <a:pt x="29" y="300"/>
                  <a:pt x="29" y="300"/>
                </a:cubicBezTo>
                <a:cubicBezTo>
                  <a:pt x="29" y="300"/>
                  <a:pt x="30" y="300"/>
                  <a:pt x="30" y="300"/>
                </a:cubicBezTo>
                <a:cubicBezTo>
                  <a:pt x="30" y="300"/>
                  <a:pt x="30" y="300"/>
                  <a:pt x="29" y="300"/>
                </a:cubicBezTo>
                <a:close/>
                <a:moveTo>
                  <a:pt x="46" y="305"/>
                </a:moveTo>
                <a:cubicBezTo>
                  <a:pt x="46" y="305"/>
                  <a:pt x="46" y="305"/>
                  <a:pt x="46" y="305"/>
                </a:cubicBezTo>
                <a:cubicBezTo>
                  <a:pt x="46" y="305"/>
                  <a:pt x="46" y="305"/>
                  <a:pt x="46" y="305"/>
                </a:cubicBezTo>
                <a:cubicBezTo>
                  <a:pt x="46" y="305"/>
                  <a:pt x="45" y="305"/>
                  <a:pt x="46" y="305"/>
                </a:cubicBezTo>
                <a:close/>
                <a:moveTo>
                  <a:pt x="34" y="306"/>
                </a:moveTo>
                <a:cubicBezTo>
                  <a:pt x="34" y="306"/>
                  <a:pt x="33" y="306"/>
                  <a:pt x="34" y="306"/>
                </a:cubicBezTo>
                <a:close/>
                <a:moveTo>
                  <a:pt x="33" y="305"/>
                </a:moveTo>
                <a:cubicBezTo>
                  <a:pt x="32" y="305"/>
                  <a:pt x="34" y="304"/>
                  <a:pt x="33" y="305"/>
                </a:cubicBezTo>
                <a:close/>
                <a:moveTo>
                  <a:pt x="33" y="304"/>
                </a:moveTo>
                <a:cubicBezTo>
                  <a:pt x="32" y="305"/>
                  <a:pt x="33" y="304"/>
                  <a:pt x="33" y="304"/>
                </a:cubicBezTo>
                <a:close/>
                <a:moveTo>
                  <a:pt x="31" y="300"/>
                </a:moveTo>
                <a:cubicBezTo>
                  <a:pt x="31" y="300"/>
                  <a:pt x="30" y="300"/>
                  <a:pt x="30" y="300"/>
                </a:cubicBezTo>
                <a:cubicBezTo>
                  <a:pt x="30" y="300"/>
                  <a:pt x="30" y="301"/>
                  <a:pt x="31" y="300"/>
                </a:cubicBezTo>
                <a:close/>
                <a:moveTo>
                  <a:pt x="27" y="296"/>
                </a:moveTo>
                <a:cubicBezTo>
                  <a:pt x="27" y="296"/>
                  <a:pt x="26" y="296"/>
                  <a:pt x="27" y="296"/>
                </a:cubicBezTo>
                <a:close/>
                <a:moveTo>
                  <a:pt x="29" y="298"/>
                </a:moveTo>
                <a:cubicBezTo>
                  <a:pt x="28" y="298"/>
                  <a:pt x="29" y="298"/>
                  <a:pt x="29" y="298"/>
                </a:cubicBezTo>
                <a:close/>
                <a:moveTo>
                  <a:pt x="26" y="295"/>
                </a:moveTo>
                <a:cubicBezTo>
                  <a:pt x="27" y="295"/>
                  <a:pt x="26" y="296"/>
                  <a:pt x="26" y="295"/>
                </a:cubicBezTo>
                <a:close/>
                <a:moveTo>
                  <a:pt x="43" y="301"/>
                </a:moveTo>
                <a:cubicBezTo>
                  <a:pt x="42" y="301"/>
                  <a:pt x="45" y="300"/>
                  <a:pt x="43" y="301"/>
                </a:cubicBezTo>
                <a:close/>
                <a:moveTo>
                  <a:pt x="35" y="314"/>
                </a:moveTo>
                <a:cubicBezTo>
                  <a:pt x="35" y="313"/>
                  <a:pt x="34" y="314"/>
                  <a:pt x="35" y="314"/>
                </a:cubicBezTo>
                <a:close/>
                <a:moveTo>
                  <a:pt x="29" y="298"/>
                </a:moveTo>
                <a:cubicBezTo>
                  <a:pt x="28" y="299"/>
                  <a:pt x="29" y="298"/>
                  <a:pt x="29" y="298"/>
                </a:cubicBezTo>
                <a:close/>
                <a:moveTo>
                  <a:pt x="33" y="310"/>
                </a:moveTo>
                <a:cubicBezTo>
                  <a:pt x="33" y="310"/>
                  <a:pt x="33" y="310"/>
                  <a:pt x="33" y="310"/>
                </a:cubicBezTo>
                <a:cubicBezTo>
                  <a:pt x="33" y="310"/>
                  <a:pt x="33" y="310"/>
                  <a:pt x="33" y="310"/>
                </a:cubicBezTo>
                <a:cubicBezTo>
                  <a:pt x="33" y="310"/>
                  <a:pt x="32" y="310"/>
                  <a:pt x="33" y="310"/>
                </a:cubicBezTo>
                <a:close/>
                <a:moveTo>
                  <a:pt x="46" y="336"/>
                </a:moveTo>
                <a:cubicBezTo>
                  <a:pt x="48" y="335"/>
                  <a:pt x="44" y="337"/>
                  <a:pt x="46" y="336"/>
                </a:cubicBezTo>
                <a:close/>
                <a:moveTo>
                  <a:pt x="44" y="304"/>
                </a:moveTo>
                <a:cubicBezTo>
                  <a:pt x="43" y="305"/>
                  <a:pt x="45" y="304"/>
                  <a:pt x="44" y="304"/>
                </a:cubicBezTo>
                <a:close/>
                <a:moveTo>
                  <a:pt x="39" y="320"/>
                </a:moveTo>
                <a:cubicBezTo>
                  <a:pt x="39" y="321"/>
                  <a:pt x="40" y="320"/>
                  <a:pt x="39" y="320"/>
                </a:cubicBezTo>
                <a:close/>
                <a:moveTo>
                  <a:pt x="46" y="337"/>
                </a:moveTo>
                <a:cubicBezTo>
                  <a:pt x="47" y="337"/>
                  <a:pt x="45" y="338"/>
                  <a:pt x="46" y="337"/>
                </a:cubicBezTo>
                <a:close/>
                <a:moveTo>
                  <a:pt x="36" y="315"/>
                </a:moveTo>
                <a:cubicBezTo>
                  <a:pt x="35" y="316"/>
                  <a:pt x="37" y="314"/>
                  <a:pt x="36" y="315"/>
                </a:cubicBezTo>
                <a:close/>
                <a:moveTo>
                  <a:pt x="40" y="322"/>
                </a:moveTo>
                <a:cubicBezTo>
                  <a:pt x="41" y="321"/>
                  <a:pt x="39" y="322"/>
                  <a:pt x="40" y="322"/>
                </a:cubicBezTo>
                <a:close/>
                <a:moveTo>
                  <a:pt x="38" y="320"/>
                </a:moveTo>
                <a:cubicBezTo>
                  <a:pt x="38" y="320"/>
                  <a:pt x="37" y="320"/>
                  <a:pt x="38" y="320"/>
                </a:cubicBezTo>
                <a:close/>
                <a:moveTo>
                  <a:pt x="45" y="341"/>
                </a:moveTo>
                <a:cubicBezTo>
                  <a:pt x="45" y="341"/>
                  <a:pt x="48" y="340"/>
                  <a:pt x="49" y="340"/>
                </a:cubicBezTo>
                <a:cubicBezTo>
                  <a:pt x="49" y="340"/>
                  <a:pt x="47" y="338"/>
                  <a:pt x="47" y="338"/>
                </a:cubicBezTo>
                <a:cubicBezTo>
                  <a:pt x="47" y="339"/>
                  <a:pt x="45" y="341"/>
                  <a:pt x="45" y="341"/>
                </a:cubicBezTo>
                <a:close/>
                <a:moveTo>
                  <a:pt x="49" y="312"/>
                </a:moveTo>
                <a:cubicBezTo>
                  <a:pt x="50" y="312"/>
                  <a:pt x="49" y="312"/>
                  <a:pt x="49" y="312"/>
                </a:cubicBezTo>
                <a:close/>
                <a:moveTo>
                  <a:pt x="48" y="310"/>
                </a:moveTo>
                <a:cubicBezTo>
                  <a:pt x="49" y="310"/>
                  <a:pt x="48" y="311"/>
                  <a:pt x="48" y="310"/>
                </a:cubicBezTo>
                <a:close/>
                <a:moveTo>
                  <a:pt x="48" y="311"/>
                </a:moveTo>
                <a:cubicBezTo>
                  <a:pt x="47" y="312"/>
                  <a:pt x="49" y="311"/>
                  <a:pt x="48" y="311"/>
                </a:cubicBezTo>
                <a:close/>
                <a:moveTo>
                  <a:pt x="46" y="337"/>
                </a:moveTo>
                <a:cubicBezTo>
                  <a:pt x="46" y="337"/>
                  <a:pt x="46" y="337"/>
                  <a:pt x="47" y="338"/>
                </a:cubicBezTo>
                <a:cubicBezTo>
                  <a:pt x="47" y="337"/>
                  <a:pt x="47" y="337"/>
                  <a:pt x="46" y="337"/>
                </a:cubicBezTo>
                <a:close/>
                <a:moveTo>
                  <a:pt x="52" y="312"/>
                </a:moveTo>
                <a:cubicBezTo>
                  <a:pt x="51" y="312"/>
                  <a:pt x="51" y="312"/>
                  <a:pt x="51" y="312"/>
                </a:cubicBezTo>
                <a:cubicBezTo>
                  <a:pt x="51" y="312"/>
                  <a:pt x="51" y="312"/>
                  <a:pt x="52" y="312"/>
                </a:cubicBezTo>
                <a:close/>
                <a:moveTo>
                  <a:pt x="50" y="315"/>
                </a:moveTo>
                <a:cubicBezTo>
                  <a:pt x="50" y="315"/>
                  <a:pt x="51" y="315"/>
                  <a:pt x="50" y="315"/>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3" name="PA_任意多边形 6"/>
          <p:cNvSpPr>
            <a:spLocks noEditPoints="1"/>
          </p:cNvSpPr>
          <p:nvPr/>
        </p:nvSpPr>
        <p:spPr bwMode="auto">
          <a:xfrm rot="13126448">
            <a:off x="7287640" y="3417094"/>
            <a:ext cx="2447989" cy="1601559"/>
          </a:xfrm>
          <a:custGeom>
            <a:avLst/>
            <a:gdLst>
              <a:gd name="T0" fmla="*/ 494 w 524"/>
              <a:gd name="T1" fmla="*/ 71 h 342"/>
              <a:gd name="T2" fmla="*/ 326 w 524"/>
              <a:gd name="T3" fmla="*/ 250 h 342"/>
              <a:gd name="T4" fmla="*/ 284 w 524"/>
              <a:gd name="T5" fmla="*/ 268 h 342"/>
              <a:gd name="T6" fmla="*/ 268 w 524"/>
              <a:gd name="T7" fmla="*/ 275 h 342"/>
              <a:gd name="T8" fmla="*/ 168 w 524"/>
              <a:gd name="T9" fmla="*/ 311 h 342"/>
              <a:gd name="T10" fmla="*/ 196 w 524"/>
              <a:gd name="T11" fmla="*/ 293 h 342"/>
              <a:gd name="T12" fmla="*/ 511 w 524"/>
              <a:gd name="T13" fmla="*/ 10 h 342"/>
              <a:gd name="T14" fmla="*/ 398 w 524"/>
              <a:gd name="T15" fmla="*/ 188 h 342"/>
              <a:gd name="T16" fmla="*/ 353 w 524"/>
              <a:gd name="T17" fmla="*/ 230 h 342"/>
              <a:gd name="T18" fmla="*/ 153 w 524"/>
              <a:gd name="T19" fmla="*/ 300 h 342"/>
              <a:gd name="T20" fmla="*/ 57 w 524"/>
              <a:gd name="T21" fmla="*/ 262 h 342"/>
              <a:gd name="T22" fmla="*/ 48 w 524"/>
              <a:gd name="T23" fmla="*/ 261 h 342"/>
              <a:gd name="T24" fmla="*/ 106 w 524"/>
              <a:gd name="T25" fmla="*/ 233 h 342"/>
              <a:gd name="T26" fmla="*/ 65 w 524"/>
              <a:gd name="T27" fmla="*/ 246 h 342"/>
              <a:gd name="T28" fmla="*/ 20 w 524"/>
              <a:gd name="T29" fmla="*/ 252 h 342"/>
              <a:gd name="T30" fmla="*/ 30 w 524"/>
              <a:gd name="T31" fmla="*/ 303 h 342"/>
              <a:gd name="T32" fmla="*/ 24 w 524"/>
              <a:gd name="T33" fmla="*/ 291 h 342"/>
              <a:gd name="T34" fmla="*/ 58 w 524"/>
              <a:gd name="T35" fmla="*/ 335 h 342"/>
              <a:gd name="T36" fmla="*/ 44 w 524"/>
              <a:gd name="T37" fmla="*/ 305 h 342"/>
              <a:gd name="T38" fmla="*/ 70 w 524"/>
              <a:gd name="T39" fmla="*/ 300 h 342"/>
              <a:gd name="T40" fmla="*/ 71 w 524"/>
              <a:gd name="T41" fmla="*/ 295 h 342"/>
              <a:gd name="T42" fmla="*/ 497 w 524"/>
              <a:gd name="T43" fmla="*/ 63 h 342"/>
              <a:gd name="T44" fmla="*/ 352 w 524"/>
              <a:gd name="T45" fmla="*/ 228 h 342"/>
              <a:gd name="T46" fmla="*/ 67 w 524"/>
              <a:gd name="T47" fmla="*/ 258 h 342"/>
              <a:gd name="T48" fmla="*/ 101 w 524"/>
              <a:gd name="T49" fmla="*/ 243 h 342"/>
              <a:gd name="T50" fmla="*/ 84 w 524"/>
              <a:gd name="T51" fmla="*/ 243 h 342"/>
              <a:gd name="T52" fmla="*/ 71 w 524"/>
              <a:gd name="T53" fmla="*/ 244 h 342"/>
              <a:gd name="T54" fmla="*/ 3 w 524"/>
              <a:gd name="T55" fmla="*/ 266 h 342"/>
              <a:gd name="T56" fmla="*/ 19 w 524"/>
              <a:gd name="T57" fmla="*/ 285 h 342"/>
              <a:gd name="T58" fmla="*/ 23 w 524"/>
              <a:gd name="T59" fmla="*/ 277 h 342"/>
              <a:gd name="T60" fmla="*/ 51 w 524"/>
              <a:gd name="T61" fmla="*/ 333 h 342"/>
              <a:gd name="T62" fmla="*/ 47 w 524"/>
              <a:gd name="T63" fmla="*/ 314 h 342"/>
              <a:gd name="T64" fmla="*/ 45 w 524"/>
              <a:gd name="T65" fmla="*/ 303 h 342"/>
              <a:gd name="T66" fmla="*/ 60 w 524"/>
              <a:gd name="T67" fmla="*/ 286 h 342"/>
              <a:gd name="T68" fmla="*/ 68 w 524"/>
              <a:gd name="T69" fmla="*/ 291 h 342"/>
              <a:gd name="T70" fmla="*/ 116 w 524"/>
              <a:gd name="T71" fmla="*/ 302 h 342"/>
              <a:gd name="T72" fmla="*/ 179 w 524"/>
              <a:gd name="T73" fmla="*/ 302 h 342"/>
              <a:gd name="T74" fmla="*/ 193 w 524"/>
              <a:gd name="T75" fmla="*/ 301 h 342"/>
              <a:gd name="T76" fmla="*/ 222 w 524"/>
              <a:gd name="T77" fmla="*/ 294 h 342"/>
              <a:gd name="T78" fmla="*/ 257 w 524"/>
              <a:gd name="T79" fmla="*/ 283 h 342"/>
              <a:gd name="T80" fmla="*/ 468 w 524"/>
              <a:gd name="T81" fmla="*/ 95 h 342"/>
              <a:gd name="T82" fmla="*/ 411 w 524"/>
              <a:gd name="T83" fmla="*/ 178 h 342"/>
              <a:gd name="T84" fmla="*/ 287 w 524"/>
              <a:gd name="T85" fmla="*/ 281 h 342"/>
              <a:gd name="T86" fmla="*/ 377 w 524"/>
              <a:gd name="T87" fmla="*/ 226 h 342"/>
              <a:gd name="T88" fmla="*/ 382 w 524"/>
              <a:gd name="T89" fmla="*/ 221 h 342"/>
              <a:gd name="T90" fmla="*/ 458 w 524"/>
              <a:gd name="T91" fmla="*/ 131 h 342"/>
              <a:gd name="T92" fmla="*/ 72 w 524"/>
              <a:gd name="T93" fmla="*/ 297 h 342"/>
              <a:gd name="T94" fmla="*/ 55 w 524"/>
              <a:gd name="T95" fmla="*/ 259 h 342"/>
              <a:gd name="T96" fmla="*/ 68 w 524"/>
              <a:gd name="T97" fmla="*/ 244 h 342"/>
              <a:gd name="T98" fmla="*/ 97 w 524"/>
              <a:gd name="T99" fmla="*/ 237 h 342"/>
              <a:gd name="T100" fmla="*/ 94 w 524"/>
              <a:gd name="T101" fmla="*/ 237 h 342"/>
              <a:gd name="T102" fmla="*/ 53 w 524"/>
              <a:gd name="T103" fmla="*/ 259 h 342"/>
              <a:gd name="T104" fmla="*/ 74 w 524"/>
              <a:gd name="T105" fmla="*/ 257 h 342"/>
              <a:gd name="T106" fmla="*/ 61 w 524"/>
              <a:gd name="T107" fmla="*/ 247 h 342"/>
              <a:gd name="T108" fmla="*/ 55 w 524"/>
              <a:gd name="T109" fmla="*/ 329 h 342"/>
              <a:gd name="T110" fmla="*/ 35 w 524"/>
              <a:gd name="T111" fmla="*/ 312 h 342"/>
              <a:gd name="T112" fmla="*/ 46 w 524"/>
              <a:gd name="T113" fmla="*/ 306 h 342"/>
              <a:gd name="T114" fmla="*/ 33 w 524"/>
              <a:gd name="T115" fmla="*/ 304 h 342"/>
              <a:gd name="T116" fmla="*/ 33 w 524"/>
              <a:gd name="T117" fmla="*/ 310 h 342"/>
              <a:gd name="T118" fmla="*/ 38 w 524"/>
              <a:gd name="T119" fmla="*/ 320 h 342"/>
              <a:gd name="T120" fmla="*/ 51 w 524"/>
              <a:gd name="T121" fmla="*/ 31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4" h="342">
                <a:moveTo>
                  <a:pt x="511" y="31"/>
                </a:moveTo>
                <a:cubicBezTo>
                  <a:pt x="510" y="32"/>
                  <a:pt x="510" y="33"/>
                  <a:pt x="509" y="34"/>
                </a:cubicBezTo>
                <a:cubicBezTo>
                  <a:pt x="510" y="33"/>
                  <a:pt x="511" y="32"/>
                  <a:pt x="511" y="31"/>
                </a:cubicBezTo>
                <a:close/>
                <a:moveTo>
                  <a:pt x="497" y="63"/>
                </a:moveTo>
                <a:cubicBezTo>
                  <a:pt x="497" y="63"/>
                  <a:pt x="497" y="63"/>
                  <a:pt x="497" y="63"/>
                </a:cubicBezTo>
                <a:close/>
                <a:moveTo>
                  <a:pt x="508" y="37"/>
                </a:moveTo>
                <a:cubicBezTo>
                  <a:pt x="508" y="38"/>
                  <a:pt x="508" y="39"/>
                  <a:pt x="508" y="37"/>
                </a:cubicBezTo>
                <a:close/>
                <a:moveTo>
                  <a:pt x="282" y="283"/>
                </a:moveTo>
                <a:cubicBezTo>
                  <a:pt x="281" y="283"/>
                  <a:pt x="281" y="283"/>
                  <a:pt x="280" y="284"/>
                </a:cubicBezTo>
                <a:cubicBezTo>
                  <a:pt x="281" y="284"/>
                  <a:pt x="281" y="283"/>
                  <a:pt x="282" y="283"/>
                </a:cubicBezTo>
                <a:close/>
                <a:moveTo>
                  <a:pt x="234" y="300"/>
                </a:moveTo>
                <a:cubicBezTo>
                  <a:pt x="233" y="300"/>
                  <a:pt x="232" y="300"/>
                  <a:pt x="232" y="301"/>
                </a:cubicBezTo>
                <a:cubicBezTo>
                  <a:pt x="233" y="301"/>
                  <a:pt x="233" y="301"/>
                  <a:pt x="234" y="300"/>
                </a:cubicBezTo>
                <a:close/>
                <a:moveTo>
                  <a:pt x="494" y="71"/>
                </a:moveTo>
                <a:cubicBezTo>
                  <a:pt x="493" y="72"/>
                  <a:pt x="493" y="73"/>
                  <a:pt x="493" y="74"/>
                </a:cubicBezTo>
                <a:cubicBezTo>
                  <a:pt x="494" y="73"/>
                  <a:pt x="494" y="72"/>
                  <a:pt x="494" y="71"/>
                </a:cubicBezTo>
                <a:close/>
                <a:moveTo>
                  <a:pt x="348" y="234"/>
                </a:moveTo>
                <a:cubicBezTo>
                  <a:pt x="348" y="234"/>
                  <a:pt x="347" y="234"/>
                  <a:pt x="347" y="234"/>
                </a:cubicBezTo>
                <a:cubicBezTo>
                  <a:pt x="350" y="233"/>
                  <a:pt x="352" y="232"/>
                  <a:pt x="353" y="230"/>
                </a:cubicBezTo>
                <a:cubicBezTo>
                  <a:pt x="353" y="230"/>
                  <a:pt x="353" y="230"/>
                  <a:pt x="353" y="230"/>
                </a:cubicBezTo>
                <a:cubicBezTo>
                  <a:pt x="353" y="231"/>
                  <a:pt x="350" y="233"/>
                  <a:pt x="348" y="234"/>
                </a:cubicBezTo>
                <a:close/>
                <a:moveTo>
                  <a:pt x="327" y="249"/>
                </a:moveTo>
                <a:cubicBezTo>
                  <a:pt x="328" y="248"/>
                  <a:pt x="334" y="246"/>
                  <a:pt x="334" y="245"/>
                </a:cubicBezTo>
                <a:cubicBezTo>
                  <a:pt x="333" y="244"/>
                  <a:pt x="328" y="248"/>
                  <a:pt x="327" y="249"/>
                </a:cubicBezTo>
                <a:close/>
                <a:moveTo>
                  <a:pt x="336" y="243"/>
                </a:moveTo>
                <a:cubicBezTo>
                  <a:pt x="336" y="243"/>
                  <a:pt x="340" y="240"/>
                  <a:pt x="340" y="240"/>
                </a:cubicBezTo>
                <a:cubicBezTo>
                  <a:pt x="339" y="240"/>
                  <a:pt x="336" y="242"/>
                  <a:pt x="336" y="243"/>
                </a:cubicBezTo>
                <a:close/>
                <a:moveTo>
                  <a:pt x="383" y="207"/>
                </a:moveTo>
                <a:cubicBezTo>
                  <a:pt x="384" y="206"/>
                  <a:pt x="385" y="205"/>
                  <a:pt x="386" y="204"/>
                </a:cubicBezTo>
                <a:cubicBezTo>
                  <a:pt x="386" y="204"/>
                  <a:pt x="383" y="207"/>
                  <a:pt x="383" y="207"/>
                </a:cubicBezTo>
                <a:close/>
                <a:moveTo>
                  <a:pt x="324" y="251"/>
                </a:moveTo>
                <a:cubicBezTo>
                  <a:pt x="324" y="251"/>
                  <a:pt x="325" y="251"/>
                  <a:pt x="326" y="250"/>
                </a:cubicBezTo>
                <a:cubicBezTo>
                  <a:pt x="327" y="249"/>
                  <a:pt x="324" y="251"/>
                  <a:pt x="324" y="251"/>
                </a:cubicBezTo>
                <a:close/>
                <a:moveTo>
                  <a:pt x="395" y="195"/>
                </a:moveTo>
                <a:cubicBezTo>
                  <a:pt x="395" y="195"/>
                  <a:pt x="393" y="199"/>
                  <a:pt x="395" y="195"/>
                </a:cubicBezTo>
                <a:close/>
                <a:moveTo>
                  <a:pt x="388" y="201"/>
                </a:moveTo>
                <a:cubicBezTo>
                  <a:pt x="388" y="201"/>
                  <a:pt x="391" y="198"/>
                  <a:pt x="391" y="198"/>
                </a:cubicBezTo>
                <a:cubicBezTo>
                  <a:pt x="390" y="199"/>
                  <a:pt x="389" y="200"/>
                  <a:pt x="388" y="201"/>
                </a:cubicBezTo>
                <a:close/>
                <a:moveTo>
                  <a:pt x="519" y="12"/>
                </a:moveTo>
                <a:cubicBezTo>
                  <a:pt x="519" y="13"/>
                  <a:pt x="519" y="13"/>
                  <a:pt x="519" y="13"/>
                </a:cubicBezTo>
                <a:cubicBezTo>
                  <a:pt x="519" y="13"/>
                  <a:pt x="519" y="13"/>
                  <a:pt x="519" y="12"/>
                </a:cubicBezTo>
                <a:close/>
                <a:moveTo>
                  <a:pt x="230" y="299"/>
                </a:moveTo>
                <a:cubicBezTo>
                  <a:pt x="232" y="299"/>
                  <a:pt x="233" y="299"/>
                  <a:pt x="234" y="298"/>
                </a:cubicBezTo>
                <a:cubicBezTo>
                  <a:pt x="233" y="298"/>
                  <a:pt x="231" y="298"/>
                  <a:pt x="230" y="299"/>
                </a:cubicBezTo>
                <a:close/>
                <a:moveTo>
                  <a:pt x="343" y="238"/>
                </a:moveTo>
                <a:cubicBezTo>
                  <a:pt x="343" y="238"/>
                  <a:pt x="345" y="236"/>
                  <a:pt x="347" y="234"/>
                </a:cubicBezTo>
                <a:cubicBezTo>
                  <a:pt x="345" y="236"/>
                  <a:pt x="343" y="237"/>
                  <a:pt x="343" y="238"/>
                </a:cubicBezTo>
                <a:close/>
                <a:moveTo>
                  <a:pt x="284" y="268"/>
                </a:moveTo>
                <a:cubicBezTo>
                  <a:pt x="283" y="267"/>
                  <a:pt x="282" y="268"/>
                  <a:pt x="281" y="268"/>
                </a:cubicBezTo>
                <a:cubicBezTo>
                  <a:pt x="280" y="269"/>
                  <a:pt x="279" y="269"/>
                  <a:pt x="277" y="270"/>
                </a:cubicBezTo>
                <a:cubicBezTo>
                  <a:pt x="278" y="271"/>
                  <a:pt x="284" y="269"/>
                  <a:pt x="284" y="268"/>
                </a:cubicBezTo>
                <a:close/>
                <a:moveTo>
                  <a:pt x="261" y="276"/>
                </a:moveTo>
                <a:cubicBezTo>
                  <a:pt x="262" y="276"/>
                  <a:pt x="262" y="276"/>
                  <a:pt x="263" y="276"/>
                </a:cubicBezTo>
                <a:cubicBezTo>
                  <a:pt x="262" y="276"/>
                  <a:pt x="261" y="276"/>
                  <a:pt x="261" y="276"/>
                </a:cubicBezTo>
                <a:close/>
                <a:moveTo>
                  <a:pt x="209" y="295"/>
                </a:moveTo>
                <a:cubicBezTo>
                  <a:pt x="208" y="294"/>
                  <a:pt x="208" y="295"/>
                  <a:pt x="207" y="295"/>
                </a:cubicBezTo>
                <a:cubicBezTo>
                  <a:pt x="208" y="295"/>
                  <a:pt x="209" y="295"/>
                  <a:pt x="209" y="295"/>
                </a:cubicBezTo>
                <a:close/>
                <a:moveTo>
                  <a:pt x="273" y="272"/>
                </a:moveTo>
                <a:cubicBezTo>
                  <a:pt x="273" y="272"/>
                  <a:pt x="271" y="272"/>
                  <a:pt x="273" y="272"/>
                </a:cubicBezTo>
                <a:close/>
                <a:moveTo>
                  <a:pt x="250" y="280"/>
                </a:moveTo>
                <a:cubicBezTo>
                  <a:pt x="249" y="280"/>
                  <a:pt x="249" y="280"/>
                  <a:pt x="248" y="280"/>
                </a:cubicBezTo>
                <a:cubicBezTo>
                  <a:pt x="248" y="281"/>
                  <a:pt x="250" y="280"/>
                  <a:pt x="250" y="280"/>
                </a:cubicBezTo>
                <a:close/>
                <a:moveTo>
                  <a:pt x="280" y="270"/>
                </a:moveTo>
                <a:cubicBezTo>
                  <a:pt x="278" y="270"/>
                  <a:pt x="268" y="275"/>
                  <a:pt x="268" y="275"/>
                </a:cubicBezTo>
                <a:cubicBezTo>
                  <a:pt x="269" y="276"/>
                  <a:pt x="281" y="271"/>
                  <a:pt x="280" y="270"/>
                </a:cubicBezTo>
                <a:close/>
                <a:moveTo>
                  <a:pt x="228" y="302"/>
                </a:moveTo>
                <a:cubicBezTo>
                  <a:pt x="229" y="302"/>
                  <a:pt x="232" y="301"/>
                  <a:pt x="229" y="301"/>
                </a:cubicBezTo>
                <a:cubicBezTo>
                  <a:pt x="229" y="301"/>
                  <a:pt x="226" y="302"/>
                  <a:pt x="228" y="302"/>
                </a:cubicBezTo>
                <a:close/>
                <a:moveTo>
                  <a:pt x="404" y="181"/>
                </a:moveTo>
                <a:cubicBezTo>
                  <a:pt x="403" y="181"/>
                  <a:pt x="404" y="182"/>
                  <a:pt x="404" y="181"/>
                </a:cubicBezTo>
                <a:close/>
                <a:moveTo>
                  <a:pt x="297" y="262"/>
                </a:moveTo>
                <a:cubicBezTo>
                  <a:pt x="298" y="262"/>
                  <a:pt x="298" y="262"/>
                  <a:pt x="299" y="261"/>
                </a:cubicBezTo>
                <a:cubicBezTo>
                  <a:pt x="298" y="261"/>
                  <a:pt x="297" y="262"/>
                  <a:pt x="297" y="262"/>
                </a:cubicBezTo>
                <a:close/>
                <a:moveTo>
                  <a:pt x="275" y="271"/>
                </a:moveTo>
                <a:cubicBezTo>
                  <a:pt x="272" y="272"/>
                  <a:pt x="278" y="270"/>
                  <a:pt x="275" y="271"/>
                </a:cubicBezTo>
                <a:close/>
                <a:moveTo>
                  <a:pt x="165" y="309"/>
                </a:moveTo>
                <a:cubicBezTo>
                  <a:pt x="152" y="310"/>
                  <a:pt x="139" y="309"/>
                  <a:pt x="126" y="309"/>
                </a:cubicBezTo>
                <a:cubicBezTo>
                  <a:pt x="126" y="309"/>
                  <a:pt x="127" y="310"/>
                  <a:pt x="128" y="311"/>
                </a:cubicBezTo>
                <a:cubicBezTo>
                  <a:pt x="133" y="312"/>
                  <a:pt x="139" y="311"/>
                  <a:pt x="143" y="311"/>
                </a:cubicBezTo>
                <a:cubicBezTo>
                  <a:pt x="150" y="311"/>
                  <a:pt x="161" y="313"/>
                  <a:pt x="168" y="311"/>
                </a:cubicBezTo>
                <a:cubicBezTo>
                  <a:pt x="171" y="309"/>
                  <a:pt x="182" y="308"/>
                  <a:pt x="186" y="309"/>
                </a:cubicBezTo>
                <a:cubicBezTo>
                  <a:pt x="190" y="310"/>
                  <a:pt x="197" y="305"/>
                  <a:pt x="201" y="307"/>
                </a:cubicBezTo>
                <a:cubicBezTo>
                  <a:pt x="202" y="308"/>
                  <a:pt x="210" y="305"/>
                  <a:pt x="207" y="305"/>
                </a:cubicBezTo>
                <a:cubicBezTo>
                  <a:pt x="194" y="304"/>
                  <a:pt x="179" y="309"/>
                  <a:pt x="165" y="309"/>
                </a:cubicBezTo>
                <a:close/>
                <a:moveTo>
                  <a:pt x="160" y="311"/>
                </a:moveTo>
                <a:cubicBezTo>
                  <a:pt x="160" y="310"/>
                  <a:pt x="160" y="312"/>
                  <a:pt x="160" y="311"/>
                </a:cubicBezTo>
                <a:close/>
                <a:moveTo>
                  <a:pt x="204" y="304"/>
                </a:moveTo>
                <a:cubicBezTo>
                  <a:pt x="205" y="304"/>
                  <a:pt x="206" y="304"/>
                  <a:pt x="206" y="304"/>
                </a:cubicBezTo>
                <a:cubicBezTo>
                  <a:pt x="205" y="303"/>
                  <a:pt x="205" y="304"/>
                  <a:pt x="204" y="304"/>
                </a:cubicBezTo>
                <a:close/>
                <a:moveTo>
                  <a:pt x="521" y="8"/>
                </a:moveTo>
                <a:cubicBezTo>
                  <a:pt x="520" y="9"/>
                  <a:pt x="520" y="11"/>
                  <a:pt x="519" y="12"/>
                </a:cubicBezTo>
                <a:cubicBezTo>
                  <a:pt x="520" y="11"/>
                  <a:pt x="520" y="10"/>
                  <a:pt x="521" y="10"/>
                </a:cubicBezTo>
                <a:cubicBezTo>
                  <a:pt x="520" y="11"/>
                  <a:pt x="520" y="11"/>
                  <a:pt x="520" y="12"/>
                </a:cubicBezTo>
                <a:cubicBezTo>
                  <a:pt x="520" y="12"/>
                  <a:pt x="524" y="6"/>
                  <a:pt x="521" y="8"/>
                </a:cubicBezTo>
                <a:close/>
                <a:moveTo>
                  <a:pt x="196" y="293"/>
                </a:moveTo>
                <a:cubicBezTo>
                  <a:pt x="195" y="292"/>
                  <a:pt x="196" y="294"/>
                  <a:pt x="196" y="293"/>
                </a:cubicBezTo>
                <a:close/>
                <a:moveTo>
                  <a:pt x="206" y="290"/>
                </a:moveTo>
                <a:cubicBezTo>
                  <a:pt x="206" y="290"/>
                  <a:pt x="202" y="291"/>
                  <a:pt x="201" y="291"/>
                </a:cubicBezTo>
                <a:cubicBezTo>
                  <a:pt x="202" y="291"/>
                  <a:pt x="206" y="291"/>
                  <a:pt x="206" y="290"/>
                </a:cubicBezTo>
                <a:close/>
                <a:moveTo>
                  <a:pt x="46" y="275"/>
                </a:moveTo>
                <a:cubicBezTo>
                  <a:pt x="46" y="276"/>
                  <a:pt x="49" y="278"/>
                  <a:pt x="50" y="277"/>
                </a:cubicBezTo>
                <a:cubicBezTo>
                  <a:pt x="50" y="276"/>
                  <a:pt x="46" y="275"/>
                  <a:pt x="46" y="275"/>
                </a:cubicBezTo>
                <a:close/>
                <a:moveTo>
                  <a:pt x="179" y="295"/>
                </a:moveTo>
                <a:cubicBezTo>
                  <a:pt x="180" y="295"/>
                  <a:pt x="181" y="294"/>
                  <a:pt x="182" y="294"/>
                </a:cubicBezTo>
                <a:cubicBezTo>
                  <a:pt x="182" y="293"/>
                  <a:pt x="179" y="295"/>
                  <a:pt x="179" y="295"/>
                </a:cubicBezTo>
                <a:close/>
                <a:moveTo>
                  <a:pt x="108" y="297"/>
                </a:moveTo>
                <a:cubicBezTo>
                  <a:pt x="108" y="298"/>
                  <a:pt x="108" y="296"/>
                  <a:pt x="108" y="297"/>
                </a:cubicBezTo>
                <a:close/>
                <a:moveTo>
                  <a:pt x="501" y="39"/>
                </a:moveTo>
                <a:cubicBezTo>
                  <a:pt x="499" y="45"/>
                  <a:pt x="491" y="56"/>
                  <a:pt x="490" y="63"/>
                </a:cubicBezTo>
                <a:cubicBezTo>
                  <a:pt x="491" y="56"/>
                  <a:pt x="498" y="46"/>
                  <a:pt x="500" y="40"/>
                </a:cubicBezTo>
                <a:cubicBezTo>
                  <a:pt x="502" y="34"/>
                  <a:pt x="504" y="29"/>
                  <a:pt x="507" y="24"/>
                </a:cubicBezTo>
                <a:cubicBezTo>
                  <a:pt x="509" y="20"/>
                  <a:pt x="510" y="11"/>
                  <a:pt x="511" y="10"/>
                </a:cubicBezTo>
                <a:cubicBezTo>
                  <a:pt x="516" y="1"/>
                  <a:pt x="510" y="6"/>
                  <a:pt x="509" y="3"/>
                </a:cubicBezTo>
                <a:cubicBezTo>
                  <a:pt x="509" y="2"/>
                  <a:pt x="509" y="1"/>
                  <a:pt x="509" y="0"/>
                </a:cubicBezTo>
                <a:cubicBezTo>
                  <a:pt x="506" y="3"/>
                  <a:pt x="493" y="23"/>
                  <a:pt x="494" y="27"/>
                </a:cubicBezTo>
                <a:cubicBezTo>
                  <a:pt x="492" y="22"/>
                  <a:pt x="503" y="9"/>
                  <a:pt x="505" y="5"/>
                </a:cubicBezTo>
                <a:cubicBezTo>
                  <a:pt x="504" y="4"/>
                  <a:pt x="504" y="4"/>
                  <a:pt x="503" y="5"/>
                </a:cubicBezTo>
                <a:cubicBezTo>
                  <a:pt x="498" y="11"/>
                  <a:pt x="495" y="20"/>
                  <a:pt x="492" y="27"/>
                </a:cubicBezTo>
                <a:cubicBezTo>
                  <a:pt x="489" y="33"/>
                  <a:pt x="482" y="43"/>
                  <a:pt x="482" y="51"/>
                </a:cubicBezTo>
                <a:cubicBezTo>
                  <a:pt x="483" y="50"/>
                  <a:pt x="483" y="49"/>
                  <a:pt x="484" y="49"/>
                </a:cubicBezTo>
                <a:cubicBezTo>
                  <a:pt x="486" y="48"/>
                  <a:pt x="481" y="54"/>
                  <a:pt x="482" y="54"/>
                </a:cubicBezTo>
                <a:cubicBezTo>
                  <a:pt x="482" y="53"/>
                  <a:pt x="482" y="53"/>
                  <a:pt x="482" y="52"/>
                </a:cubicBezTo>
                <a:cubicBezTo>
                  <a:pt x="478" y="53"/>
                  <a:pt x="469" y="80"/>
                  <a:pt x="467" y="86"/>
                </a:cubicBezTo>
                <a:cubicBezTo>
                  <a:pt x="464" y="95"/>
                  <a:pt x="458" y="104"/>
                  <a:pt x="453" y="114"/>
                </a:cubicBezTo>
                <a:cubicBezTo>
                  <a:pt x="454" y="113"/>
                  <a:pt x="425" y="159"/>
                  <a:pt x="424" y="159"/>
                </a:cubicBezTo>
                <a:cubicBezTo>
                  <a:pt x="424" y="158"/>
                  <a:pt x="424" y="158"/>
                  <a:pt x="424" y="157"/>
                </a:cubicBezTo>
                <a:cubicBezTo>
                  <a:pt x="420" y="159"/>
                  <a:pt x="413" y="171"/>
                  <a:pt x="410" y="175"/>
                </a:cubicBezTo>
                <a:cubicBezTo>
                  <a:pt x="407" y="180"/>
                  <a:pt x="401" y="185"/>
                  <a:pt x="398" y="188"/>
                </a:cubicBezTo>
                <a:cubicBezTo>
                  <a:pt x="396" y="191"/>
                  <a:pt x="365" y="218"/>
                  <a:pt x="365" y="218"/>
                </a:cubicBezTo>
                <a:cubicBezTo>
                  <a:pt x="365" y="218"/>
                  <a:pt x="365" y="217"/>
                  <a:pt x="366" y="217"/>
                </a:cubicBezTo>
                <a:cubicBezTo>
                  <a:pt x="364" y="217"/>
                  <a:pt x="361" y="225"/>
                  <a:pt x="359" y="224"/>
                </a:cubicBezTo>
                <a:cubicBezTo>
                  <a:pt x="359" y="223"/>
                  <a:pt x="360" y="223"/>
                  <a:pt x="360" y="222"/>
                </a:cubicBezTo>
                <a:cubicBezTo>
                  <a:pt x="359" y="221"/>
                  <a:pt x="356" y="225"/>
                  <a:pt x="354" y="227"/>
                </a:cubicBezTo>
                <a:cubicBezTo>
                  <a:pt x="349" y="229"/>
                  <a:pt x="342" y="235"/>
                  <a:pt x="339" y="237"/>
                </a:cubicBezTo>
                <a:cubicBezTo>
                  <a:pt x="334" y="241"/>
                  <a:pt x="327" y="245"/>
                  <a:pt x="321" y="248"/>
                </a:cubicBezTo>
                <a:cubicBezTo>
                  <a:pt x="319" y="250"/>
                  <a:pt x="295" y="264"/>
                  <a:pt x="295" y="263"/>
                </a:cubicBezTo>
                <a:cubicBezTo>
                  <a:pt x="294" y="263"/>
                  <a:pt x="288" y="266"/>
                  <a:pt x="285" y="268"/>
                </a:cubicBezTo>
                <a:cubicBezTo>
                  <a:pt x="289" y="265"/>
                  <a:pt x="302" y="261"/>
                  <a:pt x="305" y="260"/>
                </a:cubicBezTo>
                <a:cubicBezTo>
                  <a:pt x="313" y="256"/>
                  <a:pt x="320" y="252"/>
                  <a:pt x="327" y="247"/>
                </a:cubicBezTo>
                <a:cubicBezTo>
                  <a:pt x="331" y="244"/>
                  <a:pt x="339" y="241"/>
                  <a:pt x="342" y="237"/>
                </a:cubicBezTo>
                <a:cubicBezTo>
                  <a:pt x="343" y="237"/>
                  <a:pt x="345" y="235"/>
                  <a:pt x="348" y="234"/>
                </a:cubicBezTo>
                <a:cubicBezTo>
                  <a:pt x="350" y="233"/>
                  <a:pt x="351" y="232"/>
                  <a:pt x="353" y="230"/>
                </a:cubicBezTo>
                <a:cubicBezTo>
                  <a:pt x="354" y="230"/>
                  <a:pt x="354" y="230"/>
                  <a:pt x="354" y="230"/>
                </a:cubicBezTo>
                <a:cubicBezTo>
                  <a:pt x="354" y="230"/>
                  <a:pt x="354" y="230"/>
                  <a:pt x="353" y="230"/>
                </a:cubicBezTo>
                <a:cubicBezTo>
                  <a:pt x="361" y="225"/>
                  <a:pt x="370" y="219"/>
                  <a:pt x="370" y="218"/>
                </a:cubicBezTo>
                <a:cubicBezTo>
                  <a:pt x="369" y="218"/>
                  <a:pt x="368" y="219"/>
                  <a:pt x="367" y="219"/>
                </a:cubicBezTo>
                <a:cubicBezTo>
                  <a:pt x="370" y="217"/>
                  <a:pt x="378" y="208"/>
                  <a:pt x="379" y="209"/>
                </a:cubicBezTo>
                <a:cubicBezTo>
                  <a:pt x="379" y="210"/>
                  <a:pt x="372" y="215"/>
                  <a:pt x="372" y="216"/>
                </a:cubicBezTo>
                <a:cubicBezTo>
                  <a:pt x="373" y="216"/>
                  <a:pt x="381" y="209"/>
                  <a:pt x="381" y="208"/>
                </a:cubicBezTo>
                <a:cubicBezTo>
                  <a:pt x="381" y="208"/>
                  <a:pt x="380" y="208"/>
                  <a:pt x="380" y="208"/>
                </a:cubicBezTo>
                <a:cubicBezTo>
                  <a:pt x="381" y="206"/>
                  <a:pt x="398" y="191"/>
                  <a:pt x="398" y="191"/>
                </a:cubicBezTo>
                <a:cubicBezTo>
                  <a:pt x="398" y="191"/>
                  <a:pt x="396" y="194"/>
                  <a:pt x="396" y="194"/>
                </a:cubicBezTo>
                <a:cubicBezTo>
                  <a:pt x="398" y="193"/>
                  <a:pt x="400" y="191"/>
                  <a:pt x="402" y="189"/>
                </a:cubicBezTo>
                <a:cubicBezTo>
                  <a:pt x="386" y="206"/>
                  <a:pt x="368" y="222"/>
                  <a:pt x="348" y="236"/>
                </a:cubicBezTo>
                <a:cubicBezTo>
                  <a:pt x="321" y="256"/>
                  <a:pt x="293" y="269"/>
                  <a:pt x="262" y="281"/>
                </a:cubicBezTo>
                <a:cubicBezTo>
                  <a:pt x="250" y="286"/>
                  <a:pt x="236" y="288"/>
                  <a:pt x="224" y="292"/>
                </a:cubicBezTo>
                <a:cubicBezTo>
                  <a:pt x="218" y="294"/>
                  <a:pt x="203" y="298"/>
                  <a:pt x="201" y="296"/>
                </a:cubicBezTo>
                <a:cubicBezTo>
                  <a:pt x="200" y="295"/>
                  <a:pt x="194" y="298"/>
                  <a:pt x="192" y="297"/>
                </a:cubicBezTo>
                <a:cubicBezTo>
                  <a:pt x="187" y="294"/>
                  <a:pt x="167" y="299"/>
                  <a:pt x="161" y="299"/>
                </a:cubicBezTo>
                <a:cubicBezTo>
                  <a:pt x="159" y="299"/>
                  <a:pt x="156" y="300"/>
                  <a:pt x="153" y="300"/>
                </a:cubicBezTo>
                <a:cubicBezTo>
                  <a:pt x="153" y="300"/>
                  <a:pt x="153" y="301"/>
                  <a:pt x="153" y="300"/>
                </a:cubicBezTo>
                <a:cubicBezTo>
                  <a:pt x="153" y="300"/>
                  <a:pt x="153" y="300"/>
                  <a:pt x="153" y="300"/>
                </a:cubicBezTo>
                <a:cubicBezTo>
                  <a:pt x="146" y="301"/>
                  <a:pt x="138" y="301"/>
                  <a:pt x="136" y="299"/>
                </a:cubicBezTo>
                <a:cubicBezTo>
                  <a:pt x="137" y="299"/>
                  <a:pt x="139" y="300"/>
                  <a:pt x="141" y="300"/>
                </a:cubicBezTo>
                <a:cubicBezTo>
                  <a:pt x="139" y="299"/>
                  <a:pt x="125" y="298"/>
                  <a:pt x="121" y="298"/>
                </a:cubicBezTo>
                <a:cubicBezTo>
                  <a:pt x="116" y="298"/>
                  <a:pt x="98" y="298"/>
                  <a:pt x="93" y="295"/>
                </a:cubicBezTo>
                <a:cubicBezTo>
                  <a:pt x="94" y="294"/>
                  <a:pt x="95" y="294"/>
                  <a:pt x="96" y="294"/>
                </a:cubicBezTo>
                <a:cubicBezTo>
                  <a:pt x="84" y="295"/>
                  <a:pt x="69" y="288"/>
                  <a:pt x="59" y="284"/>
                </a:cubicBezTo>
                <a:cubicBezTo>
                  <a:pt x="47" y="280"/>
                  <a:pt x="35" y="274"/>
                  <a:pt x="25" y="268"/>
                </a:cubicBezTo>
                <a:cubicBezTo>
                  <a:pt x="25" y="268"/>
                  <a:pt x="26" y="267"/>
                  <a:pt x="26" y="267"/>
                </a:cubicBezTo>
                <a:cubicBezTo>
                  <a:pt x="25" y="267"/>
                  <a:pt x="26" y="267"/>
                  <a:pt x="27" y="267"/>
                </a:cubicBezTo>
                <a:cubicBezTo>
                  <a:pt x="33" y="270"/>
                  <a:pt x="39" y="273"/>
                  <a:pt x="41" y="274"/>
                </a:cubicBezTo>
                <a:cubicBezTo>
                  <a:pt x="41" y="274"/>
                  <a:pt x="41" y="274"/>
                  <a:pt x="41" y="274"/>
                </a:cubicBezTo>
                <a:cubicBezTo>
                  <a:pt x="42" y="274"/>
                  <a:pt x="43" y="274"/>
                  <a:pt x="43" y="274"/>
                </a:cubicBezTo>
                <a:cubicBezTo>
                  <a:pt x="43" y="274"/>
                  <a:pt x="35" y="270"/>
                  <a:pt x="29" y="267"/>
                </a:cubicBezTo>
                <a:cubicBezTo>
                  <a:pt x="37" y="265"/>
                  <a:pt x="56" y="260"/>
                  <a:pt x="57" y="262"/>
                </a:cubicBezTo>
                <a:cubicBezTo>
                  <a:pt x="57" y="262"/>
                  <a:pt x="57" y="261"/>
                  <a:pt x="57" y="260"/>
                </a:cubicBezTo>
                <a:cubicBezTo>
                  <a:pt x="58" y="261"/>
                  <a:pt x="59" y="262"/>
                  <a:pt x="59" y="261"/>
                </a:cubicBezTo>
                <a:cubicBezTo>
                  <a:pt x="59" y="261"/>
                  <a:pt x="59" y="260"/>
                  <a:pt x="59" y="260"/>
                </a:cubicBezTo>
                <a:cubicBezTo>
                  <a:pt x="61" y="261"/>
                  <a:pt x="66" y="259"/>
                  <a:pt x="68" y="258"/>
                </a:cubicBezTo>
                <a:cubicBezTo>
                  <a:pt x="68" y="258"/>
                  <a:pt x="68" y="258"/>
                  <a:pt x="68" y="258"/>
                </a:cubicBezTo>
                <a:cubicBezTo>
                  <a:pt x="68" y="259"/>
                  <a:pt x="68" y="258"/>
                  <a:pt x="68" y="258"/>
                </a:cubicBezTo>
                <a:cubicBezTo>
                  <a:pt x="69" y="258"/>
                  <a:pt x="69" y="258"/>
                  <a:pt x="68" y="257"/>
                </a:cubicBezTo>
                <a:cubicBezTo>
                  <a:pt x="69" y="258"/>
                  <a:pt x="70" y="259"/>
                  <a:pt x="70" y="259"/>
                </a:cubicBezTo>
                <a:cubicBezTo>
                  <a:pt x="70" y="258"/>
                  <a:pt x="70" y="256"/>
                  <a:pt x="70" y="256"/>
                </a:cubicBezTo>
                <a:cubicBezTo>
                  <a:pt x="68" y="257"/>
                  <a:pt x="60" y="260"/>
                  <a:pt x="59" y="259"/>
                </a:cubicBezTo>
                <a:cubicBezTo>
                  <a:pt x="58" y="258"/>
                  <a:pt x="61" y="258"/>
                  <a:pt x="61" y="258"/>
                </a:cubicBezTo>
                <a:cubicBezTo>
                  <a:pt x="61" y="257"/>
                  <a:pt x="56" y="258"/>
                  <a:pt x="56" y="258"/>
                </a:cubicBezTo>
                <a:cubicBezTo>
                  <a:pt x="56" y="259"/>
                  <a:pt x="56" y="259"/>
                  <a:pt x="56" y="259"/>
                </a:cubicBezTo>
                <a:cubicBezTo>
                  <a:pt x="57" y="259"/>
                  <a:pt x="54" y="260"/>
                  <a:pt x="54" y="260"/>
                </a:cubicBezTo>
                <a:cubicBezTo>
                  <a:pt x="54" y="260"/>
                  <a:pt x="54" y="260"/>
                  <a:pt x="54" y="260"/>
                </a:cubicBezTo>
                <a:cubicBezTo>
                  <a:pt x="54" y="260"/>
                  <a:pt x="49" y="261"/>
                  <a:pt x="48" y="261"/>
                </a:cubicBezTo>
                <a:cubicBezTo>
                  <a:pt x="48" y="261"/>
                  <a:pt x="47" y="261"/>
                  <a:pt x="47" y="261"/>
                </a:cubicBezTo>
                <a:cubicBezTo>
                  <a:pt x="47" y="261"/>
                  <a:pt x="47" y="260"/>
                  <a:pt x="47" y="261"/>
                </a:cubicBezTo>
                <a:cubicBezTo>
                  <a:pt x="45" y="260"/>
                  <a:pt x="42" y="260"/>
                  <a:pt x="42" y="261"/>
                </a:cubicBezTo>
                <a:cubicBezTo>
                  <a:pt x="43" y="261"/>
                  <a:pt x="43" y="261"/>
                  <a:pt x="44" y="261"/>
                </a:cubicBezTo>
                <a:cubicBezTo>
                  <a:pt x="44" y="261"/>
                  <a:pt x="43" y="263"/>
                  <a:pt x="43" y="263"/>
                </a:cubicBezTo>
                <a:cubicBezTo>
                  <a:pt x="42" y="263"/>
                  <a:pt x="40" y="261"/>
                  <a:pt x="40" y="261"/>
                </a:cubicBezTo>
                <a:cubicBezTo>
                  <a:pt x="40" y="261"/>
                  <a:pt x="40" y="263"/>
                  <a:pt x="40" y="263"/>
                </a:cubicBezTo>
                <a:cubicBezTo>
                  <a:pt x="39" y="262"/>
                  <a:pt x="35" y="261"/>
                  <a:pt x="35" y="262"/>
                </a:cubicBezTo>
                <a:cubicBezTo>
                  <a:pt x="36" y="258"/>
                  <a:pt x="65" y="255"/>
                  <a:pt x="69" y="254"/>
                </a:cubicBezTo>
                <a:cubicBezTo>
                  <a:pt x="73" y="252"/>
                  <a:pt x="80" y="250"/>
                  <a:pt x="82" y="249"/>
                </a:cubicBezTo>
                <a:cubicBezTo>
                  <a:pt x="84" y="249"/>
                  <a:pt x="88" y="248"/>
                  <a:pt x="89" y="248"/>
                </a:cubicBezTo>
                <a:cubicBezTo>
                  <a:pt x="88" y="248"/>
                  <a:pt x="92" y="246"/>
                  <a:pt x="91" y="247"/>
                </a:cubicBezTo>
                <a:cubicBezTo>
                  <a:pt x="90" y="248"/>
                  <a:pt x="96" y="243"/>
                  <a:pt x="97" y="245"/>
                </a:cubicBezTo>
                <a:cubicBezTo>
                  <a:pt x="97" y="246"/>
                  <a:pt x="109" y="244"/>
                  <a:pt x="110" y="241"/>
                </a:cubicBezTo>
                <a:cubicBezTo>
                  <a:pt x="111" y="238"/>
                  <a:pt x="107" y="237"/>
                  <a:pt x="106" y="235"/>
                </a:cubicBezTo>
                <a:cubicBezTo>
                  <a:pt x="106" y="234"/>
                  <a:pt x="106" y="234"/>
                  <a:pt x="106" y="233"/>
                </a:cubicBezTo>
                <a:cubicBezTo>
                  <a:pt x="104" y="235"/>
                  <a:pt x="98" y="235"/>
                  <a:pt x="99" y="237"/>
                </a:cubicBezTo>
                <a:cubicBezTo>
                  <a:pt x="99" y="237"/>
                  <a:pt x="105" y="235"/>
                  <a:pt x="105" y="235"/>
                </a:cubicBezTo>
                <a:cubicBezTo>
                  <a:pt x="106" y="235"/>
                  <a:pt x="104" y="237"/>
                  <a:pt x="105" y="237"/>
                </a:cubicBezTo>
                <a:cubicBezTo>
                  <a:pt x="104" y="237"/>
                  <a:pt x="104" y="237"/>
                  <a:pt x="103" y="237"/>
                </a:cubicBezTo>
                <a:cubicBezTo>
                  <a:pt x="103" y="237"/>
                  <a:pt x="103" y="237"/>
                  <a:pt x="103" y="237"/>
                </a:cubicBezTo>
                <a:cubicBezTo>
                  <a:pt x="94" y="238"/>
                  <a:pt x="83" y="242"/>
                  <a:pt x="74" y="245"/>
                </a:cubicBezTo>
                <a:cubicBezTo>
                  <a:pt x="65" y="248"/>
                  <a:pt x="56" y="250"/>
                  <a:pt x="47" y="251"/>
                </a:cubicBezTo>
                <a:cubicBezTo>
                  <a:pt x="45" y="252"/>
                  <a:pt x="31" y="253"/>
                  <a:pt x="28" y="255"/>
                </a:cubicBezTo>
                <a:cubicBezTo>
                  <a:pt x="33" y="251"/>
                  <a:pt x="61" y="248"/>
                  <a:pt x="60" y="246"/>
                </a:cubicBezTo>
                <a:cubicBezTo>
                  <a:pt x="60" y="246"/>
                  <a:pt x="58" y="246"/>
                  <a:pt x="58" y="246"/>
                </a:cubicBezTo>
                <a:cubicBezTo>
                  <a:pt x="58" y="246"/>
                  <a:pt x="61" y="245"/>
                  <a:pt x="61" y="245"/>
                </a:cubicBezTo>
                <a:cubicBezTo>
                  <a:pt x="61" y="246"/>
                  <a:pt x="61" y="246"/>
                  <a:pt x="62" y="247"/>
                </a:cubicBezTo>
                <a:cubicBezTo>
                  <a:pt x="62" y="247"/>
                  <a:pt x="63" y="244"/>
                  <a:pt x="63" y="244"/>
                </a:cubicBezTo>
                <a:cubicBezTo>
                  <a:pt x="63" y="245"/>
                  <a:pt x="65" y="247"/>
                  <a:pt x="65" y="246"/>
                </a:cubicBezTo>
                <a:cubicBezTo>
                  <a:pt x="65" y="246"/>
                  <a:pt x="64" y="244"/>
                  <a:pt x="64" y="244"/>
                </a:cubicBezTo>
                <a:cubicBezTo>
                  <a:pt x="65" y="244"/>
                  <a:pt x="65" y="246"/>
                  <a:pt x="65" y="246"/>
                </a:cubicBezTo>
                <a:cubicBezTo>
                  <a:pt x="65" y="245"/>
                  <a:pt x="65" y="245"/>
                  <a:pt x="65" y="244"/>
                </a:cubicBezTo>
                <a:cubicBezTo>
                  <a:pt x="66" y="244"/>
                  <a:pt x="66" y="244"/>
                  <a:pt x="67" y="244"/>
                </a:cubicBezTo>
                <a:cubicBezTo>
                  <a:pt x="67" y="244"/>
                  <a:pt x="67" y="245"/>
                  <a:pt x="67" y="245"/>
                </a:cubicBezTo>
                <a:cubicBezTo>
                  <a:pt x="67" y="244"/>
                  <a:pt x="67" y="244"/>
                  <a:pt x="67" y="245"/>
                </a:cubicBezTo>
                <a:cubicBezTo>
                  <a:pt x="67" y="245"/>
                  <a:pt x="68" y="245"/>
                  <a:pt x="68" y="244"/>
                </a:cubicBezTo>
                <a:cubicBezTo>
                  <a:pt x="68" y="244"/>
                  <a:pt x="69" y="244"/>
                  <a:pt x="69" y="243"/>
                </a:cubicBezTo>
                <a:cubicBezTo>
                  <a:pt x="68" y="246"/>
                  <a:pt x="73" y="243"/>
                  <a:pt x="73" y="243"/>
                </a:cubicBezTo>
                <a:cubicBezTo>
                  <a:pt x="73" y="243"/>
                  <a:pt x="72" y="243"/>
                  <a:pt x="72" y="243"/>
                </a:cubicBezTo>
                <a:cubicBezTo>
                  <a:pt x="71" y="243"/>
                  <a:pt x="75" y="240"/>
                  <a:pt x="74" y="240"/>
                </a:cubicBezTo>
                <a:cubicBezTo>
                  <a:pt x="73" y="239"/>
                  <a:pt x="55" y="243"/>
                  <a:pt x="53" y="245"/>
                </a:cubicBezTo>
                <a:cubicBezTo>
                  <a:pt x="48" y="247"/>
                  <a:pt x="40" y="247"/>
                  <a:pt x="34" y="248"/>
                </a:cubicBezTo>
                <a:cubicBezTo>
                  <a:pt x="33" y="248"/>
                  <a:pt x="30" y="249"/>
                  <a:pt x="27" y="249"/>
                </a:cubicBezTo>
                <a:cubicBezTo>
                  <a:pt x="27" y="249"/>
                  <a:pt x="27" y="249"/>
                  <a:pt x="27" y="249"/>
                </a:cubicBezTo>
                <a:cubicBezTo>
                  <a:pt x="25" y="250"/>
                  <a:pt x="23" y="250"/>
                  <a:pt x="21" y="251"/>
                </a:cubicBezTo>
                <a:cubicBezTo>
                  <a:pt x="21" y="251"/>
                  <a:pt x="21" y="250"/>
                  <a:pt x="21" y="251"/>
                </a:cubicBezTo>
                <a:cubicBezTo>
                  <a:pt x="20" y="251"/>
                  <a:pt x="20" y="252"/>
                  <a:pt x="20" y="252"/>
                </a:cubicBezTo>
                <a:cubicBezTo>
                  <a:pt x="17" y="258"/>
                  <a:pt x="27" y="256"/>
                  <a:pt x="27" y="256"/>
                </a:cubicBezTo>
                <a:cubicBezTo>
                  <a:pt x="26" y="257"/>
                  <a:pt x="23" y="258"/>
                  <a:pt x="21" y="259"/>
                </a:cubicBezTo>
                <a:cubicBezTo>
                  <a:pt x="18" y="258"/>
                  <a:pt x="11" y="257"/>
                  <a:pt x="12" y="258"/>
                </a:cubicBezTo>
                <a:cubicBezTo>
                  <a:pt x="12" y="258"/>
                  <a:pt x="14" y="260"/>
                  <a:pt x="18" y="262"/>
                </a:cubicBezTo>
                <a:cubicBezTo>
                  <a:pt x="17" y="262"/>
                  <a:pt x="17" y="263"/>
                  <a:pt x="17" y="263"/>
                </a:cubicBezTo>
                <a:cubicBezTo>
                  <a:pt x="13" y="260"/>
                  <a:pt x="5" y="254"/>
                  <a:pt x="3" y="259"/>
                </a:cubicBezTo>
                <a:cubicBezTo>
                  <a:pt x="4" y="259"/>
                  <a:pt x="4" y="260"/>
                  <a:pt x="5" y="261"/>
                </a:cubicBezTo>
                <a:cubicBezTo>
                  <a:pt x="4" y="261"/>
                  <a:pt x="3" y="261"/>
                  <a:pt x="2" y="261"/>
                </a:cubicBezTo>
                <a:cubicBezTo>
                  <a:pt x="3" y="262"/>
                  <a:pt x="11" y="267"/>
                  <a:pt x="10" y="268"/>
                </a:cubicBezTo>
                <a:cubicBezTo>
                  <a:pt x="10" y="268"/>
                  <a:pt x="0" y="263"/>
                  <a:pt x="1" y="263"/>
                </a:cubicBezTo>
                <a:cubicBezTo>
                  <a:pt x="3" y="268"/>
                  <a:pt x="4" y="271"/>
                  <a:pt x="9" y="274"/>
                </a:cubicBezTo>
                <a:cubicBezTo>
                  <a:pt x="9" y="278"/>
                  <a:pt x="10" y="282"/>
                  <a:pt x="13" y="282"/>
                </a:cubicBezTo>
                <a:cubicBezTo>
                  <a:pt x="12" y="282"/>
                  <a:pt x="29" y="301"/>
                  <a:pt x="28" y="303"/>
                </a:cubicBezTo>
                <a:cubicBezTo>
                  <a:pt x="28" y="303"/>
                  <a:pt x="30" y="303"/>
                  <a:pt x="30" y="303"/>
                </a:cubicBezTo>
                <a:cubicBezTo>
                  <a:pt x="29" y="303"/>
                  <a:pt x="29" y="303"/>
                  <a:pt x="29" y="304"/>
                </a:cubicBezTo>
                <a:cubicBezTo>
                  <a:pt x="29" y="304"/>
                  <a:pt x="29" y="303"/>
                  <a:pt x="30" y="303"/>
                </a:cubicBezTo>
                <a:cubicBezTo>
                  <a:pt x="29" y="305"/>
                  <a:pt x="31" y="309"/>
                  <a:pt x="33" y="310"/>
                </a:cubicBezTo>
                <a:cubicBezTo>
                  <a:pt x="33" y="310"/>
                  <a:pt x="33" y="310"/>
                  <a:pt x="33" y="310"/>
                </a:cubicBezTo>
                <a:cubicBezTo>
                  <a:pt x="33" y="310"/>
                  <a:pt x="33" y="310"/>
                  <a:pt x="34" y="310"/>
                </a:cubicBezTo>
                <a:cubicBezTo>
                  <a:pt x="34" y="310"/>
                  <a:pt x="33" y="311"/>
                  <a:pt x="33" y="311"/>
                </a:cubicBezTo>
                <a:cubicBezTo>
                  <a:pt x="33" y="311"/>
                  <a:pt x="34" y="311"/>
                  <a:pt x="35" y="311"/>
                </a:cubicBezTo>
                <a:cubicBezTo>
                  <a:pt x="35" y="311"/>
                  <a:pt x="31" y="304"/>
                  <a:pt x="31" y="304"/>
                </a:cubicBezTo>
                <a:cubicBezTo>
                  <a:pt x="31" y="304"/>
                  <a:pt x="31" y="303"/>
                  <a:pt x="31" y="303"/>
                </a:cubicBezTo>
                <a:cubicBezTo>
                  <a:pt x="32" y="302"/>
                  <a:pt x="32" y="304"/>
                  <a:pt x="32" y="304"/>
                </a:cubicBezTo>
                <a:cubicBezTo>
                  <a:pt x="33" y="304"/>
                  <a:pt x="31" y="301"/>
                  <a:pt x="31" y="301"/>
                </a:cubicBezTo>
                <a:cubicBezTo>
                  <a:pt x="30" y="301"/>
                  <a:pt x="29" y="300"/>
                  <a:pt x="29" y="300"/>
                </a:cubicBezTo>
                <a:cubicBezTo>
                  <a:pt x="29" y="300"/>
                  <a:pt x="29" y="300"/>
                  <a:pt x="29" y="300"/>
                </a:cubicBezTo>
                <a:cubicBezTo>
                  <a:pt x="28" y="300"/>
                  <a:pt x="28" y="298"/>
                  <a:pt x="29" y="298"/>
                </a:cubicBezTo>
                <a:cubicBezTo>
                  <a:pt x="30" y="296"/>
                  <a:pt x="26" y="296"/>
                  <a:pt x="26" y="296"/>
                </a:cubicBezTo>
                <a:cubicBezTo>
                  <a:pt x="26" y="296"/>
                  <a:pt x="27" y="294"/>
                  <a:pt x="25" y="292"/>
                </a:cubicBezTo>
                <a:cubicBezTo>
                  <a:pt x="25" y="293"/>
                  <a:pt x="24" y="295"/>
                  <a:pt x="23" y="294"/>
                </a:cubicBezTo>
                <a:cubicBezTo>
                  <a:pt x="23" y="294"/>
                  <a:pt x="24" y="291"/>
                  <a:pt x="24" y="291"/>
                </a:cubicBezTo>
                <a:cubicBezTo>
                  <a:pt x="24" y="291"/>
                  <a:pt x="22" y="292"/>
                  <a:pt x="22" y="292"/>
                </a:cubicBezTo>
                <a:cubicBezTo>
                  <a:pt x="22" y="291"/>
                  <a:pt x="23" y="289"/>
                  <a:pt x="22" y="288"/>
                </a:cubicBezTo>
                <a:cubicBezTo>
                  <a:pt x="28" y="291"/>
                  <a:pt x="39" y="313"/>
                  <a:pt x="43" y="317"/>
                </a:cubicBezTo>
                <a:cubicBezTo>
                  <a:pt x="43" y="318"/>
                  <a:pt x="43" y="318"/>
                  <a:pt x="43" y="318"/>
                </a:cubicBezTo>
                <a:cubicBezTo>
                  <a:pt x="42" y="318"/>
                  <a:pt x="42" y="318"/>
                  <a:pt x="43" y="318"/>
                </a:cubicBezTo>
                <a:cubicBezTo>
                  <a:pt x="43" y="318"/>
                  <a:pt x="44" y="318"/>
                  <a:pt x="44" y="318"/>
                </a:cubicBezTo>
                <a:cubicBezTo>
                  <a:pt x="43" y="318"/>
                  <a:pt x="43" y="318"/>
                  <a:pt x="43" y="319"/>
                </a:cubicBezTo>
                <a:cubicBezTo>
                  <a:pt x="43" y="320"/>
                  <a:pt x="44" y="324"/>
                  <a:pt x="45" y="324"/>
                </a:cubicBezTo>
                <a:cubicBezTo>
                  <a:pt x="44" y="323"/>
                  <a:pt x="46" y="326"/>
                  <a:pt x="45" y="325"/>
                </a:cubicBezTo>
                <a:cubicBezTo>
                  <a:pt x="45" y="325"/>
                  <a:pt x="49" y="329"/>
                  <a:pt x="48" y="330"/>
                </a:cubicBezTo>
                <a:cubicBezTo>
                  <a:pt x="47" y="330"/>
                  <a:pt x="49" y="335"/>
                  <a:pt x="49" y="336"/>
                </a:cubicBezTo>
                <a:cubicBezTo>
                  <a:pt x="52" y="342"/>
                  <a:pt x="52" y="338"/>
                  <a:pt x="56" y="338"/>
                </a:cubicBezTo>
                <a:cubicBezTo>
                  <a:pt x="56" y="338"/>
                  <a:pt x="63" y="334"/>
                  <a:pt x="62" y="334"/>
                </a:cubicBezTo>
                <a:cubicBezTo>
                  <a:pt x="62" y="334"/>
                  <a:pt x="58" y="336"/>
                  <a:pt x="59" y="335"/>
                </a:cubicBezTo>
                <a:cubicBezTo>
                  <a:pt x="59" y="335"/>
                  <a:pt x="56" y="330"/>
                  <a:pt x="56" y="330"/>
                </a:cubicBezTo>
                <a:cubicBezTo>
                  <a:pt x="55" y="331"/>
                  <a:pt x="58" y="334"/>
                  <a:pt x="58" y="335"/>
                </a:cubicBezTo>
                <a:cubicBezTo>
                  <a:pt x="57" y="336"/>
                  <a:pt x="55" y="335"/>
                  <a:pt x="55" y="335"/>
                </a:cubicBezTo>
                <a:cubicBezTo>
                  <a:pt x="55" y="335"/>
                  <a:pt x="55" y="334"/>
                  <a:pt x="55" y="334"/>
                </a:cubicBezTo>
                <a:cubicBezTo>
                  <a:pt x="55" y="334"/>
                  <a:pt x="55" y="334"/>
                  <a:pt x="55" y="334"/>
                </a:cubicBezTo>
                <a:cubicBezTo>
                  <a:pt x="55" y="334"/>
                  <a:pt x="55" y="334"/>
                  <a:pt x="55" y="334"/>
                </a:cubicBezTo>
                <a:cubicBezTo>
                  <a:pt x="54" y="328"/>
                  <a:pt x="50" y="320"/>
                  <a:pt x="48" y="314"/>
                </a:cubicBezTo>
                <a:cubicBezTo>
                  <a:pt x="45" y="308"/>
                  <a:pt x="41" y="301"/>
                  <a:pt x="38" y="296"/>
                </a:cubicBezTo>
                <a:cubicBezTo>
                  <a:pt x="37" y="295"/>
                  <a:pt x="34" y="289"/>
                  <a:pt x="30" y="284"/>
                </a:cubicBezTo>
                <a:cubicBezTo>
                  <a:pt x="30" y="284"/>
                  <a:pt x="31" y="284"/>
                  <a:pt x="31" y="285"/>
                </a:cubicBezTo>
                <a:cubicBezTo>
                  <a:pt x="36" y="291"/>
                  <a:pt x="43" y="301"/>
                  <a:pt x="43" y="301"/>
                </a:cubicBezTo>
                <a:cubicBezTo>
                  <a:pt x="43" y="300"/>
                  <a:pt x="43" y="299"/>
                  <a:pt x="43" y="299"/>
                </a:cubicBezTo>
                <a:cubicBezTo>
                  <a:pt x="44" y="299"/>
                  <a:pt x="45" y="301"/>
                  <a:pt x="45" y="301"/>
                </a:cubicBezTo>
                <a:cubicBezTo>
                  <a:pt x="44" y="301"/>
                  <a:pt x="44" y="301"/>
                  <a:pt x="43" y="302"/>
                </a:cubicBezTo>
                <a:cubicBezTo>
                  <a:pt x="43" y="302"/>
                  <a:pt x="46" y="302"/>
                  <a:pt x="46" y="302"/>
                </a:cubicBezTo>
                <a:cubicBezTo>
                  <a:pt x="46" y="302"/>
                  <a:pt x="42" y="302"/>
                  <a:pt x="44" y="304"/>
                </a:cubicBezTo>
                <a:cubicBezTo>
                  <a:pt x="44" y="304"/>
                  <a:pt x="46" y="303"/>
                  <a:pt x="46" y="303"/>
                </a:cubicBezTo>
                <a:cubicBezTo>
                  <a:pt x="46" y="304"/>
                  <a:pt x="44" y="304"/>
                  <a:pt x="44" y="305"/>
                </a:cubicBezTo>
                <a:cubicBezTo>
                  <a:pt x="45" y="304"/>
                  <a:pt x="46" y="304"/>
                  <a:pt x="46" y="304"/>
                </a:cubicBezTo>
                <a:cubicBezTo>
                  <a:pt x="46" y="304"/>
                  <a:pt x="46" y="305"/>
                  <a:pt x="46" y="305"/>
                </a:cubicBezTo>
                <a:cubicBezTo>
                  <a:pt x="46" y="305"/>
                  <a:pt x="47" y="305"/>
                  <a:pt x="46" y="305"/>
                </a:cubicBezTo>
                <a:cubicBezTo>
                  <a:pt x="46" y="305"/>
                  <a:pt x="46" y="306"/>
                  <a:pt x="46" y="306"/>
                </a:cubicBezTo>
                <a:cubicBezTo>
                  <a:pt x="46" y="306"/>
                  <a:pt x="47" y="305"/>
                  <a:pt x="46" y="306"/>
                </a:cubicBezTo>
                <a:cubicBezTo>
                  <a:pt x="45" y="306"/>
                  <a:pt x="45" y="306"/>
                  <a:pt x="46" y="307"/>
                </a:cubicBezTo>
                <a:cubicBezTo>
                  <a:pt x="46" y="307"/>
                  <a:pt x="46" y="307"/>
                  <a:pt x="46" y="307"/>
                </a:cubicBezTo>
                <a:cubicBezTo>
                  <a:pt x="46" y="307"/>
                  <a:pt x="46" y="307"/>
                  <a:pt x="46" y="307"/>
                </a:cubicBezTo>
                <a:cubicBezTo>
                  <a:pt x="46" y="307"/>
                  <a:pt x="47" y="307"/>
                  <a:pt x="47" y="307"/>
                </a:cubicBezTo>
                <a:cubicBezTo>
                  <a:pt x="45" y="306"/>
                  <a:pt x="47" y="311"/>
                  <a:pt x="48" y="310"/>
                </a:cubicBezTo>
                <a:cubicBezTo>
                  <a:pt x="48" y="310"/>
                  <a:pt x="48" y="310"/>
                  <a:pt x="48" y="309"/>
                </a:cubicBezTo>
                <a:cubicBezTo>
                  <a:pt x="48" y="308"/>
                  <a:pt x="51" y="312"/>
                  <a:pt x="52" y="311"/>
                </a:cubicBezTo>
                <a:cubicBezTo>
                  <a:pt x="53" y="308"/>
                  <a:pt x="41" y="296"/>
                  <a:pt x="42" y="293"/>
                </a:cubicBezTo>
                <a:cubicBezTo>
                  <a:pt x="43" y="292"/>
                  <a:pt x="42" y="291"/>
                  <a:pt x="40" y="289"/>
                </a:cubicBezTo>
                <a:cubicBezTo>
                  <a:pt x="53" y="294"/>
                  <a:pt x="68" y="300"/>
                  <a:pt x="70" y="301"/>
                </a:cubicBezTo>
                <a:cubicBezTo>
                  <a:pt x="70" y="300"/>
                  <a:pt x="70" y="300"/>
                  <a:pt x="70" y="300"/>
                </a:cubicBezTo>
                <a:cubicBezTo>
                  <a:pt x="75" y="301"/>
                  <a:pt x="113" y="311"/>
                  <a:pt x="113" y="309"/>
                </a:cubicBezTo>
                <a:cubicBezTo>
                  <a:pt x="113" y="310"/>
                  <a:pt x="119" y="310"/>
                  <a:pt x="118" y="310"/>
                </a:cubicBezTo>
                <a:cubicBezTo>
                  <a:pt x="118" y="310"/>
                  <a:pt x="118" y="309"/>
                  <a:pt x="118" y="309"/>
                </a:cubicBezTo>
                <a:cubicBezTo>
                  <a:pt x="118" y="309"/>
                  <a:pt x="122" y="309"/>
                  <a:pt x="122" y="309"/>
                </a:cubicBezTo>
                <a:cubicBezTo>
                  <a:pt x="110" y="304"/>
                  <a:pt x="93" y="305"/>
                  <a:pt x="80" y="301"/>
                </a:cubicBezTo>
                <a:cubicBezTo>
                  <a:pt x="70" y="299"/>
                  <a:pt x="60" y="296"/>
                  <a:pt x="50" y="292"/>
                </a:cubicBezTo>
                <a:cubicBezTo>
                  <a:pt x="50" y="292"/>
                  <a:pt x="50" y="292"/>
                  <a:pt x="50" y="292"/>
                </a:cubicBezTo>
                <a:cubicBezTo>
                  <a:pt x="50" y="292"/>
                  <a:pt x="49" y="292"/>
                  <a:pt x="49" y="292"/>
                </a:cubicBezTo>
                <a:cubicBezTo>
                  <a:pt x="49" y="292"/>
                  <a:pt x="49" y="292"/>
                  <a:pt x="49" y="292"/>
                </a:cubicBezTo>
                <a:cubicBezTo>
                  <a:pt x="48" y="291"/>
                  <a:pt x="46" y="291"/>
                  <a:pt x="45" y="290"/>
                </a:cubicBezTo>
                <a:cubicBezTo>
                  <a:pt x="44" y="290"/>
                  <a:pt x="42" y="289"/>
                  <a:pt x="40" y="288"/>
                </a:cubicBezTo>
                <a:cubicBezTo>
                  <a:pt x="39" y="287"/>
                  <a:pt x="38" y="285"/>
                  <a:pt x="37" y="284"/>
                </a:cubicBezTo>
                <a:cubicBezTo>
                  <a:pt x="48" y="290"/>
                  <a:pt x="59" y="295"/>
                  <a:pt x="59" y="293"/>
                </a:cubicBezTo>
                <a:cubicBezTo>
                  <a:pt x="59" y="293"/>
                  <a:pt x="47" y="288"/>
                  <a:pt x="35" y="283"/>
                </a:cubicBezTo>
                <a:cubicBezTo>
                  <a:pt x="35" y="282"/>
                  <a:pt x="35" y="282"/>
                  <a:pt x="34" y="281"/>
                </a:cubicBezTo>
                <a:cubicBezTo>
                  <a:pt x="46" y="287"/>
                  <a:pt x="58" y="292"/>
                  <a:pt x="71" y="295"/>
                </a:cubicBezTo>
                <a:cubicBezTo>
                  <a:pt x="95" y="302"/>
                  <a:pt x="119" y="305"/>
                  <a:pt x="143" y="306"/>
                </a:cubicBezTo>
                <a:cubicBezTo>
                  <a:pt x="187" y="308"/>
                  <a:pt x="232" y="299"/>
                  <a:pt x="273" y="284"/>
                </a:cubicBezTo>
                <a:cubicBezTo>
                  <a:pt x="281" y="282"/>
                  <a:pt x="288" y="279"/>
                  <a:pt x="295" y="275"/>
                </a:cubicBezTo>
                <a:cubicBezTo>
                  <a:pt x="291" y="278"/>
                  <a:pt x="286" y="281"/>
                  <a:pt x="282" y="283"/>
                </a:cubicBezTo>
                <a:cubicBezTo>
                  <a:pt x="282" y="283"/>
                  <a:pt x="283" y="283"/>
                  <a:pt x="283" y="283"/>
                </a:cubicBezTo>
                <a:cubicBezTo>
                  <a:pt x="283" y="283"/>
                  <a:pt x="276" y="285"/>
                  <a:pt x="268" y="288"/>
                </a:cubicBezTo>
                <a:cubicBezTo>
                  <a:pt x="261" y="290"/>
                  <a:pt x="254" y="293"/>
                  <a:pt x="253" y="293"/>
                </a:cubicBezTo>
                <a:cubicBezTo>
                  <a:pt x="254" y="293"/>
                  <a:pt x="264" y="290"/>
                  <a:pt x="264" y="290"/>
                </a:cubicBezTo>
                <a:cubicBezTo>
                  <a:pt x="264" y="291"/>
                  <a:pt x="237" y="299"/>
                  <a:pt x="238" y="300"/>
                </a:cubicBezTo>
                <a:cubicBezTo>
                  <a:pt x="240" y="306"/>
                  <a:pt x="304" y="275"/>
                  <a:pt x="312" y="273"/>
                </a:cubicBezTo>
                <a:cubicBezTo>
                  <a:pt x="321" y="270"/>
                  <a:pt x="328" y="263"/>
                  <a:pt x="337" y="259"/>
                </a:cubicBezTo>
                <a:cubicBezTo>
                  <a:pt x="345" y="255"/>
                  <a:pt x="358" y="247"/>
                  <a:pt x="364" y="241"/>
                </a:cubicBezTo>
                <a:cubicBezTo>
                  <a:pt x="375" y="228"/>
                  <a:pt x="391" y="218"/>
                  <a:pt x="403" y="207"/>
                </a:cubicBezTo>
                <a:cubicBezTo>
                  <a:pt x="433" y="177"/>
                  <a:pt x="461" y="143"/>
                  <a:pt x="479" y="104"/>
                </a:cubicBezTo>
                <a:cubicBezTo>
                  <a:pt x="485" y="90"/>
                  <a:pt x="491" y="76"/>
                  <a:pt x="497" y="63"/>
                </a:cubicBezTo>
                <a:cubicBezTo>
                  <a:pt x="497" y="63"/>
                  <a:pt x="497" y="63"/>
                  <a:pt x="497" y="63"/>
                </a:cubicBezTo>
                <a:cubicBezTo>
                  <a:pt x="497" y="63"/>
                  <a:pt x="497" y="63"/>
                  <a:pt x="497" y="63"/>
                </a:cubicBezTo>
                <a:cubicBezTo>
                  <a:pt x="498" y="60"/>
                  <a:pt x="500" y="56"/>
                  <a:pt x="501" y="53"/>
                </a:cubicBezTo>
                <a:cubicBezTo>
                  <a:pt x="505" y="45"/>
                  <a:pt x="507" y="37"/>
                  <a:pt x="511" y="29"/>
                </a:cubicBezTo>
                <a:cubicBezTo>
                  <a:pt x="511" y="28"/>
                  <a:pt x="517" y="13"/>
                  <a:pt x="517" y="13"/>
                </a:cubicBezTo>
                <a:cubicBezTo>
                  <a:pt x="510" y="19"/>
                  <a:pt x="504" y="30"/>
                  <a:pt x="501" y="39"/>
                </a:cubicBezTo>
                <a:close/>
                <a:moveTo>
                  <a:pt x="303" y="260"/>
                </a:moveTo>
                <a:cubicBezTo>
                  <a:pt x="304" y="260"/>
                  <a:pt x="305" y="260"/>
                  <a:pt x="303" y="260"/>
                </a:cubicBezTo>
                <a:close/>
                <a:moveTo>
                  <a:pt x="306" y="258"/>
                </a:moveTo>
                <a:cubicBezTo>
                  <a:pt x="305" y="258"/>
                  <a:pt x="306" y="259"/>
                  <a:pt x="306" y="258"/>
                </a:cubicBezTo>
                <a:close/>
                <a:moveTo>
                  <a:pt x="310" y="256"/>
                </a:moveTo>
                <a:cubicBezTo>
                  <a:pt x="307" y="257"/>
                  <a:pt x="312" y="255"/>
                  <a:pt x="312" y="255"/>
                </a:cubicBezTo>
                <a:lnTo>
                  <a:pt x="310" y="256"/>
                </a:lnTo>
                <a:close/>
                <a:moveTo>
                  <a:pt x="328" y="245"/>
                </a:moveTo>
                <a:cubicBezTo>
                  <a:pt x="329" y="245"/>
                  <a:pt x="329" y="244"/>
                  <a:pt x="330" y="244"/>
                </a:cubicBezTo>
                <a:cubicBezTo>
                  <a:pt x="330" y="245"/>
                  <a:pt x="329" y="245"/>
                  <a:pt x="328" y="245"/>
                </a:cubicBezTo>
                <a:close/>
                <a:moveTo>
                  <a:pt x="352" y="228"/>
                </a:moveTo>
                <a:cubicBezTo>
                  <a:pt x="352" y="228"/>
                  <a:pt x="353" y="228"/>
                  <a:pt x="353" y="228"/>
                </a:cubicBezTo>
                <a:cubicBezTo>
                  <a:pt x="352" y="228"/>
                  <a:pt x="352" y="228"/>
                  <a:pt x="352" y="228"/>
                </a:cubicBezTo>
                <a:close/>
                <a:moveTo>
                  <a:pt x="356" y="227"/>
                </a:moveTo>
                <a:cubicBezTo>
                  <a:pt x="357" y="226"/>
                  <a:pt x="359" y="224"/>
                  <a:pt x="361" y="224"/>
                </a:cubicBezTo>
                <a:cubicBezTo>
                  <a:pt x="361" y="224"/>
                  <a:pt x="355" y="229"/>
                  <a:pt x="356" y="227"/>
                </a:cubicBezTo>
                <a:close/>
                <a:moveTo>
                  <a:pt x="378" y="208"/>
                </a:moveTo>
                <a:cubicBezTo>
                  <a:pt x="377" y="207"/>
                  <a:pt x="380" y="206"/>
                  <a:pt x="380" y="206"/>
                </a:cubicBezTo>
                <a:cubicBezTo>
                  <a:pt x="379" y="207"/>
                  <a:pt x="379" y="208"/>
                  <a:pt x="378" y="208"/>
                </a:cubicBezTo>
                <a:close/>
                <a:moveTo>
                  <a:pt x="385" y="202"/>
                </a:moveTo>
                <a:cubicBezTo>
                  <a:pt x="383" y="203"/>
                  <a:pt x="386" y="201"/>
                  <a:pt x="386" y="201"/>
                </a:cubicBezTo>
                <a:cubicBezTo>
                  <a:pt x="386" y="201"/>
                  <a:pt x="385" y="202"/>
                  <a:pt x="385" y="202"/>
                </a:cubicBezTo>
                <a:close/>
                <a:moveTo>
                  <a:pt x="400" y="189"/>
                </a:moveTo>
                <a:cubicBezTo>
                  <a:pt x="400" y="188"/>
                  <a:pt x="401" y="188"/>
                  <a:pt x="402" y="187"/>
                </a:cubicBezTo>
                <a:cubicBezTo>
                  <a:pt x="402" y="188"/>
                  <a:pt x="401" y="189"/>
                  <a:pt x="400" y="189"/>
                </a:cubicBezTo>
                <a:close/>
                <a:moveTo>
                  <a:pt x="67" y="258"/>
                </a:moveTo>
                <a:cubicBezTo>
                  <a:pt x="67" y="259"/>
                  <a:pt x="67" y="257"/>
                  <a:pt x="67" y="258"/>
                </a:cubicBezTo>
                <a:close/>
                <a:moveTo>
                  <a:pt x="66" y="258"/>
                </a:moveTo>
                <a:cubicBezTo>
                  <a:pt x="67" y="258"/>
                  <a:pt x="66" y="257"/>
                  <a:pt x="66" y="258"/>
                </a:cubicBezTo>
                <a:close/>
                <a:moveTo>
                  <a:pt x="54" y="261"/>
                </a:moveTo>
                <a:cubicBezTo>
                  <a:pt x="54" y="262"/>
                  <a:pt x="54" y="260"/>
                  <a:pt x="54" y="261"/>
                </a:cubicBezTo>
                <a:close/>
                <a:moveTo>
                  <a:pt x="35" y="263"/>
                </a:moveTo>
                <a:cubicBezTo>
                  <a:pt x="34" y="264"/>
                  <a:pt x="36" y="262"/>
                  <a:pt x="35" y="263"/>
                </a:cubicBezTo>
                <a:close/>
                <a:moveTo>
                  <a:pt x="103" y="235"/>
                </a:moveTo>
                <a:cubicBezTo>
                  <a:pt x="103" y="236"/>
                  <a:pt x="103" y="234"/>
                  <a:pt x="103" y="235"/>
                </a:cubicBezTo>
                <a:close/>
                <a:moveTo>
                  <a:pt x="104" y="234"/>
                </a:moveTo>
                <a:cubicBezTo>
                  <a:pt x="104" y="235"/>
                  <a:pt x="104" y="234"/>
                  <a:pt x="104" y="234"/>
                </a:cubicBezTo>
                <a:close/>
                <a:moveTo>
                  <a:pt x="105" y="243"/>
                </a:moveTo>
                <a:cubicBezTo>
                  <a:pt x="104" y="243"/>
                  <a:pt x="105" y="243"/>
                  <a:pt x="105" y="243"/>
                </a:cubicBezTo>
                <a:close/>
                <a:moveTo>
                  <a:pt x="104" y="240"/>
                </a:moveTo>
                <a:cubicBezTo>
                  <a:pt x="104" y="241"/>
                  <a:pt x="103" y="239"/>
                  <a:pt x="104" y="240"/>
                </a:cubicBezTo>
                <a:close/>
                <a:moveTo>
                  <a:pt x="101" y="243"/>
                </a:moveTo>
                <a:cubicBezTo>
                  <a:pt x="101" y="244"/>
                  <a:pt x="101" y="242"/>
                  <a:pt x="101" y="243"/>
                </a:cubicBezTo>
                <a:close/>
                <a:moveTo>
                  <a:pt x="94" y="241"/>
                </a:moveTo>
                <a:cubicBezTo>
                  <a:pt x="96" y="242"/>
                  <a:pt x="94" y="240"/>
                  <a:pt x="94" y="241"/>
                </a:cubicBezTo>
                <a:close/>
                <a:moveTo>
                  <a:pt x="92" y="242"/>
                </a:moveTo>
                <a:cubicBezTo>
                  <a:pt x="92" y="242"/>
                  <a:pt x="95" y="243"/>
                  <a:pt x="95" y="243"/>
                </a:cubicBezTo>
                <a:cubicBezTo>
                  <a:pt x="95" y="243"/>
                  <a:pt x="92" y="243"/>
                  <a:pt x="92" y="244"/>
                </a:cubicBezTo>
                <a:cubicBezTo>
                  <a:pt x="92" y="246"/>
                  <a:pt x="91" y="242"/>
                  <a:pt x="92" y="242"/>
                </a:cubicBezTo>
                <a:close/>
                <a:moveTo>
                  <a:pt x="88" y="242"/>
                </a:moveTo>
                <a:cubicBezTo>
                  <a:pt x="89" y="243"/>
                  <a:pt x="88" y="240"/>
                  <a:pt x="88" y="242"/>
                </a:cubicBezTo>
                <a:close/>
                <a:moveTo>
                  <a:pt x="88" y="247"/>
                </a:moveTo>
                <a:cubicBezTo>
                  <a:pt x="88" y="248"/>
                  <a:pt x="88" y="246"/>
                  <a:pt x="88" y="247"/>
                </a:cubicBezTo>
                <a:close/>
                <a:moveTo>
                  <a:pt x="86" y="245"/>
                </a:moveTo>
                <a:cubicBezTo>
                  <a:pt x="84" y="245"/>
                  <a:pt x="87" y="245"/>
                  <a:pt x="86" y="245"/>
                </a:cubicBezTo>
                <a:close/>
                <a:moveTo>
                  <a:pt x="84" y="248"/>
                </a:moveTo>
                <a:cubicBezTo>
                  <a:pt x="84" y="249"/>
                  <a:pt x="84" y="247"/>
                  <a:pt x="84" y="248"/>
                </a:cubicBezTo>
                <a:close/>
                <a:moveTo>
                  <a:pt x="84" y="243"/>
                </a:moveTo>
                <a:cubicBezTo>
                  <a:pt x="84" y="243"/>
                  <a:pt x="84" y="242"/>
                  <a:pt x="84" y="243"/>
                </a:cubicBezTo>
                <a:close/>
                <a:moveTo>
                  <a:pt x="82" y="248"/>
                </a:moveTo>
                <a:cubicBezTo>
                  <a:pt x="83" y="248"/>
                  <a:pt x="82" y="247"/>
                  <a:pt x="82" y="248"/>
                </a:cubicBezTo>
                <a:close/>
                <a:moveTo>
                  <a:pt x="82" y="245"/>
                </a:moveTo>
                <a:cubicBezTo>
                  <a:pt x="82" y="246"/>
                  <a:pt x="82" y="244"/>
                  <a:pt x="82" y="245"/>
                </a:cubicBezTo>
                <a:close/>
                <a:moveTo>
                  <a:pt x="78" y="245"/>
                </a:moveTo>
                <a:cubicBezTo>
                  <a:pt x="78" y="246"/>
                  <a:pt x="78" y="244"/>
                  <a:pt x="78" y="245"/>
                </a:cubicBezTo>
                <a:close/>
                <a:moveTo>
                  <a:pt x="77" y="249"/>
                </a:moveTo>
                <a:cubicBezTo>
                  <a:pt x="77" y="250"/>
                  <a:pt x="77" y="249"/>
                  <a:pt x="77" y="249"/>
                </a:cubicBezTo>
                <a:close/>
                <a:moveTo>
                  <a:pt x="77" y="247"/>
                </a:moveTo>
                <a:cubicBezTo>
                  <a:pt x="77" y="248"/>
                  <a:pt x="76" y="245"/>
                  <a:pt x="77" y="247"/>
                </a:cubicBezTo>
                <a:close/>
                <a:moveTo>
                  <a:pt x="76" y="248"/>
                </a:moveTo>
                <a:cubicBezTo>
                  <a:pt x="76" y="249"/>
                  <a:pt x="76" y="247"/>
                  <a:pt x="76" y="248"/>
                </a:cubicBezTo>
                <a:close/>
                <a:moveTo>
                  <a:pt x="30" y="263"/>
                </a:moveTo>
                <a:cubicBezTo>
                  <a:pt x="31" y="263"/>
                  <a:pt x="30" y="263"/>
                  <a:pt x="30" y="263"/>
                </a:cubicBezTo>
                <a:close/>
                <a:moveTo>
                  <a:pt x="71" y="244"/>
                </a:moveTo>
                <a:cubicBezTo>
                  <a:pt x="70" y="244"/>
                  <a:pt x="71" y="243"/>
                  <a:pt x="71" y="244"/>
                </a:cubicBezTo>
                <a:close/>
                <a:moveTo>
                  <a:pt x="66" y="243"/>
                </a:moveTo>
                <a:cubicBezTo>
                  <a:pt x="67" y="243"/>
                  <a:pt x="66" y="243"/>
                  <a:pt x="66" y="243"/>
                </a:cubicBezTo>
                <a:close/>
                <a:moveTo>
                  <a:pt x="54" y="248"/>
                </a:moveTo>
                <a:cubicBezTo>
                  <a:pt x="51" y="248"/>
                  <a:pt x="57" y="247"/>
                  <a:pt x="54" y="248"/>
                </a:cubicBezTo>
                <a:close/>
                <a:moveTo>
                  <a:pt x="51" y="247"/>
                </a:moveTo>
                <a:cubicBezTo>
                  <a:pt x="51" y="249"/>
                  <a:pt x="51" y="246"/>
                  <a:pt x="51" y="247"/>
                </a:cubicBezTo>
                <a:close/>
                <a:moveTo>
                  <a:pt x="50" y="248"/>
                </a:moveTo>
                <a:cubicBezTo>
                  <a:pt x="50" y="249"/>
                  <a:pt x="50" y="247"/>
                  <a:pt x="50" y="248"/>
                </a:cubicBezTo>
                <a:close/>
                <a:moveTo>
                  <a:pt x="47" y="248"/>
                </a:moveTo>
                <a:cubicBezTo>
                  <a:pt x="47" y="250"/>
                  <a:pt x="47" y="248"/>
                  <a:pt x="47" y="248"/>
                </a:cubicBezTo>
                <a:close/>
                <a:moveTo>
                  <a:pt x="22" y="251"/>
                </a:moveTo>
                <a:cubicBezTo>
                  <a:pt x="22" y="251"/>
                  <a:pt x="22" y="250"/>
                  <a:pt x="22" y="251"/>
                </a:cubicBezTo>
                <a:close/>
                <a:moveTo>
                  <a:pt x="26" y="250"/>
                </a:moveTo>
                <a:cubicBezTo>
                  <a:pt x="26" y="251"/>
                  <a:pt x="26" y="249"/>
                  <a:pt x="26" y="250"/>
                </a:cubicBezTo>
                <a:close/>
                <a:moveTo>
                  <a:pt x="9" y="271"/>
                </a:moveTo>
                <a:cubicBezTo>
                  <a:pt x="7" y="269"/>
                  <a:pt x="4" y="266"/>
                  <a:pt x="3" y="266"/>
                </a:cubicBezTo>
                <a:cubicBezTo>
                  <a:pt x="4" y="265"/>
                  <a:pt x="7" y="268"/>
                  <a:pt x="10" y="270"/>
                </a:cubicBezTo>
                <a:cubicBezTo>
                  <a:pt x="10" y="270"/>
                  <a:pt x="9" y="271"/>
                  <a:pt x="9" y="271"/>
                </a:cubicBezTo>
                <a:close/>
                <a:moveTo>
                  <a:pt x="12" y="278"/>
                </a:moveTo>
                <a:cubicBezTo>
                  <a:pt x="10" y="278"/>
                  <a:pt x="13" y="278"/>
                  <a:pt x="12" y="278"/>
                </a:cubicBezTo>
                <a:close/>
                <a:moveTo>
                  <a:pt x="11" y="272"/>
                </a:moveTo>
                <a:cubicBezTo>
                  <a:pt x="11" y="272"/>
                  <a:pt x="11" y="272"/>
                  <a:pt x="12" y="271"/>
                </a:cubicBezTo>
                <a:cubicBezTo>
                  <a:pt x="12" y="271"/>
                  <a:pt x="12" y="271"/>
                  <a:pt x="12" y="271"/>
                </a:cubicBezTo>
                <a:cubicBezTo>
                  <a:pt x="12" y="271"/>
                  <a:pt x="12" y="271"/>
                  <a:pt x="12" y="271"/>
                </a:cubicBezTo>
                <a:cubicBezTo>
                  <a:pt x="12" y="271"/>
                  <a:pt x="12" y="271"/>
                  <a:pt x="12" y="270"/>
                </a:cubicBezTo>
                <a:cubicBezTo>
                  <a:pt x="12" y="270"/>
                  <a:pt x="12" y="270"/>
                  <a:pt x="12" y="271"/>
                </a:cubicBezTo>
                <a:cubicBezTo>
                  <a:pt x="12" y="271"/>
                  <a:pt x="11" y="272"/>
                  <a:pt x="11" y="272"/>
                </a:cubicBezTo>
                <a:close/>
                <a:moveTo>
                  <a:pt x="13" y="270"/>
                </a:moveTo>
                <a:cubicBezTo>
                  <a:pt x="13" y="270"/>
                  <a:pt x="13" y="270"/>
                  <a:pt x="13" y="270"/>
                </a:cubicBezTo>
                <a:cubicBezTo>
                  <a:pt x="13" y="270"/>
                  <a:pt x="13" y="270"/>
                  <a:pt x="13" y="270"/>
                </a:cubicBezTo>
                <a:cubicBezTo>
                  <a:pt x="13" y="270"/>
                  <a:pt x="13" y="270"/>
                  <a:pt x="13" y="270"/>
                </a:cubicBezTo>
                <a:close/>
                <a:moveTo>
                  <a:pt x="19" y="285"/>
                </a:moveTo>
                <a:cubicBezTo>
                  <a:pt x="19" y="285"/>
                  <a:pt x="19" y="284"/>
                  <a:pt x="19" y="285"/>
                </a:cubicBezTo>
                <a:close/>
                <a:moveTo>
                  <a:pt x="20" y="288"/>
                </a:moveTo>
                <a:cubicBezTo>
                  <a:pt x="19" y="288"/>
                  <a:pt x="22" y="288"/>
                  <a:pt x="20" y="288"/>
                </a:cubicBezTo>
                <a:close/>
                <a:moveTo>
                  <a:pt x="33" y="308"/>
                </a:moveTo>
                <a:cubicBezTo>
                  <a:pt x="32" y="309"/>
                  <a:pt x="33" y="308"/>
                  <a:pt x="33" y="308"/>
                </a:cubicBezTo>
                <a:close/>
                <a:moveTo>
                  <a:pt x="28" y="301"/>
                </a:moveTo>
                <a:cubicBezTo>
                  <a:pt x="27" y="301"/>
                  <a:pt x="29" y="300"/>
                  <a:pt x="28" y="301"/>
                </a:cubicBezTo>
                <a:close/>
                <a:moveTo>
                  <a:pt x="28" y="297"/>
                </a:moveTo>
                <a:cubicBezTo>
                  <a:pt x="27" y="298"/>
                  <a:pt x="28" y="297"/>
                  <a:pt x="28" y="297"/>
                </a:cubicBezTo>
                <a:close/>
                <a:moveTo>
                  <a:pt x="27" y="297"/>
                </a:moveTo>
                <a:cubicBezTo>
                  <a:pt x="27" y="297"/>
                  <a:pt x="28" y="296"/>
                  <a:pt x="27" y="297"/>
                </a:cubicBezTo>
                <a:close/>
                <a:moveTo>
                  <a:pt x="25" y="296"/>
                </a:moveTo>
                <a:cubicBezTo>
                  <a:pt x="25" y="296"/>
                  <a:pt x="27" y="294"/>
                  <a:pt x="25" y="296"/>
                </a:cubicBezTo>
                <a:close/>
                <a:moveTo>
                  <a:pt x="21" y="274"/>
                </a:moveTo>
                <a:cubicBezTo>
                  <a:pt x="22" y="274"/>
                  <a:pt x="23" y="274"/>
                  <a:pt x="23" y="275"/>
                </a:cubicBezTo>
                <a:cubicBezTo>
                  <a:pt x="23" y="275"/>
                  <a:pt x="23" y="276"/>
                  <a:pt x="23" y="277"/>
                </a:cubicBezTo>
                <a:cubicBezTo>
                  <a:pt x="23" y="276"/>
                  <a:pt x="22" y="276"/>
                  <a:pt x="22" y="276"/>
                </a:cubicBezTo>
                <a:cubicBezTo>
                  <a:pt x="22" y="275"/>
                  <a:pt x="22" y="275"/>
                  <a:pt x="21" y="274"/>
                </a:cubicBezTo>
                <a:close/>
                <a:moveTo>
                  <a:pt x="22" y="276"/>
                </a:moveTo>
                <a:cubicBezTo>
                  <a:pt x="22" y="276"/>
                  <a:pt x="23" y="276"/>
                  <a:pt x="23" y="277"/>
                </a:cubicBezTo>
                <a:cubicBezTo>
                  <a:pt x="24" y="278"/>
                  <a:pt x="24" y="279"/>
                  <a:pt x="24" y="279"/>
                </a:cubicBezTo>
                <a:cubicBezTo>
                  <a:pt x="23" y="279"/>
                  <a:pt x="22" y="278"/>
                  <a:pt x="22" y="276"/>
                </a:cubicBezTo>
                <a:close/>
                <a:moveTo>
                  <a:pt x="24" y="276"/>
                </a:moveTo>
                <a:cubicBezTo>
                  <a:pt x="24" y="275"/>
                  <a:pt x="24" y="276"/>
                  <a:pt x="24" y="276"/>
                </a:cubicBezTo>
                <a:close/>
                <a:moveTo>
                  <a:pt x="58" y="334"/>
                </a:moveTo>
                <a:cubicBezTo>
                  <a:pt x="57" y="335"/>
                  <a:pt x="58" y="334"/>
                  <a:pt x="58" y="334"/>
                </a:cubicBezTo>
                <a:close/>
                <a:moveTo>
                  <a:pt x="57" y="334"/>
                </a:moveTo>
                <a:cubicBezTo>
                  <a:pt x="57" y="334"/>
                  <a:pt x="58" y="333"/>
                  <a:pt x="57" y="334"/>
                </a:cubicBezTo>
                <a:close/>
                <a:moveTo>
                  <a:pt x="54" y="333"/>
                </a:moveTo>
                <a:cubicBezTo>
                  <a:pt x="53" y="333"/>
                  <a:pt x="55" y="333"/>
                  <a:pt x="54" y="333"/>
                </a:cubicBezTo>
                <a:close/>
                <a:moveTo>
                  <a:pt x="51" y="333"/>
                </a:moveTo>
                <a:cubicBezTo>
                  <a:pt x="51" y="333"/>
                  <a:pt x="52" y="332"/>
                  <a:pt x="51" y="333"/>
                </a:cubicBezTo>
                <a:close/>
                <a:moveTo>
                  <a:pt x="47" y="318"/>
                </a:moveTo>
                <a:cubicBezTo>
                  <a:pt x="46" y="318"/>
                  <a:pt x="48" y="318"/>
                  <a:pt x="47" y="318"/>
                </a:cubicBezTo>
                <a:close/>
                <a:moveTo>
                  <a:pt x="50" y="336"/>
                </a:moveTo>
                <a:cubicBezTo>
                  <a:pt x="50" y="335"/>
                  <a:pt x="50" y="336"/>
                  <a:pt x="50" y="336"/>
                </a:cubicBezTo>
                <a:close/>
                <a:moveTo>
                  <a:pt x="51" y="330"/>
                </a:moveTo>
                <a:cubicBezTo>
                  <a:pt x="50" y="330"/>
                  <a:pt x="51" y="330"/>
                  <a:pt x="51" y="330"/>
                </a:cubicBezTo>
                <a:close/>
                <a:moveTo>
                  <a:pt x="50" y="326"/>
                </a:moveTo>
                <a:cubicBezTo>
                  <a:pt x="50" y="326"/>
                  <a:pt x="50" y="328"/>
                  <a:pt x="50" y="328"/>
                </a:cubicBezTo>
                <a:cubicBezTo>
                  <a:pt x="49" y="328"/>
                  <a:pt x="49" y="325"/>
                  <a:pt x="48" y="326"/>
                </a:cubicBezTo>
                <a:cubicBezTo>
                  <a:pt x="47" y="326"/>
                  <a:pt x="50" y="324"/>
                  <a:pt x="50" y="326"/>
                </a:cubicBezTo>
                <a:close/>
                <a:moveTo>
                  <a:pt x="48" y="317"/>
                </a:moveTo>
                <a:cubicBezTo>
                  <a:pt x="47" y="317"/>
                  <a:pt x="49" y="317"/>
                  <a:pt x="48" y="317"/>
                </a:cubicBezTo>
                <a:close/>
                <a:moveTo>
                  <a:pt x="48" y="320"/>
                </a:moveTo>
                <a:cubicBezTo>
                  <a:pt x="46" y="321"/>
                  <a:pt x="49" y="319"/>
                  <a:pt x="48" y="320"/>
                </a:cubicBezTo>
                <a:close/>
                <a:moveTo>
                  <a:pt x="47" y="314"/>
                </a:moveTo>
                <a:cubicBezTo>
                  <a:pt x="46" y="315"/>
                  <a:pt x="48" y="314"/>
                  <a:pt x="47" y="314"/>
                </a:cubicBezTo>
                <a:close/>
                <a:moveTo>
                  <a:pt x="46" y="314"/>
                </a:moveTo>
                <a:cubicBezTo>
                  <a:pt x="45" y="314"/>
                  <a:pt x="48" y="314"/>
                  <a:pt x="46" y="314"/>
                </a:cubicBezTo>
                <a:close/>
                <a:moveTo>
                  <a:pt x="46" y="319"/>
                </a:moveTo>
                <a:cubicBezTo>
                  <a:pt x="45" y="320"/>
                  <a:pt x="47" y="319"/>
                  <a:pt x="46" y="319"/>
                </a:cubicBezTo>
                <a:close/>
                <a:moveTo>
                  <a:pt x="44" y="320"/>
                </a:moveTo>
                <a:cubicBezTo>
                  <a:pt x="43" y="321"/>
                  <a:pt x="44" y="320"/>
                  <a:pt x="44" y="320"/>
                </a:cubicBezTo>
                <a:close/>
                <a:moveTo>
                  <a:pt x="44" y="320"/>
                </a:moveTo>
                <a:cubicBezTo>
                  <a:pt x="43" y="321"/>
                  <a:pt x="45" y="319"/>
                  <a:pt x="44" y="320"/>
                </a:cubicBezTo>
                <a:close/>
                <a:moveTo>
                  <a:pt x="44" y="319"/>
                </a:moveTo>
                <a:cubicBezTo>
                  <a:pt x="44" y="319"/>
                  <a:pt x="45" y="318"/>
                  <a:pt x="44" y="319"/>
                </a:cubicBezTo>
                <a:close/>
                <a:moveTo>
                  <a:pt x="28" y="282"/>
                </a:moveTo>
                <a:cubicBezTo>
                  <a:pt x="27" y="281"/>
                  <a:pt x="26" y="280"/>
                  <a:pt x="26" y="279"/>
                </a:cubicBezTo>
                <a:cubicBezTo>
                  <a:pt x="26" y="280"/>
                  <a:pt x="28" y="281"/>
                  <a:pt x="29" y="282"/>
                </a:cubicBezTo>
                <a:cubicBezTo>
                  <a:pt x="29" y="282"/>
                  <a:pt x="28" y="282"/>
                  <a:pt x="28" y="282"/>
                </a:cubicBezTo>
                <a:close/>
                <a:moveTo>
                  <a:pt x="45" y="303"/>
                </a:moveTo>
                <a:cubicBezTo>
                  <a:pt x="44" y="304"/>
                  <a:pt x="47" y="302"/>
                  <a:pt x="45" y="303"/>
                </a:cubicBezTo>
                <a:close/>
                <a:moveTo>
                  <a:pt x="47" y="309"/>
                </a:moveTo>
                <a:cubicBezTo>
                  <a:pt x="46" y="308"/>
                  <a:pt x="48" y="308"/>
                  <a:pt x="47" y="309"/>
                </a:cubicBezTo>
                <a:close/>
                <a:moveTo>
                  <a:pt x="47" y="305"/>
                </a:moveTo>
                <a:cubicBezTo>
                  <a:pt x="47" y="305"/>
                  <a:pt x="48" y="304"/>
                  <a:pt x="47" y="305"/>
                </a:cubicBezTo>
                <a:close/>
                <a:moveTo>
                  <a:pt x="43" y="297"/>
                </a:moveTo>
                <a:cubicBezTo>
                  <a:pt x="43" y="297"/>
                  <a:pt x="44" y="299"/>
                  <a:pt x="42" y="299"/>
                </a:cubicBezTo>
                <a:cubicBezTo>
                  <a:pt x="42" y="298"/>
                  <a:pt x="43" y="297"/>
                  <a:pt x="43" y="297"/>
                </a:cubicBezTo>
                <a:close/>
                <a:moveTo>
                  <a:pt x="40" y="295"/>
                </a:moveTo>
                <a:cubicBezTo>
                  <a:pt x="39" y="293"/>
                  <a:pt x="42" y="298"/>
                  <a:pt x="40" y="295"/>
                </a:cubicBezTo>
                <a:close/>
                <a:moveTo>
                  <a:pt x="40" y="293"/>
                </a:moveTo>
                <a:cubicBezTo>
                  <a:pt x="38" y="294"/>
                  <a:pt x="41" y="292"/>
                  <a:pt x="40" y="293"/>
                </a:cubicBezTo>
                <a:close/>
                <a:moveTo>
                  <a:pt x="39" y="292"/>
                </a:moveTo>
                <a:cubicBezTo>
                  <a:pt x="38" y="292"/>
                  <a:pt x="39" y="292"/>
                  <a:pt x="39" y="292"/>
                </a:cubicBezTo>
                <a:close/>
                <a:moveTo>
                  <a:pt x="37" y="290"/>
                </a:moveTo>
                <a:cubicBezTo>
                  <a:pt x="36" y="291"/>
                  <a:pt x="37" y="290"/>
                  <a:pt x="37" y="290"/>
                </a:cubicBezTo>
                <a:close/>
                <a:moveTo>
                  <a:pt x="60" y="286"/>
                </a:moveTo>
                <a:cubicBezTo>
                  <a:pt x="60" y="285"/>
                  <a:pt x="59" y="287"/>
                  <a:pt x="60" y="286"/>
                </a:cubicBezTo>
                <a:close/>
                <a:moveTo>
                  <a:pt x="45" y="283"/>
                </a:moveTo>
                <a:cubicBezTo>
                  <a:pt x="46" y="284"/>
                  <a:pt x="46" y="284"/>
                  <a:pt x="45" y="283"/>
                </a:cubicBezTo>
                <a:close/>
                <a:moveTo>
                  <a:pt x="38" y="280"/>
                </a:moveTo>
                <a:cubicBezTo>
                  <a:pt x="39" y="280"/>
                  <a:pt x="39" y="280"/>
                  <a:pt x="40" y="280"/>
                </a:cubicBezTo>
                <a:cubicBezTo>
                  <a:pt x="39" y="280"/>
                  <a:pt x="38" y="280"/>
                  <a:pt x="38" y="280"/>
                </a:cubicBezTo>
                <a:close/>
                <a:moveTo>
                  <a:pt x="39" y="277"/>
                </a:moveTo>
                <a:cubicBezTo>
                  <a:pt x="40" y="277"/>
                  <a:pt x="40" y="277"/>
                  <a:pt x="41" y="278"/>
                </a:cubicBezTo>
                <a:cubicBezTo>
                  <a:pt x="40" y="279"/>
                  <a:pt x="38" y="276"/>
                  <a:pt x="39" y="277"/>
                </a:cubicBezTo>
                <a:close/>
                <a:moveTo>
                  <a:pt x="43" y="285"/>
                </a:moveTo>
                <a:cubicBezTo>
                  <a:pt x="45" y="285"/>
                  <a:pt x="46" y="285"/>
                  <a:pt x="47" y="286"/>
                </a:cubicBezTo>
                <a:cubicBezTo>
                  <a:pt x="47" y="286"/>
                  <a:pt x="43" y="285"/>
                  <a:pt x="43" y="285"/>
                </a:cubicBezTo>
                <a:close/>
                <a:moveTo>
                  <a:pt x="58" y="290"/>
                </a:moveTo>
                <a:cubicBezTo>
                  <a:pt x="58" y="290"/>
                  <a:pt x="60" y="292"/>
                  <a:pt x="60" y="292"/>
                </a:cubicBezTo>
                <a:cubicBezTo>
                  <a:pt x="60" y="291"/>
                  <a:pt x="59" y="291"/>
                  <a:pt x="58" y="290"/>
                </a:cubicBezTo>
                <a:close/>
                <a:moveTo>
                  <a:pt x="68" y="291"/>
                </a:moveTo>
                <a:cubicBezTo>
                  <a:pt x="69" y="291"/>
                  <a:pt x="73" y="291"/>
                  <a:pt x="72" y="292"/>
                </a:cubicBezTo>
                <a:cubicBezTo>
                  <a:pt x="72" y="294"/>
                  <a:pt x="69" y="291"/>
                  <a:pt x="68" y="291"/>
                </a:cubicBezTo>
                <a:close/>
                <a:moveTo>
                  <a:pt x="78" y="294"/>
                </a:moveTo>
                <a:cubicBezTo>
                  <a:pt x="79" y="294"/>
                  <a:pt x="83" y="295"/>
                  <a:pt x="83" y="295"/>
                </a:cubicBezTo>
                <a:cubicBezTo>
                  <a:pt x="82" y="295"/>
                  <a:pt x="78" y="295"/>
                  <a:pt x="78" y="294"/>
                </a:cubicBezTo>
                <a:close/>
                <a:moveTo>
                  <a:pt x="88" y="297"/>
                </a:moveTo>
                <a:cubicBezTo>
                  <a:pt x="87" y="296"/>
                  <a:pt x="86" y="296"/>
                  <a:pt x="85" y="295"/>
                </a:cubicBezTo>
                <a:cubicBezTo>
                  <a:pt x="85" y="295"/>
                  <a:pt x="89" y="296"/>
                  <a:pt x="88" y="297"/>
                </a:cubicBezTo>
                <a:close/>
                <a:moveTo>
                  <a:pt x="89" y="297"/>
                </a:moveTo>
                <a:cubicBezTo>
                  <a:pt x="90" y="297"/>
                  <a:pt x="98" y="298"/>
                  <a:pt x="98" y="298"/>
                </a:cubicBezTo>
                <a:cubicBezTo>
                  <a:pt x="97" y="300"/>
                  <a:pt x="90" y="297"/>
                  <a:pt x="89" y="297"/>
                </a:cubicBezTo>
                <a:close/>
                <a:moveTo>
                  <a:pt x="100" y="300"/>
                </a:moveTo>
                <a:cubicBezTo>
                  <a:pt x="96" y="299"/>
                  <a:pt x="102" y="300"/>
                  <a:pt x="102" y="301"/>
                </a:cubicBezTo>
                <a:cubicBezTo>
                  <a:pt x="101" y="301"/>
                  <a:pt x="100" y="301"/>
                  <a:pt x="100" y="300"/>
                </a:cubicBezTo>
                <a:close/>
                <a:moveTo>
                  <a:pt x="115" y="301"/>
                </a:moveTo>
                <a:cubicBezTo>
                  <a:pt x="116" y="302"/>
                  <a:pt x="116" y="302"/>
                  <a:pt x="116" y="302"/>
                </a:cubicBezTo>
                <a:cubicBezTo>
                  <a:pt x="116" y="302"/>
                  <a:pt x="101" y="299"/>
                  <a:pt x="100" y="299"/>
                </a:cubicBezTo>
                <a:cubicBezTo>
                  <a:pt x="102" y="300"/>
                  <a:pt x="124" y="301"/>
                  <a:pt x="124" y="301"/>
                </a:cubicBezTo>
                <a:cubicBezTo>
                  <a:pt x="124" y="300"/>
                  <a:pt x="128" y="301"/>
                  <a:pt x="129" y="301"/>
                </a:cubicBezTo>
                <a:cubicBezTo>
                  <a:pt x="129" y="302"/>
                  <a:pt x="117" y="301"/>
                  <a:pt x="115" y="301"/>
                </a:cubicBezTo>
                <a:close/>
                <a:moveTo>
                  <a:pt x="153" y="305"/>
                </a:moveTo>
                <a:cubicBezTo>
                  <a:pt x="152" y="306"/>
                  <a:pt x="144" y="306"/>
                  <a:pt x="144" y="305"/>
                </a:cubicBezTo>
                <a:cubicBezTo>
                  <a:pt x="144" y="304"/>
                  <a:pt x="154" y="305"/>
                  <a:pt x="153" y="305"/>
                </a:cubicBezTo>
                <a:close/>
                <a:moveTo>
                  <a:pt x="162" y="303"/>
                </a:moveTo>
                <a:cubicBezTo>
                  <a:pt x="163" y="302"/>
                  <a:pt x="163" y="302"/>
                  <a:pt x="164" y="303"/>
                </a:cubicBezTo>
                <a:cubicBezTo>
                  <a:pt x="165" y="303"/>
                  <a:pt x="170" y="303"/>
                  <a:pt x="170" y="302"/>
                </a:cubicBezTo>
                <a:cubicBezTo>
                  <a:pt x="169" y="304"/>
                  <a:pt x="164" y="304"/>
                  <a:pt x="162" y="303"/>
                </a:cubicBezTo>
                <a:close/>
                <a:moveTo>
                  <a:pt x="176" y="299"/>
                </a:moveTo>
                <a:cubicBezTo>
                  <a:pt x="176" y="300"/>
                  <a:pt x="175" y="300"/>
                  <a:pt x="174" y="299"/>
                </a:cubicBezTo>
                <a:cubicBezTo>
                  <a:pt x="171" y="299"/>
                  <a:pt x="176" y="299"/>
                  <a:pt x="176" y="299"/>
                </a:cubicBezTo>
                <a:close/>
                <a:moveTo>
                  <a:pt x="175" y="303"/>
                </a:moveTo>
                <a:cubicBezTo>
                  <a:pt x="174" y="302"/>
                  <a:pt x="179" y="302"/>
                  <a:pt x="179" y="302"/>
                </a:cubicBezTo>
                <a:cubicBezTo>
                  <a:pt x="178" y="302"/>
                  <a:pt x="176" y="304"/>
                  <a:pt x="175" y="303"/>
                </a:cubicBezTo>
                <a:close/>
                <a:moveTo>
                  <a:pt x="177" y="304"/>
                </a:moveTo>
                <a:cubicBezTo>
                  <a:pt x="178" y="304"/>
                  <a:pt x="179" y="304"/>
                  <a:pt x="179" y="304"/>
                </a:cubicBezTo>
                <a:cubicBezTo>
                  <a:pt x="179" y="304"/>
                  <a:pt x="177" y="305"/>
                  <a:pt x="177" y="304"/>
                </a:cubicBezTo>
                <a:close/>
                <a:moveTo>
                  <a:pt x="181" y="299"/>
                </a:moveTo>
                <a:cubicBezTo>
                  <a:pt x="181" y="298"/>
                  <a:pt x="181" y="299"/>
                  <a:pt x="181" y="299"/>
                </a:cubicBezTo>
                <a:close/>
                <a:moveTo>
                  <a:pt x="185" y="301"/>
                </a:moveTo>
                <a:cubicBezTo>
                  <a:pt x="184" y="300"/>
                  <a:pt x="185" y="302"/>
                  <a:pt x="185" y="301"/>
                </a:cubicBezTo>
                <a:close/>
                <a:moveTo>
                  <a:pt x="184" y="299"/>
                </a:moveTo>
                <a:cubicBezTo>
                  <a:pt x="184" y="298"/>
                  <a:pt x="187" y="300"/>
                  <a:pt x="184" y="299"/>
                </a:cubicBezTo>
                <a:close/>
                <a:moveTo>
                  <a:pt x="189" y="302"/>
                </a:moveTo>
                <a:cubicBezTo>
                  <a:pt x="187" y="301"/>
                  <a:pt x="192" y="301"/>
                  <a:pt x="192" y="301"/>
                </a:cubicBezTo>
                <a:cubicBezTo>
                  <a:pt x="191" y="302"/>
                  <a:pt x="190" y="302"/>
                  <a:pt x="189" y="302"/>
                </a:cubicBezTo>
                <a:close/>
                <a:moveTo>
                  <a:pt x="193" y="301"/>
                </a:moveTo>
                <a:cubicBezTo>
                  <a:pt x="194" y="300"/>
                  <a:pt x="195" y="300"/>
                  <a:pt x="196" y="300"/>
                </a:cubicBezTo>
                <a:cubicBezTo>
                  <a:pt x="197" y="300"/>
                  <a:pt x="193" y="301"/>
                  <a:pt x="193" y="301"/>
                </a:cubicBezTo>
                <a:close/>
                <a:moveTo>
                  <a:pt x="196" y="302"/>
                </a:moveTo>
                <a:cubicBezTo>
                  <a:pt x="198" y="301"/>
                  <a:pt x="197" y="302"/>
                  <a:pt x="196" y="302"/>
                </a:cubicBezTo>
                <a:close/>
                <a:moveTo>
                  <a:pt x="228" y="295"/>
                </a:moveTo>
                <a:cubicBezTo>
                  <a:pt x="227" y="294"/>
                  <a:pt x="228" y="296"/>
                  <a:pt x="228" y="295"/>
                </a:cubicBezTo>
                <a:close/>
                <a:moveTo>
                  <a:pt x="209" y="299"/>
                </a:moveTo>
                <a:cubicBezTo>
                  <a:pt x="210" y="298"/>
                  <a:pt x="211" y="298"/>
                  <a:pt x="212" y="298"/>
                </a:cubicBezTo>
                <a:cubicBezTo>
                  <a:pt x="211" y="299"/>
                  <a:pt x="210" y="299"/>
                  <a:pt x="209" y="299"/>
                </a:cubicBezTo>
                <a:close/>
                <a:moveTo>
                  <a:pt x="213" y="299"/>
                </a:moveTo>
                <a:cubicBezTo>
                  <a:pt x="215" y="298"/>
                  <a:pt x="214" y="299"/>
                  <a:pt x="213" y="299"/>
                </a:cubicBezTo>
                <a:close/>
                <a:moveTo>
                  <a:pt x="215" y="296"/>
                </a:moveTo>
                <a:cubicBezTo>
                  <a:pt x="214" y="296"/>
                  <a:pt x="214" y="296"/>
                  <a:pt x="213" y="296"/>
                </a:cubicBezTo>
                <a:cubicBezTo>
                  <a:pt x="213" y="295"/>
                  <a:pt x="215" y="296"/>
                  <a:pt x="215" y="296"/>
                </a:cubicBezTo>
                <a:close/>
                <a:moveTo>
                  <a:pt x="221" y="295"/>
                </a:moveTo>
                <a:cubicBezTo>
                  <a:pt x="220" y="294"/>
                  <a:pt x="221" y="297"/>
                  <a:pt x="221" y="295"/>
                </a:cubicBezTo>
                <a:close/>
                <a:moveTo>
                  <a:pt x="222" y="293"/>
                </a:moveTo>
                <a:cubicBezTo>
                  <a:pt x="224" y="294"/>
                  <a:pt x="223" y="294"/>
                  <a:pt x="222" y="294"/>
                </a:cubicBezTo>
                <a:cubicBezTo>
                  <a:pt x="221" y="294"/>
                  <a:pt x="221" y="293"/>
                  <a:pt x="222" y="293"/>
                </a:cubicBezTo>
                <a:close/>
                <a:moveTo>
                  <a:pt x="222" y="297"/>
                </a:moveTo>
                <a:cubicBezTo>
                  <a:pt x="223" y="297"/>
                  <a:pt x="224" y="297"/>
                  <a:pt x="225" y="297"/>
                </a:cubicBezTo>
                <a:cubicBezTo>
                  <a:pt x="225" y="297"/>
                  <a:pt x="221" y="298"/>
                  <a:pt x="222" y="297"/>
                </a:cubicBezTo>
                <a:close/>
                <a:moveTo>
                  <a:pt x="226" y="296"/>
                </a:moveTo>
                <a:cubicBezTo>
                  <a:pt x="226" y="295"/>
                  <a:pt x="229" y="296"/>
                  <a:pt x="230" y="296"/>
                </a:cubicBezTo>
                <a:cubicBezTo>
                  <a:pt x="228" y="296"/>
                  <a:pt x="226" y="297"/>
                  <a:pt x="226" y="296"/>
                </a:cubicBezTo>
                <a:close/>
                <a:moveTo>
                  <a:pt x="234" y="294"/>
                </a:moveTo>
                <a:cubicBezTo>
                  <a:pt x="233" y="294"/>
                  <a:pt x="232" y="294"/>
                  <a:pt x="232" y="294"/>
                </a:cubicBezTo>
                <a:cubicBezTo>
                  <a:pt x="232" y="293"/>
                  <a:pt x="234" y="293"/>
                  <a:pt x="234" y="294"/>
                </a:cubicBezTo>
                <a:close/>
                <a:moveTo>
                  <a:pt x="233" y="291"/>
                </a:moveTo>
                <a:cubicBezTo>
                  <a:pt x="234" y="290"/>
                  <a:pt x="234" y="290"/>
                  <a:pt x="235" y="290"/>
                </a:cubicBezTo>
                <a:cubicBezTo>
                  <a:pt x="235" y="291"/>
                  <a:pt x="234" y="291"/>
                  <a:pt x="233" y="291"/>
                </a:cubicBezTo>
                <a:close/>
                <a:moveTo>
                  <a:pt x="257" y="283"/>
                </a:moveTo>
                <a:cubicBezTo>
                  <a:pt x="258" y="283"/>
                  <a:pt x="258" y="282"/>
                  <a:pt x="259" y="282"/>
                </a:cubicBezTo>
                <a:cubicBezTo>
                  <a:pt x="259" y="283"/>
                  <a:pt x="255" y="284"/>
                  <a:pt x="257" y="283"/>
                </a:cubicBezTo>
                <a:close/>
                <a:moveTo>
                  <a:pt x="494" y="29"/>
                </a:moveTo>
                <a:cubicBezTo>
                  <a:pt x="493" y="30"/>
                  <a:pt x="493" y="31"/>
                  <a:pt x="492" y="33"/>
                </a:cubicBezTo>
                <a:cubicBezTo>
                  <a:pt x="491" y="31"/>
                  <a:pt x="494" y="29"/>
                  <a:pt x="494" y="29"/>
                </a:cubicBezTo>
                <a:close/>
                <a:moveTo>
                  <a:pt x="486" y="47"/>
                </a:moveTo>
                <a:cubicBezTo>
                  <a:pt x="487" y="45"/>
                  <a:pt x="487" y="42"/>
                  <a:pt x="489" y="40"/>
                </a:cubicBezTo>
                <a:cubicBezTo>
                  <a:pt x="487" y="42"/>
                  <a:pt x="486" y="48"/>
                  <a:pt x="485" y="51"/>
                </a:cubicBezTo>
                <a:cubicBezTo>
                  <a:pt x="485" y="51"/>
                  <a:pt x="486" y="47"/>
                  <a:pt x="486" y="47"/>
                </a:cubicBezTo>
                <a:close/>
                <a:moveTo>
                  <a:pt x="483" y="59"/>
                </a:moveTo>
                <a:cubicBezTo>
                  <a:pt x="483" y="61"/>
                  <a:pt x="483" y="62"/>
                  <a:pt x="482" y="63"/>
                </a:cubicBezTo>
                <a:cubicBezTo>
                  <a:pt x="482" y="61"/>
                  <a:pt x="483" y="60"/>
                  <a:pt x="483" y="59"/>
                </a:cubicBezTo>
                <a:close/>
                <a:moveTo>
                  <a:pt x="474" y="81"/>
                </a:moveTo>
                <a:cubicBezTo>
                  <a:pt x="475" y="81"/>
                  <a:pt x="476" y="79"/>
                  <a:pt x="474" y="81"/>
                </a:cubicBezTo>
                <a:close/>
                <a:moveTo>
                  <a:pt x="471" y="88"/>
                </a:moveTo>
                <a:cubicBezTo>
                  <a:pt x="472" y="86"/>
                  <a:pt x="472" y="85"/>
                  <a:pt x="473" y="84"/>
                </a:cubicBezTo>
                <a:cubicBezTo>
                  <a:pt x="473" y="85"/>
                  <a:pt x="471" y="89"/>
                  <a:pt x="471" y="88"/>
                </a:cubicBezTo>
                <a:close/>
                <a:moveTo>
                  <a:pt x="468" y="95"/>
                </a:moveTo>
                <a:cubicBezTo>
                  <a:pt x="467" y="97"/>
                  <a:pt x="463" y="104"/>
                  <a:pt x="463" y="104"/>
                </a:cubicBezTo>
                <a:cubicBezTo>
                  <a:pt x="464" y="101"/>
                  <a:pt x="467" y="98"/>
                  <a:pt x="468" y="95"/>
                </a:cubicBezTo>
                <a:close/>
                <a:moveTo>
                  <a:pt x="460" y="107"/>
                </a:moveTo>
                <a:cubicBezTo>
                  <a:pt x="460" y="106"/>
                  <a:pt x="461" y="105"/>
                  <a:pt x="462" y="104"/>
                </a:cubicBezTo>
                <a:cubicBezTo>
                  <a:pt x="462" y="105"/>
                  <a:pt x="460" y="108"/>
                  <a:pt x="460" y="107"/>
                </a:cubicBezTo>
                <a:close/>
                <a:moveTo>
                  <a:pt x="425" y="161"/>
                </a:moveTo>
                <a:cubicBezTo>
                  <a:pt x="425" y="161"/>
                  <a:pt x="422" y="164"/>
                  <a:pt x="422" y="164"/>
                </a:cubicBezTo>
                <a:cubicBezTo>
                  <a:pt x="421" y="163"/>
                  <a:pt x="424" y="161"/>
                  <a:pt x="425" y="161"/>
                </a:cubicBezTo>
                <a:close/>
                <a:moveTo>
                  <a:pt x="419" y="166"/>
                </a:moveTo>
                <a:cubicBezTo>
                  <a:pt x="419" y="166"/>
                  <a:pt x="419" y="168"/>
                  <a:pt x="419" y="168"/>
                </a:cubicBezTo>
                <a:cubicBezTo>
                  <a:pt x="419" y="169"/>
                  <a:pt x="418" y="169"/>
                  <a:pt x="417" y="168"/>
                </a:cubicBezTo>
                <a:cubicBezTo>
                  <a:pt x="417" y="167"/>
                  <a:pt x="418" y="167"/>
                  <a:pt x="419" y="166"/>
                </a:cubicBezTo>
                <a:close/>
                <a:moveTo>
                  <a:pt x="416" y="172"/>
                </a:moveTo>
                <a:cubicBezTo>
                  <a:pt x="415" y="173"/>
                  <a:pt x="414" y="174"/>
                  <a:pt x="414" y="174"/>
                </a:cubicBezTo>
                <a:cubicBezTo>
                  <a:pt x="414" y="173"/>
                  <a:pt x="415" y="172"/>
                  <a:pt x="416" y="172"/>
                </a:cubicBezTo>
                <a:close/>
                <a:moveTo>
                  <a:pt x="411" y="178"/>
                </a:moveTo>
                <a:cubicBezTo>
                  <a:pt x="410" y="177"/>
                  <a:pt x="411" y="178"/>
                  <a:pt x="411" y="178"/>
                </a:cubicBezTo>
                <a:close/>
                <a:moveTo>
                  <a:pt x="409" y="180"/>
                </a:moveTo>
                <a:cubicBezTo>
                  <a:pt x="408" y="181"/>
                  <a:pt x="408" y="181"/>
                  <a:pt x="407" y="182"/>
                </a:cubicBezTo>
                <a:cubicBezTo>
                  <a:pt x="412" y="178"/>
                  <a:pt x="432" y="154"/>
                  <a:pt x="433" y="151"/>
                </a:cubicBezTo>
                <a:cubicBezTo>
                  <a:pt x="433" y="152"/>
                  <a:pt x="429" y="157"/>
                  <a:pt x="427" y="158"/>
                </a:cubicBezTo>
                <a:cubicBezTo>
                  <a:pt x="428" y="157"/>
                  <a:pt x="428" y="154"/>
                  <a:pt x="427" y="155"/>
                </a:cubicBezTo>
                <a:cubicBezTo>
                  <a:pt x="429" y="153"/>
                  <a:pt x="444" y="137"/>
                  <a:pt x="443" y="136"/>
                </a:cubicBezTo>
                <a:cubicBezTo>
                  <a:pt x="443" y="137"/>
                  <a:pt x="442" y="137"/>
                  <a:pt x="441" y="137"/>
                </a:cubicBezTo>
                <a:cubicBezTo>
                  <a:pt x="441" y="135"/>
                  <a:pt x="452" y="124"/>
                  <a:pt x="453" y="122"/>
                </a:cubicBezTo>
                <a:cubicBezTo>
                  <a:pt x="455" y="118"/>
                  <a:pt x="461" y="111"/>
                  <a:pt x="462" y="108"/>
                </a:cubicBezTo>
                <a:cubicBezTo>
                  <a:pt x="461" y="114"/>
                  <a:pt x="453" y="123"/>
                  <a:pt x="450" y="129"/>
                </a:cubicBezTo>
                <a:cubicBezTo>
                  <a:pt x="445" y="136"/>
                  <a:pt x="441" y="143"/>
                  <a:pt x="435" y="150"/>
                </a:cubicBezTo>
                <a:cubicBezTo>
                  <a:pt x="428" y="160"/>
                  <a:pt x="421" y="169"/>
                  <a:pt x="412" y="178"/>
                </a:cubicBezTo>
                <a:cubicBezTo>
                  <a:pt x="409" y="181"/>
                  <a:pt x="406" y="185"/>
                  <a:pt x="403" y="188"/>
                </a:cubicBezTo>
                <a:cubicBezTo>
                  <a:pt x="406" y="185"/>
                  <a:pt x="408" y="182"/>
                  <a:pt x="409" y="180"/>
                </a:cubicBezTo>
                <a:close/>
                <a:moveTo>
                  <a:pt x="287" y="281"/>
                </a:moveTo>
                <a:cubicBezTo>
                  <a:pt x="287" y="280"/>
                  <a:pt x="287" y="282"/>
                  <a:pt x="287" y="281"/>
                </a:cubicBezTo>
                <a:close/>
                <a:moveTo>
                  <a:pt x="293" y="278"/>
                </a:moveTo>
                <a:cubicBezTo>
                  <a:pt x="294" y="278"/>
                  <a:pt x="294" y="278"/>
                  <a:pt x="295" y="277"/>
                </a:cubicBezTo>
                <a:cubicBezTo>
                  <a:pt x="295" y="277"/>
                  <a:pt x="296" y="276"/>
                  <a:pt x="297" y="277"/>
                </a:cubicBezTo>
                <a:cubicBezTo>
                  <a:pt x="298" y="279"/>
                  <a:pt x="293" y="279"/>
                  <a:pt x="293" y="278"/>
                </a:cubicBezTo>
                <a:close/>
                <a:moveTo>
                  <a:pt x="299" y="276"/>
                </a:moveTo>
                <a:cubicBezTo>
                  <a:pt x="298" y="275"/>
                  <a:pt x="302" y="275"/>
                  <a:pt x="302" y="276"/>
                </a:cubicBezTo>
                <a:cubicBezTo>
                  <a:pt x="301" y="276"/>
                  <a:pt x="300" y="277"/>
                  <a:pt x="299" y="276"/>
                </a:cubicBezTo>
                <a:close/>
                <a:moveTo>
                  <a:pt x="316" y="268"/>
                </a:moveTo>
                <a:cubicBezTo>
                  <a:pt x="315" y="267"/>
                  <a:pt x="320" y="266"/>
                  <a:pt x="320" y="267"/>
                </a:cubicBezTo>
                <a:cubicBezTo>
                  <a:pt x="317" y="270"/>
                  <a:pt x="317" y="268"/>
                  <a:pt x="316" y="268"/>
                </a:cubicBezTo>
                <a:close/>
                <a:moveTo>
                  <a:pt x="356" y="243"/>
                </a:moveTo>
                <a:cubicBezTo>
                  <a:pt x="356" y="242"/>
                  <a:pt x="363" y="238"/>
                  <a:pt x="363" y="238"/>
                </a:cubicBezTo>
                <a:cubicBezTo>
                  <a:pt x="364" y="239"/>
                  <a:pt x="352" y="246"/>
                  <a:pt x="356" y="243"/>
                </a:cubicBezTo>
                <a:close/>
                <a:moveTo>
                  <a:pt x="372" y="231"/>
                </a:moveTo>
                <a:cubicBezTo>
                  <a:pt x="373" y="230"/>
                  <a:pt x="375" y="228"/>
                  <a:pt x="377" y="226"/>
                </a:cubicBezTo>
                <a:cubicBezTo>
                  <a:pt x="375" y="228"/>
                  <a:pt x="373" y="230"/>
                  <a:pt x="372" y="231"/>
                </a:cubicBezTo>
                <a:close/>
                <a:moveTo>
                  <a:pt x="386" y="220"/>
                </a:moveTo>
                <a:cubicBezTo>
                  <a:pt x="386" y="219"/>
                  <a:pt x="387" y="218"/>
                  <a:pt x="388" y="218"/>
                </a:cubicBezTo>
                <a:cubicBezTo>
                  <a:pt x="387" y="219"/>
                  <a:pt x="387" y="219"/>
                  <a:pt x="386" y="220"/>
                </a:cubicBezTo>
                <a:close/>
                <a:moveTo>
                  <a:pt x="395" y="212"/>
                </a:moveTo>
                <a:cubicBezTo>
                  <a:pt x="394" y="211"/>
                  <a:pt x="397" y="209"/>
                  <a:pt x="397" y="210"/>
                </a:cubicBezTo>
                <a:cubicBezTo>
                  <a:pt x="397" y="210"/>
                  <a:pt x="396" y="211"/>
                  <a:pt x="395" y="212"/>
                </a:cubicBezTo>
                <a:close/>
                <a:moveTo>
                  <a:pt x="401" y="205"/>
                </a:moveTo>
                <a:cubicBezTo>
                  <a:pt x="402" y="204"/>
                  <a:pt x="402" y="204"/>
                  <a:pt x="403" y="203"/>
                </a:cubicBezTo>
                <a:cubicBezTo>
                  <a:pt x="403" y="204"/>
                  <a:pt x="402" y="205"/>
                  <a:pt x="401" y="205"/>
                </a:cubicBezTo>
                <a:close/>
                <a:moveTo>
                  <a:pt x="415" y="190"/>
                </a:moveTo>
                <a:cubicBezTo>
                  <a:pt x="416" y="189"/>
                  <a:pt x="416" y="189"/>
                  <a:pt x="417" y="188"/>
                </a:cubicBezTo>
                <a:cubicBezTo>
                  <a:pt x="417" y="189"/>
                  <a:pt x="416" y="190"/>
                  <a:pt x="415" y="190"/>
                </a:cubicBezTo>
                <a:close/>
                <a:moveTo>
                  <a:pt x="466" y="119"/>
                </a:moveTo>
                <a:cubicBezTo>
                  <a:pt x="453" y="138"/>
                  <a:pt x="442" y="157"/>
                  <a:pt x="427" y="175"/>
                </a:cubicBezTo>
                <a:cubicBezTo>
                  <a:pt x="413" y="192"/>
                  <a:pt x="398" y="207"/>
                  <a:pt x="382" y="221"/>
                </a:cubicBezTo>
                <a:cubicBezTo>
                  <a:pt x="375" y="227"/>
                  <a:pt x="369" y="232"/>
                  <a:pt x="362" y="237"/>
                </a:cubicBezTo>
                <a:cubicBezTo>
                  <a:pt x="360" y="238"/>
                  <a:pt x="354" y="244"/>
                  <a:pt x="349" y="248"/>
                </a:cubicBezTo>
                <a:cubicBezTo>
                  <a:pt x="351" y="246"/>
                  <a:pt x="353" y="245"/>
                  <a:pt x="353" y="245"/>
                </a:cubicBezTo>
                <a:cubicBezTo>
                  <a:pt x="355" y="249"/>
                  <a:pt x="329" y="259"/>
                  <a:pt x="329" y="260"/>
                </a:cubicBezTo>
                <a:cubicBezTo>
                  <a:pt x="330" y="260"/>
                  <a:pt x="331" y="259"/>
                  <a:pt x="332" y="259"/>
                </a:cubicBezTo>
                <a:cubicBezTo>
                  <a:pt x="332" y="259"/>
                  <a:pt x="324" y="264"/>
                  <a:pt x="322" y="266"/>
                </a:cubicBezTo>
                <a:cubicBezTo>
                  <a:pt x="323" y="265"/>
                  <a:pt x="324" y="264"/>
                  <a:pt x="325" y="263"/>
                </a:cubicBezTo>
                <a:cubicBezTo>
                  <a:pt x="324" y="262"/>
                  <a:pt x="313" y="268"/>
                  <a:pt x="313" y="268"/>
                </a:cubicBezTo>
                <a:cubicBezTo>
                  <a:pt x="314" y="268"/>
                  <a:pt x="315" y="268"/>
                  <a:pt x="316" y="268"/>
                </a:cubicBezTo>
                <a:cubicBezTo>
                  <a:pt x="316" y="270"/>
                  <a:pt x="310" y="272"/>
                  <a:pt x="308" y="272"/>
                </a:cubicBezTo>
                <a:cubicBezTo>
                  <a:pt x="308" y="272"/>
                  <a:pt x="309" y="272"/>
                  <a:pt x="309" y="272"/>
                </a:cubicBezTo>
                <a:cubicBezTo>
                  <a:pt x="309" y="272"/>
                  <a:pt x="302" y="276"/>
                  <a:pt x="302" y="275"/>
                </a:cubicBezTo>
                <a:cubicBezTo>
                  <a:pt x="302" y="274"/>
                  <a:pt x="303" y="274"/>
                  <a:pt x="303" y="273"/>
                </a:cubicBezTo>
                <a:cubicBezTo>
                  <a:pt x="302" y="273"/>
                  <a:pt x="300" y="273"/>
                  <a:pt x="299" y="274"/>
                </a:cubicBezTo>
                <a:cubicBezTo>
                  <a:pt x="340" y="254"/>
                  <a:pt x="378" y="226"/>
                  <a:pt x="409" y="193"/>
                </a:cubicBezTo>
                <a:cubicBezTo>
                  <a:pt x="427" y="174"/>
                  <a:pt x="444" y="153"/>
                  <a:pt x="458" y="131"/>
                </a:cubicBezTo>
                <a:cubicBezTo>
                  <a:pt x="469" y="112"/>
                  <a:pt x="484" y="89"/>
                  <a:pt x="489" y="68"/>
                </a:cubicBezTo>
                <a:cubicBezTo>
                  <a:pt x="486" y="83"/>
                  <a:pt x="475" y="105"/>
                  <a:pt x="466" y="119"/>
                </a:cubicBezTo>
                <a:close/>
                <a:moveTo>
                  <a:pt x="490" y="38"/>
                </a:moveTo>
                <a:cubicBezTo>
                  <a:pt x="489" y="38"/>
                  <a:pt x="491" y="35"/>
                  <a:pt x="491" y="34"/>
                </a:cubicBezTo>
                <a:cubicBezTo>
                  <a:pt x="491" y="34"/>
                  <a:pt x="490" y="39"/>
                  <a:pt x="490" y="38"/>
                </a:cubicBezTo>
                <a:close/>
                <a:moveTo>
                  <a:pt x="504" y="39"/>
                </a:moveTo>
                <a:cubicBezTo>
                  <a:pt x="504" y="38"/>
                  <a:pt x="506" y="35"/>
                  <a:pt x="506" y="34"/>
                </a:cubicBezTo>
                <a:cubicBezTo>
                  <a:pt x="506" y="35"/>
                  <a:pt x="503" y="40"/>
                  <a:pt x="504" y="39"/>
                </a:cubicBezTo>
                <a:close/>
                <a:moveTo>
                  <a:pt x="510" y="23"/>
                </a:moveTo>
                <a:cubicBezTo>
                  <a:pt x="509" y="23"/>
                  <a:pt x="513" y="20"/>
                  <a:pt x="513" y="19"/>
                </a:cubicBezTo>
                <a:cubicBezTo>
                  <a:pt x="514" y="20"/>
                  <a:pt x="511" y="24"/>
                  <a:pt x="510" y="23"/>
                </a:cubicBezTo>
                <a:close/>
                <a:moveTo>
                  <a:pt x="244" y="295"/>
                </a:moveTo>
                <a:cubicBezTo>
                  <a:pt x="243" y="294"/>
                  <a:pt x="244" y="296"/>
                  <a:pt x="244" y="295"/>
                </a:cubicBezTo>
                <a:close/>
                <a:moveTo>
                  <a:pt x="72" y="297"/>
                </a:moveTo>
                <a:cubicBezTo>
                  <a:pt x="72" y="295"/>
                  <a:pt x="62" y="295"/>
                  <a:pt x="61" y="295"/>
                </a:cubicBezTo>
                <a:cubicBezTo>
                  <a:pt x="62" y="295"/>
                  <a:pt x="71" y="298"/>
                  <a:pt x="72" y="297"/>
                </a:cubicBezTo>
                <a:close/>
                <a:moveTo>
                  <a:pt x="250" y="294"/>
                </a:moveTo>
                <a:cubicBezTo>
                  <a:pt x="248" y="293"/>
                  <a:pt x="249" y="294"/>
                  <a:pt x="250" y="294"/>
                </a:cubicBezTo>
                <a:close/>
                <a:moveTo>
                  <a:pt x="349" y="248"/>
                </a:moveTo>
                <a:cubicBezTo>
                  <a:pt x="345" y="251"/>
                  <a:pt x="341" y="254"/>
                  <a:pt x="340" y="254"/>
                </a:cubicBezTo>
                <a:cubicBezTo>
                  <a:pt x="341" y="254"/>
                  <a:pt x="345" y="251"/>
                  <a:pt x="349" y="248"/>
                </a:cubicBezTo>
                <a:close/>
                <a:moveTo>
                  <a:pt x="95" y="303"/>
                </a:moveTo>
                <a:cubicBezTo>
                  <a:pt x="95" y="304"/>
                  <a:pt x="95" y="302"/>
                  <a:pt x="95" y="303"/>
                </a:cubicBezTo>
                <a:close/>
                <a:moveTo>
                  <a:pt x="311" y="270"/>
                </a:moveTo>
                <a:cubicBezTo>
                  <a:pt x="310" y="269"/>
                  <a:pt x="311" y="270"/>
                  <a:pt x="311" y="270"/>
                </a:cubicBezTo>
                <a:close/>
                <a:moveTo>
                  <a:pt x="334" y="257"/>
                </a:moveTo>
                <a:cubicBezTo>
                  <a:pt x="334" y="257"/>
                  <a:pt x="339" y="255"/>
                  <a:pt x="339" y="254"/>
                </a:cubicBezTo>
                <a:cubicBezTo>
                  <a:pt x="338" y="254"/>
                  <a:pt x="335" y="256"/>
                  <a:pt x="334" y="257"/>
                </a:cubicBezTo>
                <a:close/>
                <a:moveTo>
                  <a:pt x="308" y="272"/>
                </a:moveTo>
                <a:cubicBezTo>
                  <a:pt x="307" y="272"/>
                  <a:pt x="307" y="272"/>
                  <a:pt x="306" y="272"/>
                </a:cubicBezTo>
                <a:cubicBezTo>
                  <a:pt x="306" y="272"/>
                  <a:pt x="307" y="272"/>
                  <a:pt x="308" y="272"/>
                </a:cubicBezTo>
                <a:close/>
                <a:moveTo>
                  <a:pt x="55" y="259"/>
                </a:moveTo>
                <a:cubicBezTo>
                  <a:pt x="55" y="258"/>
                  <a:pt x="54" y="259"/>
                  <a:pt x="54" y="259"/>
                </a:cubicBezTo>
                <a:cubicBezTo>
                  <a:pt x="54" y="259"/>
                  <a:pt x="55" y="259"/>
                  <a:pt x="55" y="259"/>
                </a:cubicBezTo>
                <a:close/>
                <a:moveTo>
                  <a:pt x="106" y="233"/>
                </a:moveTo>
                <a:cubicBezTo>
                  <a:pt x="106" y="233"/>
                  <a:pt x="106" y="233"/>
                  <a:pt x="106" y="232"/>
                </a:cubicBezTo>
                <a:cubicBezTo>
                  <a:pt x="105" y="229"/>
                  <a:pt x="105" y="231"/>
                  <a:pt x="106" y="233"/>
                </a:cubicBezTo>
                <a:close/>
                <a:moveTo>
                  <a:pt x="54" y="259"/>
                </a:moveTo>
                <a:cubicBezTo>
                  <a:pt x="54" y="260"/>
                  <a:pt x="54" y="260"/>
                  <a:pt x="54" y="260"/>
                </a:cubicBezTo>
                <a:cubicBezTo>
                  <a:pt x="54" y="259"/>
                  <a:pt x="54" y="259"/>
                  <a:pt x="54" y="259"/>
                </a:cubicBezTo>
                <a:cubicBezTo>
                  <a:pt x="54" y="259"/>
                  <a:pt x="54" y="259"/>
                  <a:pt x="54" y="259"/>
                </a:cubicBezTo>
                <a:close/>
                <a:moveTo>
                  <a:pt x="67" y="245"/>
                </a:moveTo>
                <a:cubicBezTo>
                  <a:pt x="67" y="245"/>
                  <a:pt x="67" y="245"/>
                  <a:pt x="67" y="245"/>
                </a:cubicBezTo>
                <a:cubicBezTo>
                  <a:pt x="67" y="245"/>
                  <a:pt x="67" y="245"/>
                  <a:pt x="67" y="245"/>
                </a:cubicBezTo>
                <a:cubicBezTo>
                  <a:pt x="67" y="245"/>
                  <a:pt x="67" y="245"/>
                  <a:pt x="67" y="245"/>
                </a:cubicBezTo>
                <a:close/>
                <a:moveTo>
                  <a:pt x="68" y="244"/>
                </a:moveTo>
                <a:cubicBezTo>
                  <a:pt x="68" y="244"/>
                  <a:pt x="68" y="244"/>
                  <a:pt x="68" y="244"/>
                </a:cubicBezTo>
                <a:cubicBezTo>
                  <a:pt x="68" y="245"/>
                  <a:pt x="68" y="244"/>
                  <a:pt x="68" y="244"/>
                </a:cubicBezTo>
                <a:close/>
                <a:moveTo>
                  <a:pt x="67" y="244"/>
                </a:moveTo>
                <a:cubicBezTo>
                  <a:pt x="67" y="244"/>
                  <a:pt x="67" y="244"/>
                  <a:pt x="67" y="244"/>
                </a:cubicBezTo>
                <a:cubicBezTo>
                  <a:pt x="67" y="245"/>
                  <a:pt x="67" y="245"/>
                  <a:pt x="67" y="244"/>
                </a:cubicBezTo>
                <a:close/>
                <a:moveTo>
                  <a:pt x="79" y="241"/>
                </a:moveTo>
                <a:cubicBezTo>
                  <a:pt x="79" y="240"/>
                  <a:pt x="79" y="242"/>
                  <a:pt x="79" y="241"/>
                </a:cubicBezTo>
                <a:close/>
                <a:moveTo>
                  <a:pt x="76" y="242"/>
                </a:moveTo>
                <a:cubicBezTo>
                  <a:pt x="76" y="243"/>
                  <a:pt x="76" y="241"/>
                  <a:pt x="76" y="242"/>
                </a:cubicBezTo>
                <a:close/>
                <a:moveTo>
                  <a:pt x="18" y="253"/>
                </a:moveTo>
                <a:cubicBezTo>
                  <a:pt x="16" y="251"/>
                  <a:pt x="18" y="254"/>
                  <a:pt x="18" y="253"/>
                </a:cubicBezTo>
                <a:close/>
                <a:moveTo>
                  <a:pt x="75" y="240"/>
                </a:moveTo>
                <a:cubicBezTo>
                  <a:pt x="75" y="241"/>
                  <a:pt x="75" y="239"/>
                  <a:pt x="75" y="240"/>
                </a:cubicBezTo>
                <a:close/>
                <a:moveTo>
                  <a:pt x="85" y="253"/>
                </a:moveTo>
                <a:cubicBezTo>
                  <a:pt x="86" y="254"/>
                  <a:pt x="85" y="251"/>
                  <a:pt x="85" y="253"/>
                </a:cubicBezTo>
                <a:close/>
                <a:moveTo>
                  <a:pt x="97" y="237"/>
                </a:moveTo>
                <a:cubicBezTo>
                  <a:pt x="97" y="238"/>
                  <a:pt x="99" y="237"/>
                  <a:pt x="98" y="236"/>
                </a:cubicBezTo>
                <a:cubicBezTo>
                  <a:pt x="98" y="236"/>
                  <a:pt x="97" y="237"/>
                  <a:pt x="97" y="237"/>
                </a:cubicBezTo>
                <a:close/>
                <a:moveTo>
                  <a:pt x="106" y="247"/>
                </a:moveTo>
                <a:cubicBezTo>
                  <a:pt x="105" y="246"/>
                  <a:pt x="106" y="247"/>
                  <a:pt x="106" y="247"/>
                </a:cubicBezTo>
                <a:close/>
                <a:moveTo>
                  <a:pt x="96" y="236"/>
                </a:moveTo>
                <a:cubicBezTo>
                  <a:pt x="96" y="235"/>
                  <a:pt x="98" y="235"/>
                  <a:pt x="99" y="234"/>
                </a:cubicBezTo>
                <a:cubicBezTo>
                  <a:pt x="99" y="234"/>
                  <a:pt x="99" y="234"/>
                  <a:pt x="99" y="234"/>
                </a:cubicBezTo>
                <a:cubicBezTo>
                  <a:pt x="101" y="234"/>
                  <a:pt x="102" y="233"/>
                  <a:pt x="103" y="232"/>
                </a:cubicBezTo>
                <a:cubicBezTo>
                  <a:pt x="103" y="232"/>
                  <a:pt x="103" y="232"/>
                  <a:pt x="103" y="232"/>
                </a:cubicBezTo>
                <a:cubicBezTo>
                  <a:pt x="103" y="233"/>
                  <a:pt x="103" y="232"/>
                  <a:pt x="103" y="232"/>
                </a:cubicBezTo>
                <a:cubicBezTo>
                  <a:pt x="103" y="232"/>
                  <a:pt x="103" y="232"/>
                  <a:pt x="103" y="231"/>
                </a:cubicBezTo>
                <a:cubicBezTo>
                  <a:pt x="103" y="232"/>
                  <a:pt x="90" y="235"/>
                  <a:pt x="90" y="235"/>
                </a:cubicBezTo>
                <a:cubicBezTo>
                  <a:pt x="90" y="235"/>
                  <a:pt x="90" y="237"/>
                  <a:pt x="90" y="237"/>
                </a:cubicBezTo>
                <a:cubicBezTo>
                  <a:pt x="92" y="237"/>
                  <a:pt x="94" y="236"/>
                  <a:pt x="96" y="236"/>
                </a:cubicBezTo>
                <a:close/>
                <a:moveTo>
                  <a:pt x="105" y="246"/>
                </a:moveTo>
                <a:cubicBezTo>
                  <a:pt x="106" y="245"/>
                  <a:pt x="109" y="248"/>
                  <a:pt x="110" y="248"/>
                </a:cubicBezTo>
                <a:cubicBezTo>
                  <a:pt x="112" y="248"/>
                  <a:pt x="106" y="242"/>
                  <a:pt x="105" y="246"/>
                </a:cubicBezTo>
                <a:close/>
                <a:moveTo>
                  <a:pt x="94" y="237"/>
                </a:moveTo>
                <a:cubicBezTo>
                  <a:pt x="94" y="238"/>
                  <a:pt x="94" y="237"/>
                  <a:pt x="94" y="237"/>
                </a:cubicBezTo>
                <a:close/>
                <a:moveTo>
                  <a:pt x="89" y="237"/>
                </a:moveTo>
                <a:cubicBezTo>
                  <a:pt x="91" y="233"/>
                  <a:pt x="78" y="239"/>
                  <a:pt x="79" y="240"/>
                </a:cubicBezTo>
                <a:cubicBezTo>
                  <a:pt x="79" y="240"/>
                  <a:pt x="89" y="237"/>
                  <a:pt x="89" y="237"/>
                </a:cubicBezTo>
                <a:close/>
                <a:moveTo>
                  <a:pt x="85" y="237"/>
                </a:moveTo>
                <a:cubicBezTo>
                  <a:pt x="85" y="238"/>
                  <a:pt x="85" y="236"/>
                  <a:pt x="85" y="237"/>
                </a:cubicBezTo>
                <a:close/>
                <a:moveTo>
                  <a:pt x="49" y="260"/>
                </a:moveTo>
                <a:cubicBezTo>
                  <a:pt x="49" y="260"/>
                  <a:pt x="49" y="261"/>
                  <a:pt x="49" y="260"/>
                </a:cubicBezTo>
                <a:close/>
                <a:moveTo>
                  <a:pt x="63" y="257"/>
                </a:moveTo>
                <a:cubicBezTo>
                  <a:pt x="64" y="256"/>
                  <a:pt x="63" y="257"/>
                  <a:pt x="63" y="257"/>
                </a:cubicBezTo>
                <a:close/>
                <a:moveTo>
                  <a:pt x="71" y="257"/>
                </a:moveTo>
                <a:cubicBezTo>
                  <a:pt x="71" y="257"/>
                  <a:pt x="73" y="256"/>
                  <a:pt x="73" y="256"/>
                </a:cubicBezTo>
                <a:cubicBezTo>
                  <a:pt x="73" y="256"/>
                  <a:pt x="70" y="255"/>
                  <a:pt x="71" y="257"/>
                </a:cubicBezTo>
                <a:close/>
                <a:moveTo>
                  <a:pt x="72" y="257"/>
                </a:moveTo>
                <a:cubicBezTo>
                  <a:pt x="73" y="258"/>
                  <a:pt x="72" y="256"/>
                  <a:pt x="72" y="257"/>
                </a:cubicBezTo>
                <a:close/>
                <a:moveTo>
                  <a:pt x="53" y="259"/>
                </a:moveTo>
                <a:cubicBezTo>
                  <a:pt x="53" y="258"/>
                  <a:pt x="53" y="260"/>
                  <a:pt x="53" y="259"/>
                </a:cubicBezTo>
                <a:close/>
                <a:moveTo>
                  <a:pt x="71" y="258"/>
                </a:moveTo>
                <a:cubicBezTo>
                  <a:pt x="69" y="258"/>
                  <a:pt x="73" y="258"/>
                  <a:pt x="71" y="258"/>
                </a:cubicBezTo>
                <a:close/>
                <a:moveTo>
                  <a:pt x="61" y="258"/>
                </a:moveTo>
                <a:cubicBezTo>
                  <a:pt x="61" y="258"/>
                  <a:pt x="61" y="258"/>
                  <a:pt x="61" y="257"/>
                </a:cubicBezTo>
                <a:cubicBezTo>
                  <a:pt x="61" y="257"/>
                  <a:pt x="61" y="257"/>
                  <a:pt x="61" y="258"/>
                </a:cubicBezTo>
                <a:close/>
                <a:moveTo>
                  <a:pt x="62" y="257"/>
                </a:moveTo>
                <a:cubicBezTo>
                  <a:pt x="62" y="258"/>
                  <a:pt x="62" y="256"/>
                  <a:pt x="62" y="257"/>
                </a:cubicBezTo>
                <a:close/>
                <a:moveTo>
                  <a:pt x="82" y="254"/>
                </a:moveTo>
                <a:cubicBezTo>
                  <a:pt x="82" y="255"/>
                  <a:pt x="82" y="254"/>
                  <a:pt x="82" y="254"/>
                </a:cubicBezTo>
                <a:close/>
                <a:moveTo>
                  <a:pt x="74" y="243"/>
                </a:moveTo>
                <a:cubicBezTo>
                  <a:pt x="75" y="244"/>
                  <a:pt x="74" y="242"/>
                  <a:pt x="74" y="243"/>
                </a:cubicBezTo>
                <a:close/>
                <a:moveTo>
                  <a:pt x="72" y="258"/>
                </a:moveTo>
                <a:cubicBezTo>
                  <a:pt x="73" y="258"/>
                  <a:pt x="70" y="257"/>
                  <a:pt x="72" y="258"/>
                </a:cubicBezTo>
                <a:close/>
                <a:moveTo>
                  <a:pt x="74" y="257"/>
                </a:moveTo>
                <a:cubicBezTo>
                  <a:pt x="74" y="256"/>
                  <a:pt x="74" y="257"/>
                  <a:pt x="74" y="257"/>
                </a:cubicBezTo>
                <a:close/>
                <a:moveTo>
                  <a:pt x="76" y="256"/>
                </a:moveTo>
                <a:cubicBezTo>
                  <a:pt x="75" y="255"/>
                  <a:pt x="76" y="257"/>
                  <a:pt x="76" y="256"/>
                </a:cubicBezTo>
                <a:close/>
                <a:moveTo>
                  <a:pt x="83" y="253"/>
                </a:moveTo>
                <a:cubicBezTo>
                  <a:pt x="84" y="254"/>
                  <a:pt x="83" y="252"/>
                  <a:pt x="83" y="253"/>
                </a:cubicBezTo>
                <a:close/>
                <a:moveTo>
                  <a:pt x="47" y="260"/>
                </a:moveTo>
                <a:cubicBezTo>
                  <a:pt x="47" y="261"/>
                  <a:pt x="47" y="260"/>
                  <a:pt x="47" y="260"/>
                </a:cubicBezTo>
                <a:close/>
                <a:moveTo>
                  <a:pt x="49" y="263"/>
                </a:moveTo>
                <a:cubicBezTo>
                  <a:pt x="49" y="264"/>
                  <a:pt x="49" y="262"/>
                  <a:pt x="49" y="263"/>
                </a:cubicBezTo>
                <a:close/>
                <a:moveTo>
                  <a:pt x="95" y="246"/>
                </a:moveTo>
                <a:cubicBezTo>
                  <a:pt x="94" y="244"/>
                  <a:pt x="95" y="247"/>
                  <a:pt x="95" y="246"/>
                </a:cubicBezTo>
                <a:close/>
                <a:moveTo>
                  <a:pt x="104" y="247"/>
                </a:moveTo>
                <a:cubicBezTo>
                  <a:pt x="105" y="249"/>
                  <a:pt x="104" y="245"/>
                  <a:pt x="104" y="247"/>
                </a:cubicBezTo>
                <a:close/>
                <a:moveTo>
                  <a:pt x="73" y="243"/>
                </a:moveTo>
                <a:cubicBezTo>
                  <a:pt x="73" y="242"/>
                  <a:pt x="74" y="243"/>
                  <a:pt x="73" y="243"/>
                </a:cubicBezTo>
                <a:close/>
                <a:moveTo>
                  <a:pt x="61" y="247"/>
                </a:moveTo>
                <a:cubicBezTo>
                  <a:pt x="60" y="245"/>
                  <a:pt x="61" y="248"/>
                  <a:pt x="61" y="247"/>
                </a:cubicBezTo>
                <a:close/>
                <a:moveTo>
                  <a:pt x="65" y="246"/>
                </a:moveTo>
                <a:cubicBezTo>
                  <a:pt x="65" y="247"/>
                  <a:pt x="65" y="245"/>
                  <a:pt x="65" y="246"/>
                </a:cubicBezTo>
                <a:close/>
                <a:moveTo>
                  <a:pt x="51" y="259"/>
                </a:moveTo>
                <a:cubicBezTo>
                  <a:pt x="51" y="260"/>
                  <a:pt x="51" y="259"/>
                  <a:pt x="51" y="259"/>
                </a:cubicBezTo>
                <a:close/>
                <a:moveTo>
                  <a:pt x="52" y="259"/>
                </a:moveTo>
                <a:cubicBezTo>
                  <a:pt x="51" y="259"/>
                  <a:pt x="52" y="260"/>
                  <a:pt x="52" y="259"/>
                </a:cubicBezTo>
                <a:close/>
                <a:moveTo>
                  <a:pt x="50" y="260"/>
                </a:moveTo>
                <a:cubicBezTo>
                  <a:pt x="50" y="259"/>
                  <a:pt x="50" y="261"/>
                  <a:pt x="50" y="260"/>
                </a:cubicBezTo>
                <a:close/>
                <a:moveTo>
                  <a:pt x="34" y="312"/>
                </a:moveTo>
                <a:cubicBezTo>
                  <a:pt x="34" y="313"/>
                  <a:pt x="35" y="312"/>
                  <a:pt x="34" y="312"/>
                </a:cubicBezTo>
                <a:close/>
                <a:moveTo>
                  <a:pt x="25" y="298"/>
                </a:moveTo>
                <a:cubicBezTo>
                  <a:pt x="24" y="298"/>
                  <a:pt x="26" y="297"/>
                  <a:pt x="25" y="298"/>
                </a:cubicBezTo>
                <a:close/>
                <a:moveTo>
                  <a:pt x="33" y="312"/>
                </a:moveTo>
                <a:cubicBezTo>
                  <a:pt x="33" y="311"/>
                  <a:pt x="34" y="313"/>
                  <a:pt x="33" y="312"/>
                </a:cubicBezTo>
                <a:close/>
                <a:moveTo>
                  <a:pt x="55" y="329"/>
                </a:moveTo>
                <a:cubicBezTo>
                  <a:pt x="57" y="328"/>
                  <a:pt x="55" y="329"/>
                  <a:pt x="55" y="329"/>
                </a:cubicBezTo>
                <a:close/>
                <a:moveTo>
                  <a:pt x="34" y="312"/>
                </a:moveTo>
                <a:cubicBezTo>
                  <a:pt x="33" y="314"/>
                  <a:pt x="35" y="310"/>
                  <a:pt x="34" y="312"/>
                </a:cubicBezTo>
                <a:close/>
                <a:moveTo>
                  <a:pt x="51" y="311"/>
                </a:moveTo>
                <a:cubicBezTo>
                  <a:pt x="53" y="311"/>
                  <a:pt x="50" y="312"/>
                  <a:pt x="51" y="311"/>
                </a:cubicBezTo>
                <a:close/>
                <a:moveTo>
                  <a:pt x="60" y="333"/>
                </a:moveTo>
                <a:cubicBezTo>
                  <a:pt x="60" y="333"/>
                  <a:pt x="61" y="333"/>
                  <a:pt x="61" y="333"/>
                </a:cubicBezTo>
                <a:cubicBezTo>
                  <a:pt x="60" y="333"/>
                  <a:pt x="57" y="323"/>
                  <a:pt x="57" y="323"/>
                </a:cubicBezTo>
                <a:cubicBezTo>
                  <a:pt x="57" y="323"/>
                  <a:pt x="56" y="323"/>
                  <a:pt x="56" y="323"/>
                </a:cubicBezTo>
                <a:cubicBezTo>
                  <a:pt x="56" y="323"/>
                  <a:pt x="57" y="327"/>
                  <a:pt x="57" y="327"/>
                </a:cubicBezTo>
                <a:cubicBezTo>
                  <a:pt x="57" y="328"/>
                  <a:pt x="57" y="329"/>
                  <a:pt x="58" y="330"/>
                </a:cubicBezTo>
                <a:cubicBezTo>
                  <a:pt x="58" y="330"/>
                  <a:pt x="59" y="330"/>
                  <a:pt x="58" y="330"/>
                </a:cubicBezTo>
                <a:cubicBezTo>
                  <a:pt x="58" y="330"/>
                  <a:pt x="58" y="330"/>
                  <a:pt x="58" y="330"/>
                </a:cubicBezTo>
                <a:cubicBezTo>
                  <a:pt x="59" y="331"/>
                  <a:pt x="59" y="332"/>
                  <a:pt x="60" y="333"/>
                </a:cubicBezTo>
                <a:cubicBezTo>
                  <a:pt x="60" y="333"/>
                  <a:pt x="60" y="333"/>
                  <a:pt x="60" y="333"/>
                </a:cubicBezTo>
                <a:cubicBezTo>
                  <a:pt x="60" y="333"/>
                  <a:pt x="60" y="333"/>
                  <a:pt x="60" y="333"/>
                </a:cubicBezTo>
                <a:close/>
                <a:moveTo>
                  <a:pt x="35" y="312"/>
                </a:moveTo>
                <a:cubicBezTo>
                  <a:pt x="36" y="311"/>
                  <a:pt x="34" y="312"/>
                  <a:pt x="35" y="312"/>
                </a:cubicBezTo>
                <a:close/>
                <a:moveTo>
                  <a:pt x="52" y="314"/>
                </a:moveTo>
                <a:cubicBezTo>
                  <a:pt x="52" y="314"/>
                  <a:pt x="55" y="323"/>
                  <a:pt x="55" y="323"/>
                </a:cubicBezTo>
                <a:cubicBezTo>
                  <a:pt x="59" y="323"/>
                  <a:pt x="53" y="313"/>
                  <a:pt x="52" y="314"/>
                </a:cubicBezTo>
                <a:close/>
                <a:moveTo>
                  <a:pt x="55" y="319"/>
                </a:moveTo>
                <a:cubicBezTo>
                  <a:pt x="54" y="319"/>
                  <a:pt x="56" y="319"/>
                  <a:pt x="55" y="319"/>
                </a:cubicBezTo>
                <a:close/>
                <a:moveTo>
                  <a:pt x="55" y="326"/>
                </a:moveTo>
                <a:cubicBezTo>
                  <a:pt x="56" y="326"/>
                  <a:pt x="54" y="327"/>
                  <a:pt x="55" y="326"/>
                </a:cubicBezTo>
                <a:close/>
                <a:moveTo>
                  <a:pt x="47" y="328"/>
                </a:moveTo>
                <a:cubicBezTo>
                  <a:pt x="48" y="328"/>
                  <a:pt x="46" y="329"/>
                  <a:pt x="47" y="328"/>
                </a:cubicBezTo>
                <a:close/>
                <a:moveTo>
                  <a:pt x="30" y="299"/>
                </a:moveTo>
                <a:cubicBezTo>
                  <a:pt x="30" y="299"/>
                  <a:pt x="29" y="299"/>
                  <a:pt x="29" y="299"/>
                </a:cubicBezTo>
                <a:cubicBezTo>
                  <a:pt x="29" y="299"/>
                  <a:pt x="29" y="299"/>
                  <a:pt x="29" y="299"/>
                </a:cubicBezTo>
                <a:cubicBezTo>
                  <a:pt x="30" y="299"/>
                  <a:pt x="30" y="299"/>
                  <a:pt x="30" y="299"/>
                </a:cubicBezTo>
                <a:close/>
                <a:moveTo>
                  <a:pt x="46" y="306"/>
                </a:moveTo>
                <a:cubicBezTo>
                  <a:pt x="46" y="306"/>
                  <a:pt x="46" y="306"/>
                  <a:pt x="46" y="306"/>
                </a:cubicBezTo>
                <a:cubicBezTo>
                  <a:pt x="46" y="306"/>
                  <a:pt x="46" y="306"/>
                  <a:pt x="46" y="306"/>
                </a:cubicBezTo>
                <a:cubicBezTo>
                  <a:pt x="45" y="306"/>
                  <a:pt x="45" y="306"/>
                  <a:pt x="46" y="306"/>
                </a:cubicBezTo>
                <a:close/>
                <a:moveTo>
                  <a:pt x="29" y="300"/>
                </a:moveTo>
                <a:cubicBezTo>
                  <a:pt x="29" y="300"/>
                  <a:pt x="29" y="300"/>
                  <a:pt x="29" y="300"/>
                </a:cubicBezTo>
                <a:cubicBezTo>
                  <a:pt x="29" y="300"/>
                  <a:pt x="30" y="300"/>
                  <a:pt x="30" y="300"/>
                </a:cubicBezTo>
                <a:cubicBezTo>
                  <a:pt x="30" y="300"/>
                  <a:pt x="30" y="300"/>
                  <a:pt x="29" y="300"/>
                </a:cubicBezTo>
                <a:close/>
                <a:moveTo>
                  <a:pt x="46" y="305"/>
                </a:moveTo>
                <a:cubicBezTo>
                  <a:pt x="46" y="305"/>
                  <a:pt x="46" y="305"/>
                  <a:pt x="46" y="305"/>
                </a:cubicBezTo>
                <a:cubicBezTo>
                  <a:pt x="46" y="305"/>
                  <a:pt x="46" y="305"/>
                  <a:pt x="46" y="305"/>
                </a:cubicBezTo>
                <a:cubicBezTo>
                  <a:pt x="46" y="305"/>
                  <a:pt x="45" y="305"/>
                  <a:pt x="46" y="305"/>
                </a:cubicBezTo>
                <a:close/>
                <a:moveTo>
                  <a:pt x="34" y="306"/>
                </a:moveTo>
                <a:cubicBezTo>
                  <a:pt x="34" y="306"/>
                  <a:pt x="33" y="306"/>
                  <a:pt x="34" y="306"/>
                </a:cubicBezTo>
                <a:close/>
                <a:moveTo>
                  <a:pt x="33" y="305"/>
                </a:moveTo>
                <a:cubicBezTo>
                  <a:pt x="32" y="305"/>
                  <a:pt x="34" y="304"/>
                  <a:pt x="33" y="305"/>
                </a:cubicBezTo>
                <a:close/>
                <a:moveTo>
                  <a:pt x="33" y="304"/>
                </a:moveTo>
                <a:cubicBezTo>
                  <a:pt x="32" y="305"/>
                  <a:pt x="33" y="304"/>
                  <a:pt x="33" y="304"/>
                </a:cubicBezTo>
                <a:close/>
                <a:moveTo>
                  <a:pt x="31" y="300"/>
                </a:moveTo>
                <a:cubicBezTo>
                  <a:pt x="31" y="300"/>
                  <a:pt x="30" y="300"/>
                  <a:pt x="30" y="300"/>
                </a:cubicBezTo>
                <a:cubicBezTo>
                  <a:pt x="30" y="300"/>
                  <a:pt x="30" y="301"/>
                  <a:pt x="31" y="300"/>
                </a:cubicBezTo>
                <a:close/>
                <a:moveTo>
                  <a:pt x="27" y="296"/>
                </a:moveTo>
                <a:cubicBezTo>
                  <a:pt x="27" y="296"/>
                  <a:pt x="26" y="296"/>
                  <a:pt x="27" y="296"/>
                </a:cubicBezTo>
                <a:close/>
                <a:moveTo>
                  <a:pt x="29" y="298"/>
                </a:moveTo>
                <a:cubicBezTo>
                  <a:pt x="28" y="298"/>
                  <a:pt x="29" y="298"/>
                  <a:pt x="29" y="298"/>
                </a:cubicBezTo>
                <a:close/>
                <a:moveTo>
                  <a:pt x="26" y="295"/>
                </a:moveTo>
                <a:cubicBezTo>
                  <a:pt x="27" y="295"/>
                  <a:pt x="26" y="296"/>
                  <a:pt x="26" y="295"/>
                </a:cubicBezTo>
                <a:close/>
                <a:moveTo>
                  <a:pt x="43" y="301"/>
                </a:moveTo>
                <a:cubicBezTo>
                  <a:pt x="42" y="301"/>
                  <a:pt x="45" y="300"/>
                  <a:pt x="43" y="301"/>
                </a:cubicBezTo>
                <a:close/>
                <a:moveTo>
                  <a:pt x="35" y="314"/>
                </a:moveTo>
                <a:cubicBezTo>
                  <a:pt x="35" y="313"/>
                  <a:pt x="34" y="314"/>
                  <a:pt x="35" y="314"/>
                </a:cubicBezTo>
                <a:close/>
                <a:moveTo>
                  <a:pt x="29" y="298"/>
                </a:moveTo>
                <a:cubicBezTo>
                  <a:pt x="28" y="299"/>
                  <a:pt x="29" y="298"/>
                  <a:pt x="29" y="298"/>
                </a:cubicBezTo>
                <a:close/>
                <a:moveTo>
                  <a:pt x="33" y="310"/>
                </a:moveTo>
                <a:cubicBezTo>
                  <a:pt x="33" y="310"/>
                  <a:pt x="33" y="310"/>
                  <a:pt x="33" y="310"/>
                </a:cubicBezTo>
                <a:cubicBezTo>
                  <a:pt x="33" y="310"/>
                  <a:pt x="33" y="310"/>
                  <a:pt x="33" y="310"/>
                </a:cubicBezTo>
                <a:cubicBezTo>
                  <a:pt x="33" y="310"/>
                  <a:pt x="32" y="310"/>
                  <a:pt x="33" y="310"/>
                </a:cubicBezTo>
                <a:close/>
                <a:moveTo>
                  <a:pt x="46" y="336"/>
                </a:moveTo>
                <a:cubicBezTo>
                  <a:pt x="48" y="335"/>
                  <a:pt x="44" y="337"/>
                  <a:pt x="46" y="336"/>
                </a:cubicBezTo>
                <a:close/>
                <a:moveTo>
                  <a:pt x="44" y="304"/>
                </a:moveTo>
                <a:cubicBezTo>
                  <a:pt x="43" y="305"/>
                  <a:pt x="45" y="304"/>
                  <a:pt x="44" y="304"/>
                </a:cubicBezTo>
                <a:close/>
                <a:moveTo>
                  <a:pt x="39" y="320"/>
                </a:moveTo>
                <a:cubicBezTo>
                  <a:pt x="39" y="321"/>
                  <a:pt x="40" y="320"/>
                  <a:pt x="39" y="320"/>
                </a:cubicBezTo>
                <a:close/>
                <a:moveTo>
                  <a:pt x="46" y="337"/>
                </a:moveTo>
                <a:cubicBezTo>
                  <a:pt x="47" y="337"/>
                  <a:pt x="45" y="338"/>
                  <a:pt x="46" y="337"/>
                </a:cubicBezTo>
                <a:close/>
                <a:moveTo>
                  <a:pt x="36" y="315"/>
                </a:moveTo>
                <a:cubicBezTo>
                  <a:pt x="35" y="316"/>
                  <a:pt x="37" y="314"/>
                  <a:pt x="36" y="315"/>
                </a:cubicBezTo>
                <a:close/>
                <a:moveTo>
                  <a:pt x="40" y="322"/>
                </a:moveTo>
                <a:cubicBezTo>
                  <a:pt x="41" y="321"/>
                  <a:pt x="39" y="322"/>
                  <a:pt x="40" y="322"/>
                </a:cubicBezTo>
                <a:close/>
                <a:moveTo>
                  <a:pt x="38" y="320"/>
                </a:moveTo>
                <a:cubicBezTo>
                  <a:pt x="38" y="320"/>
                  <a:pt x="37" y="320"/>
                  <a:pt x="38" y="320"/>
                </a:cubicBezTo>
                <a:close/>
                <a:moveTo>
                  <a:pt x="45" y="341"/>
                </a:moveTo>
                <a:cubicBezTo>
                  <a:pt x="45" y="341"/>
                  <a:pt x="48" y="340"/>
                  <a:pt x="49" y="340"/>
                </a:cubicBezTo>
                <a:cubicBezTo>
                  <a:pt x="49" y="340"/>
                  <a:pt x="47" y="338"/>
                  <a:pt x="47" y="338"/>
                </a:cubicBezTo>
                <a:cubicBezTo>
                  <a:pt x="47" y="339"/>
                  <a:pt x="45" y="341"/>
                  <a:pt x="45" y="341"/>
                </a:cubicBezTo>
                <a:close/>
                <a:moveTo>
                  <a:pt x="49" y="312"/>
                </a:moveTo>
                <a:cubicBezTo>
                  <a:pt x="50" y="312"/>
                  <a:pt x="49" y="312"/>
                  <a:pt x="49" y="312"/>
                </a:cubicBezTo>
                <a:close/>
                <a:moveTo>
                  <a:pt x="48" y="310"/>
                </a:moveTo>
                <a:cubicBezTo>
                  <a:pt x="49" y="310"/>
                  <a:pt x="48" y="311"/>
                  <a:pt x="48" y="310"/>
                </a:cubicBezTo>
                <a:close/>
                <a:moveTo>
                  <a:pt x="48" y="311"/>
                </a:moveTo>
                <a:cubicBezTo>
                  <a:pt x="47" y="312"/>
                  <a:pt x="49" y="311"/>
                  <a:pt x="48" y="311"/>
                </a:cubicBezTo>
                <a:close/>
                <a:moveTo>
                  <a:pt x="46" y="337"/>
                </a:moveTo>
                <a:cubicBezTo>
                  <a:pt x="46" y="337"/>
                  <a:pt x="46" y="337"/>
                  <a:pt x="47" y="338"/>
                </a:cubicBezTo>
                <a:cubicBezTo>
                  <a:pt x="47" y="337"/>
                  <a:pt x="47" y="337"/>
                  <a:pt x="46" y="337"/>
                </a:cubicBezTo>
                <a:close/>
                <a:moveTo>
                  <a:pt x="52" y="312"/>
                </a:moveTo>
                <a:cubicBezTo>
                  <a:pt x="51" y="312"/>
                  <a:pt x="51" y="312"/>
                  <a:pt x="51" y="312"/>
                </a:cubicBezTo>
                <a:cubicBezTo>
                  <a:pt x="51" y="312"/>
                  <a:pt x="51" y="312"/>
                  <a:pt x="52" y="312"/>
                </a:cubicBezTo>
                <a:close/>
                <a:moveTo>
                  <a:pt x="50" y="315"/>
                </a:moveTo>
                <a:cubicBezTo>
                  <a:pt x="50" y="315"/>
                  <a:pt x="51" y="315"/>
                  <a:pt x="50" y="315"/>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grpSp>
        <p:nvGrpSpPr>
          <p:cNvPr id="4" name="PA_组合 3"/>
          <p:cNvGrpSpPr/>
          <p:nvPr/>
        </p:nvGrpSpPr>
        <p:grpSpPr>
          <a:xfrm>
            <a:off x="4589461" y="2054964"/>
            <a:ext cx="2688354" cy="2748071"/>
            <a:chOff x="5268913" y="4124325"/>
            <a:chExt cx="652463" cy="666751"/>
          </a:xfrm>
          <a:solidFill>
            <a:schemeClr val="tx1">
              <a:lumMod val="75000"/>
              <a:lumOff val="25000"/>
            </a:schemeClr>
          </a:solidFill>
        </p:grpSpPr>
        <p:sp>
          <p:nvSpPr>
            <p:cNvPr id="5" name="Freeform 719"/>
            <p:cNvSpPr/>
            <p:nvPr/>
          </p:nvSpPr>
          <p:spPr bwMode="auto">
            <a:xfrm>
              <a:off x="5356226" y="4351338"/>
              <a:ext cx="9525" cy="57150"/>
            </a:xfrm>
            <a:custGeom>
              <a:avLst/>
              <a:gdLst/>
              <a:ahLst/>
              <a:cxnLst>
                <a:cxn ang="0">
                  <a:pos x="9" y="3"/>
                </a:cxn>
                <a:cxn ang="0">
                  <a:pos x="9" y="3"/>
                </a:cxn>
                <a:cxn ang="0">
                  <a:pos x="8" y="1"/>
                </a:cxn>
                <a:cxn ang="0">
                  <a:pos x="7" y="0"/>
                </a:cxn>
                <a:cxn ang="0">
                  <a:pos x="3" y="0"/>
                </a:cxn>
                <a:cxn ang="0">
                  <a:pos x="2" y="0"/>
                </a:cxn>
                <a:cxn ang="0">
                  <a:pos x="0" y="2"/>
                </a:cxn>
                <a:cxn ang="0">
                  <a:pos x="0" y="3"/>
                </a:cxn>
                <a:cxn ang="0">
                  <a:pos x="0" y="5"/>
                </a:cxn>
                <a:cxn ang="0">
                  <a:pos x="0" y="5"/>
                </a:cxn>
                <a:cxn ang="0">
                  <a:pos x="4" y="15"/>
                </a:cxn>
                <a:cxn ang="0">
                  <a:pos x="7" y="25"/>
                </a:cxn>
                <a:cxn ang="0">
                  <a:pos x="9" y="35"/>
                </a:cxn>
                <a:cxn ang="0">
                  <a:pos x="11" y="46"/>
                </a:cxn>
                <a:cxn ang="0">
                  <a:pos x="11" y="46"/>
                </a:cxn>
                <a:cxn ang="0">
                  <a:pos x="11" y="53"/>
                </a:cxn>
                <a:cxn ang="0">
                  <a:pos x="9" y="60"/>
                </a:cxn>
                <a:cxn ang="0">
                  <a:pos x="6" y="75"/>
                </a:cxn>
                <a:cxn ang="0">
                  <a:pos x="2" y="89"/>
                </a:cxn>
                <a:cxn ang="0">
                  <a:pos x="1" y="96"/>
                </a:cxn>
                <a:cxn ang="0">
                  <a:pos x="0" y="104"/>
                </a:cxn>
                <a:cxn ang="0">
                  <a:pos x="0" y="104"/>
                </a:cxn>
                <a:cxn ang="0">
                  <a:pos x="0" y="106"/>
                </a:cxn>
                <a:cxn ang="0">
                  <a:pos x="1" y="108"/>
                </a:cxn>
                <a:cxn ang="0">
                  <a:pos x="3" y="108"/>
                </a:cxn>
                <a:cxn ang="0">
                  <a:pos x="5" y="109"/>
                </a:cxn>
                <a:cxn ang="0">
                  <a:pos x="6" y="108"/>
                </a:cxn>
                <a:cxn ang="0">
                  <a:pos x="8" y="108"/>
                </a:cxn>
                <a:cxn ang="0">
                  <a:pos x="9" y="106"/>
                </a:cxn>
                <a:cxn ang="0">
                  <a:pos x="9" y="104"/>
                </a:cxn>
                <a:cxn ang="0">
                  <a:pos x="9" y="104"/>
                </a:cxn>
                <a:cxn ang="0">
                  <a:pos x="12" y="89"/>
                </a:cxn>
                <a:cxn ang="0">
                  <a:pos x="15" y="75"/>
                </a:cxn>
                <a:cxn ang="0">
                  <a:pos x="18" y="60"/>
                </a:cxn>
                <a:cxn ang="0">
                  <a:pos x="20" y="46"/>
                </a:cxn>
                <a:cxn ang="0">
                  <a:pos x="20" y="46"/>
                </a:cxn>
                <a:cxn ang="0">
                  <a:pos x="20" y="41"/>
                </a:cxn>
                <a:cxn ang="0">
                  <a:pos x="20" y="35"/>
                </a:cxn>
                <a:cxn ang="0">
                  <a:pos x="18" y="24"/>
                </a:cxn>
                <a:cxn ang="0">
                  <a:pos x="14" y="13"/>
                </a:cxn>
                <a:cxn ang="0">
                  <a:pos x="9" y="3"/>
                </a:cxn>
                <a:cxn ang="0">
                  <a:pos x="9" y="3"/>
                </a:cxn>
              </a:cxnLst>
              <a:rect l="0" t="0" r="r" b="b"/>
              <a:pathLst>
                <a:path w="20" h="109">
                  <a:moveTo>
                    <a:pt x="9" y="3"/>
                  </a:moveTo>
                  <a:lnTo>
                    <a:pt x="9" y="3"/>
                  </a:lnTo>
                  <a:lnTo>
                    <a:pt x="8" y="1"/>
                  </a:lnTo>
                  <a:lnTo>
                    <a:pt x="7" y="0"/>
                  </a:lnTo>
                  <a:lnTo>
                    <a:pt x="3" y="0"/>
                  </a:lnTo>
                  <a:lnTo>
                    <a:pt x="2" y="0"/>
                  </a:lnTo>
                  <a:lnTo>
                    <a:pt x="0" y="2"/>
                  </a:lnTo>
                  <a:lnTo>
                    <a:pt x="0" y="3"/>
                  </a:lnTo>
                  <a:lnTo>
                    <a:pt x="0" y="5"/>
                  </a:lnTo>
                  <a:lnTo>
                    <a:pt x="0" y="5"/>
                  </a:lnTo>
                  <a:lnTo>
                    <a:pt x="4" y="15"/>
                  </a:lnTo>
                  <a:lnTo>
                    <a:pt x="7" y="25"/>
                  </a:lnTo>
                  <a:lnTo>
                    <a:pt x="9" y="35"/>
                  </a:lnTo>
                  <a:lnTo>
                    <a:pt x="11" y="46"/>
                  </a:lnTo>
                  <a:lnTo>
                    <a:pt x="11" y="46"/>
                  </a:lnTo>
                  <a:lnTo>
                    <a:pt x="11" y="53"/>
                  </a:lnTo>
                  <a:lnTo>
                    <a:pt x="9" y="60"/>
                  </a:lnTo>
                  <a:lnTo>
                    <a:pt x="6" y="75"/>
                  </a:lnTo>
                  <a:lnTo>
                    <a:pt x="2" y="89"/>
                  </a:lnTo>
                  <a:lnTo>
                    <a:pt x="1" y="96"/>
                  </a:lnTo>
                  <a:lnTo>
                    <a:pt x="0" y="104"/>
                  </a:lnTo>
                  <a:lnTo>
                    <a:pt x="0" y="104"/>
                  </a:lnTo>
                  <a:lnTo>
                    <a:pt x="0" y="106"/>
                  </a:lnTo>
                  <a:lnTo>
                    <a:pt x="1" y="108"/>
                  </a:lnTo>
                  <a:lnTo>
                    <a:pt x="3" y="108"/>
                  </a:lnTo>
                  <a:lnTo>
                    <a:pt x="5" y="109"/>
                  </a:lnTo>
                  <a:lnTo>
                    <a:pt x="6" y="108"/>
                  </a:lnTo>
                  <a:lnTo>
                    <a:pt x="8" y="108"/>
                  </a:lnTo>
                  <a:lnTo>
                    <a:pt x="9" y="106"/>
                  </a:lnTo>
                  <a:lnTo>
                    <a:pt x="9" y="104"/>
                  </a:lnTo>
                  <a:lnTo>
                    <a:pt x="9" y="104"/>
                  </a:lnTo>
                  <a:lnTo>
                    <a:pt x="12" y="89"/>
                  </a:lnTo>
                  <a:lnTo>
                    <a:pt x="15" y="75"/>
                  </a:lnTo>
                  <a:lnTo>
                    <a:pt x="18" y="60"/>
                  </a:lnTo>
                  <a:lnTo>
                    <a:pt x="20" y="46"/>
                  </a:lnTo>
                  <a:lnTo>
                    <a:pt x="20" y="46"/>
                  </a:lnTo>
                  <a:lnTo>
                    <a:pt x="20" y="41"/>
                  </a:lnTo>
                  <a:lnTo>
                    <a:pt x="20" y="35"/>
                  </a:lnTo>
                  <a:lnTo>
                    <a:pt x="18" y="24"/>
                  </a:lnTo>
                  <a:lnTo>
                    <a:pt x="14" y="13"/>
                  </a:lnTo>
                  <a:lnTo>
                    <a:pt x="9" y="3"/>
                  </a:lnTo>
                  <a:lnTo>
                    <a:pt x="9" y="3"/>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6" name="Freeform 720"/>
            <p:cNvSpPr/>
            <p:nvPr/>
          </p:nvSpPr>
          <p:spPr bwMode="auto">
            <a:xfrm>
              <a:off x="5392738" y="4365625"/>
              <a:ext cx="12700" cy="80963"/>
            </a:xfrm>
            <a:custGeom>
              <a:avLst/>
              <a:gdLst/>
              <a:ahLst/>
              <a:cxnLst>
                <a:cxn ang="0">
                  <a:pos x="25" y="4"/>
                </a:cxn>
                <a:cxn ang="0">
                  <a:pos x="25" y="4"/>
                </a:cxn>
                <a:cxn ang="0">
                  <a:pos x="25" y="2"/>
                </a:cxn>
                <a:cxn ang="0">
                  <a:pos x="24" y="1"/>
                </a:cxn>
                <a:cxn ang="0">
                  <a:pos x="22" y="0"/>
                </a:cxn>
                <a:cxn ang="0">
                  <a:pos x="21" y="0"/>
                </a:cxn>
                <a:cxn ang="0">
                  <a:pos x="19" y="0"/>
                </a:cxn>
                <a:cxn ang="0">
                  <a:pos x="17" y="1"/>
                </a:cxn>
                <a:cxn ang="0">
                  <a:pos x="16" y="2"/>
                </a:cxn>
                <a:cxn ang="0">
                  <a:pos x="16" y="4"/>
                </a:cxn>
                <a:cxn ang="0">
                  <a:pos x="16" y="4"/>
                </a:cxn>
                <a:cxn ang="0">
                  <a:pos x="14" y="24"/>
                </a:cxn>
                <a:cxn ang="0">
                  <a:pos x="11" y="43"/>
                </a:cxn>
                <a:cxn ang="0">
                  <a:pos x="4" y="80"/>
                </a:cxn>
                <a:cxn ang="0">
                  <a:pos x="4" y="80"/>
                </a:cxn>
                <a:cxn ang="0">
                  <a:pos x="1" y="96"/>
                </a:cxn>
                <a:cxn ang="0">
                  <a:pos x="0" y="114"/>
                </a:cxn>
                <a:cxn ang="0">
                  <a:pos x="1" y="147"/>
                </a:cxn>
                <a:cxn ang="0">
                  <a:pos x="1" y="147"/>
                </a:cxn>
                <a:cxn ang="0">
                  <a:pos x="1" y="149"/>
                </a:cxn>
                <a:cxn ang="0">
                  <a:pos x="2" y="150"/>
                </a:cxn>
                <a:cxn ang="0">
                  <a:pos x="5" y="151"/>
                </a:cxn>
                <a:cxn ang="0">
                  <a:pos x="7" y="151"/>
                </a:cxn>
                <a:cxn ang="0">
                  <a:pos x="8" y="151"/>
                </a:cxn>
                <a:cxn ang="0">
                  <a:pos x="10" y="150"/>
                </a:cxn>
                <a:cxn ang="0">
                  <a:pos x="11" y="149"/>
                </a:cxn>
                <a:cxn ang="0">
                  <a:pos x="11" y="147"/>
                </a:cxn>
                <a:cxn ang="0">
                  <a:pos x="11" y="147"/>
                </a:cxn>
                <a:cxn ang="0">
                  <a:pos x="11" y="126"/>
                </a:cxn>
                <a:cxn ang="0">
                  <a:pos x="11" y="107"/>
                </a:cxn>
                <a:cxn ang="0">
                  <a:pos x="13" y="86"/>
                </a:cxn>
                <a:cxn ang="0">
                  <a:pos x="16" y="65"/>
                </a:cxn>
                <a:cxn ang="0">
                  <a:pos x="16" y="65"/>
                </a:cxn>
                <a:cxn ang="0">
                  <a:pos x="22" y="35"/>
                </a:cxn>
                <a:cxn ang="0">
                  <a:pos x="24" y="20"/>
                </a:cxn>
                <a:cxn ang="0">
                  <a:pos x="25" y="4"/>
                </a:cxn>
                <a:cxn ang="0">
                  <a:pos x="25" y="4"/>
                </a:cxn>
              </a:cxnLst>
              <a:rect l="0" t="0" r="r" b="b"/>
              <a:pathLst>
                <a:path w="25" h="151">
                  <a:moveTo>
                    <a:pt x="25" y="4"/>
                  </a:moveTo>
                  <a:lnTo>
                    <a:pt x="25" y="4"/>
                  </a:lnTo>
                  <a:lnTo>
                    <a:pt x="25" y="2"/>
                  </a:lnTo>
                  <a:lnTo>
                    <a:pt x="24" y="1"/>
                  </a:lnTo>
                  <a:lnTo>
                    <a:pt x="22" y="0"/>
                  </a:lnTo>
                  <a:lnTo>
                    <a:pt x="21" y="0"/>
                  </a:lnTo>
                  <a:lnTo>
                    <a:pt x="19" y="0"/>
                  </a:lnTo>
                  <a:lnTo>
                    <a:pt x="17" y="1"/>
                  </a:lnTo>
                  <a:lnTo>
                    <a:pt x="16" y="2"/>
                  </a:lnTo>
                  <a:lnTo>
                    <a:pt x="16" y="4"/>
                  </a:lnTo>
                  <a:lnTo>
                    <a:pt x="16" y="4"/>
                  </a:lnTo>
                  <a:lnTo>
                    <a:pt x="14" y="24"/>
                  </a:lnTo>
                  <a:lnTo>
                    <a:pt x="11" y="43"/>
                  </a:lnTo>
                  <a:lnTo>
                    <a:pt x="4" y="80"/>
                  </a:lnTo>
                  <a:lnTo>
                    <a:pt x="4" y="80"/>
                  </a:lnTo>
                  <a:lnTo>
                    <a:pt x="1" y="96"/>
                  </a:lnTo>
                  <a:lnTo>
                    <a:pt x="0" y="114"/>
                  </a:lnTo>
                  <a:lnTo>
                    <a:pt x="1" y="147"/>
                  </a:lnTo>
                  <a:lnTo>
                    <a:pt x="1" y="147"/>
                  </a:lnTo>
                  <a:lnTo>
                    <a:pt x="1" y="149"/>
                  </a:lnTo>
                  <a:lnTo>
                    <a:pt x="2" y="150"/>
                  </a:lnTo>
                  <a:lnTo>
                    <a:pt x="5" y="151"/>
                  </a:lnTo>
                  <a:lnTo>
                    <a:pt x="7" y="151"/>
                  </a:lnTo>
                  <a:lnTo>
                    <a:pt x="8" y="151"/>
                  </a:lnTo>
                  <a:lnTo>
                    <a:pt x="10" y="150"/>
                  </a:lnTo>
                  <a:lnTo>
                    <a:pt x="11" y="149"/>
                  </a:lnTo>
                  <a:lnTo>
                    <a:pt x="11" y="147"/>
                  </a:lnTo>
                  <a:lnTo>
                    <a:pt x="11" y="147"/>
                  </a:lnTo>
                  <a:lnTo>
                    <a:pt x="11" y="126"/>
                  </a:lnTo>
                  <a:lnTo>
                    <a:pt x="11" y="107"/>
                  </a:lnTo>
                  <a:lnTo>
                    <a:pt x="13" y="86"/>
                  </a:lnTo>
                  <a:lnTo>
                    <a:pt x="16" y="65"/>
                  </a:lnTo>
                  <a:lnTo>
                    <a:pt x="16" y="65"/>
                  </a:lnTo>
                  <a:lnTo>
                    <a:pt x="22" y="35"/>
                  </a:lnTo>
                  <a:lnTo>
                    <a:pt x="24" y="20"/>
                  </a:lnTo>
                  <a:lnTo>
                    <a:pt x="25" y="4"/>
                  </a:lnTo>
                  <a:lnTo>
                    <a:pt x="25" y="4"/>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7" name="Freeform 721"/>
            <p:cNvSpPr/>
            <p:nvPr/>
          </p:nvSpPr>
          <p:spPr bwMode="auto">
            <a:xfrm>
              <a:off x="5421313" y="4389438"/>
              <a:ext cx="19050" cy="84138"/>
            </a:xfrm>
            <a:custGeom>
              <a:avLst/>
              <a:gdLst/>
              <a:ahLst/>
              <a:cxnLst>
                <a:cxn ang="0">
                  <a:pos x="29" y="2"/>
                </a:cxn>
                <a:cxn ang="0">
                  <a:pos x="29" y="2"/>
                </a:cxn>
                <a:cxn ang="0">
                  <a:pos x="22" y="16"/>
                </a:cxn>
                <a:cxn ang="0">
                  <a:pos x="18" y="30"/>
                </a:cxn>
                <a:cxn ang="0">
                  <a:pos x="15" y="46"/>
                </a:cxn>
                <a:cxn ang="0">
                  <a:pos x="13" y="61"/>
                </a:cxn>
                <a:cxn ang="0">
                  <a:pos x="13" y="61"/>
                </a:cxn>
                <a:cxn ang="0">
                  <a:pos x="8" y="85"/>
                </a:cxn>
                <a:cxn ang="0">
                  <a:pos x="4" y="109"/>
                </a:cxn>
                <a:cxn ang="0">
                  <a:pos x="1" y="133"/>
                </a:cxn>
                <a:cxn ang="0">
                  <a:pos x="0" y="157"/>
                </a:cxn>
                <a:cxn ang="0">
                  <a:pos x="0" y="157"/>
                </a:cxn>
                <a:cxn ang="0">
                  <a:pos x="0" y="158"/>
                </a:cxn>
                <a:cxn ang="0">
                  <a:pos x="1" y="160"/>
                </a:cxn>
                <a:cxn ang="0">
                  <a:pos x="2" y="161"/>
                </a:cxn>
                <a:cxn ang="0">
                  <a:pos x="4" y="161"/>
                </a:cxn>
                <a:cxn ang="0">
                  <a:pos x="6" y="161"/>
                </a:cxn>
                <a:cxn ang="0">
                  <a:pos x="7" y="160"/>
                </a:cxn>
                <a:cxn ang="0">
                  <a:pos x="8" y="158"/>
                </a:cxn>
                <a:cxn ang="0">
                  <a:pos x="9" y="157"/>
                </a:cxn>
                <a:cxn ang="0">
                  <a:pos x="9" y="157"/>
                </a:cxn>
                <a:cxn ang="0">
                  <a:pos x="10" y="137"/>
                </a:cxn>
                <a:cxn ang="0">
                  <a:pos x="14" y="117"/>
                </a:cxn>
                <a:cxn ang="0">
                  <a:pos x="20" y="78"/>
                </a:cxn>
                <a:cxn ang="0">
                  <a:pos x="20" y="78"/>
                </a:cxn>
                <a:cxn ang="0">
                  <a:pos x="22" y="59"/>
                </a:cxn>
                <a:cxn ang="0">
                  <a:pos x="25" y="42"/>
                </a:cxn>
                <a:cxn ang="0">
                  <a:pos x="30" y="24"/>
                </a:cxn>
                <a:cxn ang="0">
                  <a:pos x="33" y="15"/>
                </a:cxn>
                <a:cxn ang="0">
                  <a:pos x="37" y="7"/>
                </a:cxn>
                <a:cxn ang="0">
                  <a:pos x="37" y="7"/>
                </a:cxn>
                <a:cxn ang="0">
                  <a:pos x="37" y="5"/>
                </a:cxn>
                <a:cxn ang="0">
                  <a:pos x="37" y="3"/>
                </a:cxn>
                <a:cxn ang="0">
                  <a:pos x="36" y="2"/>
                </a:cxn>
                <a:cxn ang="0">
                  <a:pos x="35" y="1"/>
                </a:cxn>
                <a:cxn ang="0">
                  <a:pos x="33" y="0"/>
                </a:cxn>
                <a:cxn ang="0">
                  <a:pos x="31" y="0"/>
                </a:cxn>
                <a:cxn ang="0">
                  <a:pos x="30" y="1"/>
                </a:cxn>
                <a:cxn ang="0">
                  <a:pos x="29" y="2"/>
                </a:cxn>
                <a:cxn ang="0">
                  <a:pos x="29" y="2"/>
                </a:cxn>
              </a:cxnLst>
              <a:rect l="0" t="0" r="r" b="b"/>
              <a:pathLst>
                <a:path w="37" h="161">
                  <a:moveTo>
                    <a:pt x="29" y="2"/>
                  </a:moveTo>
                  <a:lnTo>
                    <a:pt x="29" y="2"/>
                  </a:lnTo>
                  <a:lnTo>
                    <a:pt x="22" y="16"/>
                  </a:lnTo>
                  <a:lnTo>
                    <a:pt x="18" y="30"/>
                  </a:lnTo>
                  <a:lnTo>
                    <a:pt x="15" y="46"/>
                  </a:lnTo>
                  <a:lnTo>
                    <a:pt x="13" y="61"/>
                  </a:lnTo>
                  <a:lnTo>
                    <a:pt x="13" y="61"/>
                  </a:lnTo>
                  <a:lnTo>
                    <a:pt x="8" y="85"/>
                  </a:lnTo>
                  <a:lnTo>
                    <a:pt x="4" y="109"/>
                  </a:lnTo>
                  <a:lnTo>
                    <a:pt x="1" y="133"/>
                  </a:lnTo>
                  <a:lnTo>
                    <a:pt x="0" y="157"/>
                  </a:lnTo>
                  <a:lnTo>
                    <a:pt x="0" y="157"/>
                  </a:lnTo>
                  <a:lnTo>
                    <a:pt x="0" y="158"/>
                  </a:lnTo>
                  <a:lnTo>
                    <a:pt x="1" y="160"/>
                  </a:lnTo>
                  <a:lnTo>
                    <a:pt x="2" y="161"/>
                  </a:lnTo>
                  <a:lnTo>
                    <a:pt x="4" y="161"/>
                  </a:lnTo>
                  <a:lnTo>
                    <a:pt x="6" y="161"/>
                  </a:lnTo>
                  <a:lnTo>
                    <a:pt x="7" y="160"/>
                  </a:lnTo>
                  <a:lnTo>
                    <a:pt x="8" y="158"/>
                  </a:lnTo>
                  <a:lnTo>
                    <a:pt x="9" y="157"/>
                  </a:lnTo>
                  <a:lnTo>
                    <a:pt x="9" y="157"/>
                  </a:lnTo>
                  <a:lnTo>
                    <a:pt x="10" y="137"/>
                  </a:lnTo>
                  <a:lnTo>
                    <a:pt x="14" y="117"/>
                  </a:lnTo>
                  <a:lnTo>
                    <a:pt x="20" y="78"/>
                  </a:lnTo>
                  <a:lnTo>
                    <a:pt x="20" y="78"/>
                  </a:lnTo>
                  <a:lnTo>
                    <a:pt x="22" y="59"/>
                  </a:lnTo>
                  <a:lnTo>
                    <a:pt x="25" y="42"/>
                  </a:lnTo>
                  <a:lnTo>
                    <a:pt x="30" y="24"/>
                  </a:lnTo>
                  <a:lnTo>
                    <a:pt x="33" y="15"/>
                  </a:lnTo>
                  <a:lnTo>
                    <a:pt x="37" y="7"/>
                  </a:lnTo>
                  <a:lnTo>
                    <a:pt x="37" y="7"/>
                  </a:lnTo>
                  <a:lnTo>
                    <a:pt x="37" y="5"/>
                  </a:lnTo>
                  <a:lnTo>
                    <a:pt x="37" y="3"/>
                  </a:lnTo>
                  <a:lnTo>
                    <a:pt x="36" y="2"/>
                  </a:lnTo>
                  <a:lnTo>
                    <a:pt x="35" y="1"/>
                  </a:lnTo>
                  <a:lnTo>
                    <a:pt x="33" y="0"/>
                  </a:lnTo>
                  <a:lnTo>
                    <a:pt x="31" y="0"/>
                  </a:lnTo>
                  <a:lnTo>
                    <a:pt x="30" y="1"/>
                  </a:lnTo>
                  <a:lnTo>
                    <a:pt x="29" y="2"/>
                  </a:lnTo>
                  <a:lnTo>
                    <a:pt x="29" y="2"/>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8" name="Freeform 722"/>
            <p:cNvSpPr/>
            <p:nvPr/>
          </p:nvSpPr>
          <p:spPr bwMode="auto">
            <a:xfrm>
              <a:off x="5461001" y="4381500"/>
              <a:ext cx="22225" cy="125413"/>
            </a:xfrm>
            <a:custGeom>
              <a:avLst/>
              <a:gdLst/>
              <a:ahLst/>
              <a:cxnLst>
                <a:cxn ang="0">
                  <a:pos x="33" y="5"/>
                </a:cxn>
                <a:cxn ang="0">
                  <a:pos x="33" y="5"/>
                </a:cxn>
                <a:cxn ang="0">
                  <a:pos x="31" y="16"/>
                </a:cxn>
                <a:cxn ang="0">
                  <a:pos x="28" y="21"/>
                </a:cxn>
                <a:cxn ang="0">
                  <a:pos x="25" y="25"/>
                </a:cxn>
                <a:cxn ang="0">
                  <a:pos x="23" y="32"/>
                </a:cxn>
                <a:cxn ang="0">
                  <a:pos x="23" y="32"/>
                </a:cxn>
                <a:cxn ang="0">
                  <a:pos x="17" y="67"/>
                </a:cxn>
                <a:cxn ang="0">
                  <a:pos x="17" y="67"/>
                </a:cxn>
                <a:cxn ang="0">
                  <a:pos x="13" y="96"/>
                </a:cxn>
                <a:cxn ang="0">
                  <a:pos x="10" y="124"/>
                </a:cxn>
                <a:cxn ang="0">
                  <a:pos x="10" y="124"/>
                </a:cxn>
                <a:cxn ang="0">
                  <a:pos x="6" y="152"/>
                </a:cxn>
                <a:cxn ang="0">
                  <a:pos x="3" y="179"/>
                </a:cxn>
                <a:cxn ang="0">
                  <a:pos x="1" y="206"/>
                </a:cxn>
                <a:cxn ang="0">
                  <a:pos x="0" y="232"/>
                </a:cxn>
                <a:cxn ang="0">
                  <a:pos x="0" y="232"/>
                </a:cxn>
                <a:cxn ang="0">
                  <a:pos x="0" y="235"/>
                </a:cxn>
                <a:cxn ang="0">
                  <a:pos x="1" y="237"/>
                </a:cxn>
                <a:cxn ang="0">
                  <a:pos x="3" y="237"/>
                </a:cxn>
                <a:cxn ang="0">
                  <a:pos x="5" y="238"/>
                </a:cxn>
                <a:cxn ang="0">
                  <a:pos x="6" y="237"/>
                </a:cxn>
                <a:cxn ang="0">
                  <a:pos x="8" y="237"/>
                </a:cxn>
                <a:cxn ang="0">
                  <a:pos x="9" y="235"/>
                </a:cxn>
                <a:cxn ang="0">
                  <a:pos x="9" y="232"/>
                </a:cxn>
                <a:cxn ang="0">
                  <a:pos x="9" y="232"/>
                </a:cxn>
                <a:cxn ang="0">
                  <a:pos x="10" y="201"/>
                </a:cxn>
                <a:cxn ang="0">
                  <a:pos x="13" y="170"/>
                </a:cxn>
                <a:cxn ang="0">
                  <a:pos x="17" y="141"/>
                </a:cxn>
                <a:cxn ang="0">
                  <a:pos x="21" y="110"/>
                </a:cxn>
                <a:cxn ang="0">
                  <a:pos x="21" y="110"/>
                </a:cxn>
                <a:cxn ang="0">
                  <a:pos x="25" y="81"/>
                </a:cxn>
                <a:cxn ang="0">
                  <a:pos x="26" y="67"/>
                </a:cxn>
                <a:cxn ang="0">
                  <a:pos x="30" y="53"/>
                </a:cxn>
                <a:cxn ang="0">
                  <a:pos x="30" y="53"/>
                </a:cxn>
                <a:cxn ang="0">
                  <a:pos x="33" y="40"/>
                </a:cxn>
                <a:cxn ang="0">
                  <a:pos x="36" y="29"/>
                </a:cxn>
                <a:cxn ang="0">
                  <a:pos x="40" y="18"/>
                </a:cxn>
                <a:cxn ang="0">
                  <a:pos x="42" y="5"/>
                </a:cxn>
                <a:cxn ang="0">
                  <a:pos x="42" y="5"/>
                </a:cxn>
                <a:cxn ang="0">
                  <a:pos x="42" y="3"/>
                </a:cxn>
                <a:cxn ang="0">
                  <a:pos x="41" y="2"/>
                </a:cxn>
                <a:cxn ang="0">
                  <a:pos x="40" y="1"/>
                </a:cxn>
                <a:cxn ang="0">
                  <a:pos x="38" y="0"/>
                </a:cxn>
                <a:cxn ang="0">
                  <a:pos x="35" y="2"/>
                </a:cxn>
                <a:cxn ang="0">
                  <a:pos x="34" y="3"/>
                </a:cxn>
                <a:cxn ang="0">
                  <a:pos x="33" y="5"/>
                </a:cxn>
                <a:cxn ang="0">
                  <a:pos x="33" y="5"/>
                </a:cxn>
              </a:cxnLst>
              <a:rect l="0" t="0" r="r" b="b"/>
              <a:pathLst>
                <a:path w="42" h="238">
                  <a:moveTo>
                    <a:pt x="33" y="5"/>
                  </a:moveTo>
                  <a:lnTo>
                    <a:pt x="33" y="5"/>
                  </a:lnTo>
                  <a:lnTo>
                    <a:pt x="31" y="16"/>
                  </a:lnTo>
                  <a:lnTo>
                    <a:pt x="28" y="21"/>
                  </a:lnTo>
                  <a:lnTo>
                    <a:pt x="25" y="25"/>
                  </a:lnTo>
                  <a:lnTo>
                    <a:pt x="23" y="32"/>
                  </a:lnTo>
                  <a:lnTo>
                    <a:pt x="23" y="32"/>
                  </a:lnTo>
                  <a:lnTo>
                    <a:pt x="17" y="67"/>
                  </a:lnTo>
                  <a:lnTo>
                    <a:pt x="17" y="67"/>
                  </a:lnTo>
                  <a:lnTo>
                    <a:pt x="13" y="96"/>
                  </a:lnTo>
                  <a:lnTo>
                    <a:pt x="10" y="124"/>
                  </a:lnTo>
                  <a:lnTo>
                    <a:pt x="10" y="124"/>
                  </a:lnTo>
                  <a:lnTo>
                    <a:pt x="6" y="152"/>
                  </a:lnTo>
                  <a:lnTo>
                    <a:pt x="3" y="179"/>
                  </a:lnTo>
                  <a:lnTo>
                    <a:pt x="1" y="206"/>
                  </a:lnTo>
                  <a:lnTo>
                    <a:pt x="0" y="232"/>
                  </a:lnTo>
                  <a:lnTo>
                    <a:pt x="0" y="232"/>
                  </a:lnTo>
                  <a:lnTo>
                    <a:pt x="0" y="235"/>
                  </a:lnTo>
                  <a:lnTo>
                    <a:pt x="1" y="237"/>
                  </a:lnTo>
                  <a:lnTo>
                    <a:pt x="3" y="237"/>
                  </a:lnTo>
                  <a:lnTo>
                    <a:pt x="5" y="238"/>
                  </a:lnTo>
                  <a:lnTo>
                    <a:pt x="6" y="237"/>
                  </a:lnTo>
                  <a:lnTo>
                    <a:pt x="8" y="237"/>
                  </a:lnTo>
                  <a:lnTo>
                    <a:pt x="9" y="235"/>
                  </a:lnTo>
                  <a:lnTo>
                    <a:pt x="9" y="232"/>
                  </a:lnTo>
                  <a:lnTo>
                    <a:pt x="9" y="232"/>
                  </a:lnTo>
                  <a:lnTo>
                    <a:pt x="10" y="201"/>
                  </a:lnTo>
                  <a:lnTo>
                    <a:pt x="13" y="170"/>
                  </a:lnTo>
                  <a:lnTo>
                    <a:pt x="17" y="141"/>
                  </a:lnTo>
                  <a:lnTo>
                    <a:pt x="21" y="110"/>
                  </a:lnTo>
                  <a:lnTo>
                    <a:pt x="21" y="110"/>
                  </a:lnTo>
                  <a:lnTo>
                    <a:pt x="25" y="81"/>
                  </a:lnTo>
                  <a:lnTo>
                    <a:pt x="26" y="67"/>
                  </a:lnTo>
                  <a:lnTo>
                    <a:pt x="30" y="53"/>
                  </a:lnTo>
                  <a:lnTo>
                    <a:pt x="30" y="53"/>
                  </a:lnTo>
                  <a:lnTo>
                    <a:pt x="33" y="40"/>
                  </a:lnTo>
                  <a:lnTo>
                    <a:pt x="36" y="29"/>
                  </a:lnTo>
                  <a:lnTo>
                    <a:pt x="40" y="18"/>
                  </a:lnTo>
                  <a:lnTo>
                    <a:pt x="42" y="5"/>
                  </a:lnTo>
                  <a:lnTo>
                    <a:pt x="42" y="5"/>
                  </a:lnTo>
                  <a:lnTo>
                    <a:pt x="42" y="3"/>
                  </a:lnTo>
                  <a:lnTo>
                    <a:pt x="41" y="2"/>
                  </a:lnTo>
                  <a:lnTo>
                    <a:pt x="40" y="1"/>
                  </a:lnTo>
                  <a:lnTo>
                    <a:pt x="38" y="0"/>
                  </a:lnTo>
                  <a:lnTo>
                    <a:pt x="35" y="2"/>
                  </a:lnTo>
                  <a:lnTo>
                    <a:pt x="34" y="3"/>
                  </a:lnTo>
                  <a:lnTo>
                    <a:pt x="33" y="5"/>
                  </a:lnTo>
                  <a:lnTo>
                    <a:pt x="33" y="5"/>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9" name="Freeform 723"/>
            <p:cNvSpPr/>
            <p:nvPr/>
          </p:nvSpPr>
          <p:spPr bwMode="auto">
            <a:xfrm>
              <a:off x="5483226" y="4329113"/>
              <a:ext cx="38100" cy="220663"/>
            </a:xfrm>
            <a:custGeom>
              <a:avLst/>
              <a:gdLst/>
              <a:ahLst/>
              <a:cxnLst>
                <a:cxn ang="0">
                  <a:pos x="65" y="1"/>
                </a:cxn>
                <a:cxn ang="0">
                  <a:pos x="56" y="18"/>
                </a:cxn>
                <a:cxn ang="0">
                  <a:pos x="50" y="38"/>
                </a:cxn>
                <a:cxn ang="0">
                  <a:pos x="46" y="78"/>
                </a:cxn>
                <a:cxn ang="0">
                  <a:pos x="25" y="213"/>
                </a:cxn>
                <a:cxn ang="0">
                  <a:pos x="18" y="243"/>
                </a:cxn>
                <a:cxn ang="0">
                  <a:pos x="8" y="300"/>
                </a:cxn>
                <a:cxn ang="0">
                  <a:pos x="4" y="330"/>
                </a:cxn>
                <a:cxn ang="0">
                  <a:pos x="1" y="363"/>
                </a:cxn>
                <a:cxn ang="0">
                  <a:pos x="1" y="386"/>
                </a:cxn>
                <a:cxn ang="0">
                  <a:pos x="7" y="407"/>
                </a:cxn>
                <a:cxn ang="0">
                  <a:pos x="13" y="415"/>
                </a:cxn>
                <a:cxn ang="0">
                  <a:pos x="14" y="417"/>
                </a:cxn>
                <a:cxn ang="0">
                  <a:pos x="18" y="417"/>
                </a:cxn>
                <a:cxn ang="0">
                  <a:pos x="20" y="413"/>
                </a:cxn>
                <a:cxn ang="0">
                  <a:pos x="19" y="409"/>
                </a:cxn>
                <a:cxn ang="0">
                  <a:pos x="15" y="403"/>
                </a:cxn>
                <a:cxn ang="0">
                  <a:pos x="11" y="390"/>
                </a:cxn>
                <a:cxn ang="0">
                  <a:pos x="11" y="370"/>
                </a:cxn>
                <a:cxn ang="0">
                  <a:pos x="12" y="356"/>
                </a:cxn>
                <a:cxn ang="0">
                  <a:pos x="13" y="327"/>
                </a:cxn>
                <a:cxn ang="0">
                  <a:pos x="17" y="298"/>
                </a:cxn>
                <a:cxn ang="0">
                  <a:pos x="27" y="248"/>
                </a:cxn>
                <a:cxn ang="0">
                  <a:pos x="36" y="197"/>
                </a:cxn>
                <a:cxn ang="0">
                  <a:pos x="55" y="90"/>
                </a:cxn>
                <a:cxn ang="0">
                  <a:pos x="57" y="69"/>
                </a:cxn>
                <a:cxn ang="0">
                  <a:pos x="60" y="36"/>
                </a:cxn>
                <a:cxn ang="0">
                  <a:pos x="67" y="16"/>
                </a:cxn>
                <a:cxn ang="0">
                  <a:pos x="72" y="8"/>
                </a:cxn>
                <a:cxn ang="0">
                  <a:pos x="73" y="4"/>
                </a:cxn>
                <a:cxn ang="0">
                  <a:pos x="70" y="0"/>
                </a:cxn>
                <a:cxn ang="0">
                  <a:pos x="67" y="0"/>
                </a:cxn>
                <a:cxn ang="0">
                  <a:pos x="65" y="1"/>
                </a:cxn>
              </a:cxnLst>
              <a:rect l="0" t="0" r="r" b="b"/>
              <a:pathLst>
                <a:path w="73" h="417">
                  <a:moveTo>
                    <a:pt x="65" y="1"/>
                  </a:moveTo>
                  <a:lnTo>
                    <a:pt x="65" y="1"/>
                  </a:lnTo>
                  <a:lnTo>
                    <a:pt x="60" y="9"/>
                  </a:lnTo>
                  <a:lnTo>
                    <a:pt x="56" y="18"/>
                  </a:lnTo>
                  <a:lnTo>
                    <a:pt x="53" y="28"/>
                  </a:lnTo>
                  <a:lnTo>
                    <a:pt x="50" y="38"/>
                  </a:lnTo>
                  <a:lnTo>
                    <a:pt x="49" y="58"/>
                  </a:lnTo>
                  <a:lnTo>
                    <a:pt x="46" y="78"/>
                  </a:lnTo>
                  <a:lnTo>
                    <a:pt x="46" y="78"/>
                  </a:lnTo>
                  <a:lnTo>
                    <a:pt x="25" y="213"/>
                  </a:lnTo>
                  <a:lnTo>
                    <a:pt x="25" y="213"/>
                  </a:lnTo>
                  <a:lnTo>
                    <a:pt x="18" y="243"/>
                  </a:lnTo>
                  <a:lnTo>
                    <a:pt x="13" y="272"/>
                  </a:lnTo>
                  <a:lnTo>
                    <a:pt x="8" y="300"/>
                  </a:lnTo>
                  <a:lnTo>
                    <a:pt x="4" y="330"/>
                  </a:lnTo>
                  <a:lnTo>
                    <a:pt x="4" y="330"/>
                  </a:lnTo>
                  <a:lnTo>
                    <a:pt x="2" y="352"/>
                  </a:lnTo>
                  <a:lnTo>
                    <a:pt x="1" y="363"/>
                  </a:lnTo>
                  <a:lnTo>
                    <a:pt x="0" y="375"/>
                  </a:lnTo>
                  <a:lnTo>
                    <a:pt x="1" y="386"/>
                  </a:lnTo>
                  <a:lnTo>
                    <a:pt x="3" y="397"/>
                  </a:lnTo>
                  <a:lnTo>
                    <a:pt x="7" y="407"/>
                  </a:lnTo>
                  <a:lnTo>
                    <a:pt x="10" y="411"/>
                  </a:lnTo>
                  <a:lnTo>
                    <a:pt x="13" y="415"/>
                  </a:lnTo>
                  <a:lnTo>
                    <a:pt x="13" y="415"/>
                  </a:lnTo>
                  <a:lnTo>
                    <a:pt x="14" y="417"/>
                  </a:lnTo>
                  <a:lnTo>
                    <a:pt x="16" y="417"/>
                  </a:lnTo>
                  <a:lnTo>
                    <a:pt x="18" y="417"/>
                  </a:lnTo>
                  <a:lnTo>
                    <a:pt x="19" y="416"/>
                  </a:lnTo>
                  <a:lnTo>
                    <a:pt x="20" y="413"/>
                  </a:lnTo>
                  <a:lnTo>
                    <a:pt x="20" y="411"/>
                  </a:lnTo>
                  <a:lnTo>
                    <a:pt x="19" y="409"/>
                  </a:lnTo>
                  <a:lnTo>
                    <a:pt x="19" y="409"/>
                  </a:lnTo>
                  <a:lnTo>
                    <a:pt x="15" y="403"/>
                  </a:lnTo>
                  <a:lnTo>
                    <a:pt x="13" y="397"/>
                  </a:lnTo>
                  <a:lnTo>
                    <a:pt x="11" y="390"/>
                  </a:lnTo>
                  <a:lnTo>
                    <a:pt x="11" y="383"/>
                  </a:lnTo>
                  <a:lnTo>
                    <a:pt x="11" y="370"/>
                  </a:lnTo>
                  <a:lnTo>
                    <a:pt x="12" y="356"/>
                  </a:lnTo>
                  <a:lnTo>
                    <a:pt x="12" y="356"/>
                  </a:lnTo>
                  <a:lnTo>
                    <a:pt x="12" y="342"/>
                  </a:lnTo>
                  <a:lnTo>
                    <a:pt x="13" y="327"/>
                  </a:lnTo>
                  <a:lnTo>
                    <a:pt x="17" y="298"/>
                  </a:lnTo>
                  <a:lnTo>
                    <a:pt x="17" y="298"/>
                  </a:lnTo>
                  <a:lnTo>
                    <a:pt x="22" y="273"/>
                  </a:lnTo>
                  <a:lnTo>
                    <a:pt x="27" y="248"/>
                  </a:lnTo>
                  <a:lnTo>
                    <a:pt x="32" y="223"/>
                  </a:lnTo>
                  <a:lnTo>
                    <a:pt x="36" y="197"/>
                  </a:lnTo>
                  <a:lnTo>
                    <a:pt x="36" y="197"/>
                  </a:lnTo>
                  <a:lnTo>
                    <a:pt x="55" y="90"/>
                  </a:lnTo>
                  <a:lnTo>
                    <a:pt x="55" y="90"/>
                  </a:lnTo>
                  <a:lnTo>
                    <a:pt x="57" y="69"/>
                  </a:lnTo>
                  <a:lnTo>
                    <a:pt x="59" y="47"/>
                  </a:lnTo>
                  <a:lnTo>
                    <a:pt x="60" y="36"/>
                  </a:lnTo>
                  <a:lnTo>
                    <a:pt x="63" y="26"/>
                  </a:lnTo>
                  <a:lnTo>
                    <a:pt x="67" y="16"/>
                  </a:lnTo>
                  <a:lnTo>
                    <a:pt x="72" y="8"/>
                  </a:lnTo>
                  <a:lnTo>
                    <a:pt x="72" y="8"/>
                  </a:lnTo>
                  <a:lnTo>
                    <a:pt x="73" y="6"/>
                  </a:lnTo>
                  <a:lnTo>
                    <a:pt x="73" y="4"/>
                  </a:lnTo>
                  <a:lnTo>
                    <a:pt x="71" y="1"/>
                  </a:lnTo>
                  <a:lnTo>
                    <a:pt x="70" y="0"/>
                  </a:lnTo>
                  <a:lnTo>
                    <a:pt x="68" y="0"/>
                  </a:lnTo>
                  <a:lnTo>
                    <a:pt x="67" y="0"/>
                  </a:lnTo>
                  <a:lnTo>
                    <a:pt x="65" y="1"/>
                  </a:lnTo>
                  <a:lnTo>
                    <a:pt x="65" y="1"/>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10" name="Freeform 724"/>
            <p:cNvSpPr/>
            <p:nvPr/>
          </p:nvSpPr>
          <p:spPr bwMode="auto">
            <a:xfrm>
              <a:off x="5516563" y="4291013"/>
              <a:ext cx="46038" cy="268288"/>
            </a:xfrm>
            <a:custGeom>
              <a:avLst/>
              <a:gdLst/>
              <a:ahLst/>
              <a:cxnLst>
                <a:cxn ang="0">
                  <a:pos x="75" y="3"/>
                </a:cxn>
                <a:cxn ang="0">
                  <a:pos x="61" y="44"/>
                </a:cxn>
                <a:cxn ang="0">
                  <a:pos x="58" y="58"/>
                </a:cxn>
                <a:cxn ang="0">
                  <a:pos x="56" y="84"/>
                </a:cxn>
                <a:cxn ang="0">
                  <a:pos x="56" y="111"/>
                </a:cxn>
                <a:cxn ang="0">
                  <a:pos x="52" y="180"/>
                </a:cxn>
                <a:cxn ang="0">
                  <a:pos x="41" y="249"/>
                </a:cxn>
                <a:cxn ang="0">
                  <a:pos x="33" y="280"/>
                </a:cxn>
                <a:cxn ang="0">
                  <a:pos x="17" y="343"/>
                </a:cxn>
                <a:cxn ang="0">
                  <a:pos x="4" y="408"/>
                </a:cxn>
                <a:cxn ang="0">
                  <a:pos x="1" y="440"/>
                </a:cxn>
                <a:cxn ang="0">
                  <a:pos x="0" y="472"/>
                </a:cxn>
                <a:cxn ang="0">
                  <a:pos x="4" y="504"/>
                </a:cxn>
                <a:cxn ang="0">
                  <a:pos x="4" y="506"/>
                </a:cxn>
                <a:cxn ang="0">
                  <a:pos x="7" y="507"/>
                </a:cxn>
                <a:cxn ang="0">
                  <a:pos x="12" y="505"/>
                </a:cxn>
                <a:cxn ang="0">
                  <a:pos x="13" y="501"/>
                </a:cxn>
                <a:cxn ang="0">
                  <a:pos x="10" y="485"/>
                </a:cxn>
                <a:cxn ang="0">
                  <a:pos x="9" y="453"/>
                </a:cxn>
                <a:cxn ang="0">
                  <a:pos x="11" y="420"/>
                </a:cxn>
                <a:cxn ang="0">
                  <a:pos x="20" y="371"/>
                </a:cxn>
                <a:cxn ang="0">
                  <a:pos x="36" y="306"/>
                </a:cxn>
                <a:cxn ang="0">
                  <a:pos x="52" y="243"/>
                </a:cxn>
                <a:cxn ang="0">
                  <a:pos x="57" y="214"/>
                </a:cxn>
                <a:cxn ang="0">
                  <a:pos x="63" y="157"/>
                </a:cxn>
                <a:cxn ang="0">
                  <a:pos x="65" y="128"/>
                </a:cxn>
                <a:cxn ang="0">
                  <a:pos x="66" y="67"/>
                </a:cxn>
                <a:cxn ang="0">
                  <a:pos x="67" y="60"/>
                </a:cxn>
                <a:cxn ang="0">
                  <a:pos x="73" y="36"/>
                </a:cxn>
                <a:cxn ang="0">
                  <a:pos x="84" y="6"/>
                </a:cxn>
                <a:cxn ang="0">
                  <a:pos x="85" y="4"/>
                </a:cxn>
                <a:cxn ang="0">
                  <a:pos x="83" y="1"/>
                </a:cxn>
                <a:cxn ang="0">
                  <a:pos x="77" y="1"/>
                </a:cxn>
                <a:cxn ang="0">
                  <a:pos x="75" y="3"/>
                </a:cxn>
              </a:cxnLst>
              <a:rect l="0" t="0" r="r" b="b"/>
              <a:pathLst>
                <a:path w="85" h="507">
                  <a:moveTo>
                    <a:pt x="75" y="3"/>
                  </a:moveTo>
                  <a:lnTo>
                    <a:pt x="75" y="3"/>
                  </a:lnTo>
                  <a:lnTo>
                    <a:pt x="65" y="31"/>
                  </a:lnTo>
                  <a:lnTo>
                    <a:pt x="61" y="44"/>
                  </a:lnTo>
                  <a:lnTo>
                    <a:pt x="58" y="58"/>
                  </a:lnTo>
                  <a:lnTo>
                    <a:pt x="58" y="58"/>
                  </a:lnTo>
                  <a:lnTo>
                    <a:pt x="56" y="72"/>
                  </a:lnTo>
                  <a:lnTo>
                    <a:pt x="56" y="84"/>
                  </a:lnTo>
                  <a:lnTo>
                    <a:pt x="56" y="111"/>
                  </a:lnTo>
                  <a:lnTo>
                    <a:pt x="56" y="111"/>
                  </a:lnTo>
                  <a:lnTo>
                    <a:pt x="55" y="145"/>
                  </a:lnTo>
                  <a:lnTo>
                    <a:pt x="52" y="180"/>
                  </a:lnTo>
                  <a:lnTo>
                    <a:pt x="47" y="214"/>
                  </a:lnTo>
                  <a:lnTo>
                    <a:pt x="41" y="249"/>
                  </a:lnTo>
                  <a:lnTo>
                    <a:pt x="41" y="249"/>
                  </a:lnTo>
                  <a:lnTo>
                    <a:pt x="33" y="280"/>
                  </a:lnTo>
                  <a:lnTo>
                    <a:pt x="25" y="312"/>
                  </a:lnTo>
                  <a:lnTo>
                    <a:pt x="17" y="343"/>
                  </a:lnTo>
                  <a:lnTo>
                    <a:pt x="10" y="375"/>
                  </a:lnTo>
                  <a:lnTo>
                    <a:pt x="4" y="408"/>
                  </a:lnTo>
                  <a:lnTo>
                    <a:pt x="2" y="423"/>
                  </a:lnTo>
                  <a:lnTo>
                    <a:pt x="1" y="440"/>
                  </a:lnTo>
                  <a:lnTo>
                    <a:pt x="0" y="455"/>
                  </a:lnTo>
                  <a:lnTo>
                    <a:pt x="0" y="472"/>
                  </a:lnTo>
                  <a:lnTo>
                    <a:pt x="1" y="487"/>
                  </a:lnTo>
                  <a:lnTo>
                    <a:pt x="4" y="504"/>
                  </a:lnTo>
                  <a:lnTo>
                    <a:pt x="4" y="504"/>
                  </a:lnTo>
                  <a:lnTo>
                    <a:pt x="4" y="506"/>
                  </a:lnTo>
                  <a:lnTo>
                    <a:pt x="6" y="507"/>
                  </a:lnTo>
                  <a:lnTo>
                    <a:pt x="7" y="507"/>
                  </a:lnTo>
                  <a:lnTo>
                    <a:pt x="9" y="507"/>
                  </a:lnTo>
                  <a:lnTo>
                    <a:pt x="12" y="505"/>
                  </a:lnTo>
                  <a:lnTo>
                    <a:pt x="12" y="503"/>
                  </a:lnTo>
                  <a:lnTo>
                    <a:pt x="13" y="501"/>
                  </a:lnTo>
                  <a:lnTo>
                    <a:pt x="13" y="501"/>
                  </a:lnTo>
                  <a:lnTo>
                    <a:pt x="10" y="485"/>
                  </a:lnTo>
                  <a:lnTo>
                    <a:pt x="9" y="469"/>
                  </a:lnTo>
                  <a:lnTo>
                    <a:pt x="9" y="453"/>
                  </a:lnTo>
                  <a:lnTo>
                    <a:pt x="10" y="437"/>
                  </a:lnTo>
                  <a:lnTo>
                    <a:pt x="11" y="420"/>
                  </a:lnTo>
                  <a:lnTo>
                    <a:pt x="13" y="403"/>
                  </a:lnTo>
                  <a:lnTo>
                    <a:pt x="20" y="371"/>
                  </a:lnTo>
                  <a:lnTo>
                    <a:pt x="28" y="338"/>
                  </a:lnTo>
                  <a:lnTo>
                    <a:pt x="36" y="306"/>
                  </a:lnTo>
                  <a:lnTo>
                    <a:pt x="44" y="274"/>
                  </a:lnTo>
                  <a:lnTo>
                    <a:pt x="52" y="243"/>
                  </a:lnTo>
                  <a:lnTo>
                    <a:pt x="52" y="243"/>
                  </a:lnTo>
                  <a:lnTo>
                    <a:pt x="57" y="214"/>
                  </a:lnTo>
                  <a:lnTo>
                    <a:pt x="61" y="186"/>
                  </a:lnTo>
                  <a:lnTo>
                    <a:pt x="63" y="157"/>
                  </a:lnTo>
                  <a:lnTo>
                    <a:pt x="65" y="128"/>
                  </a:lnTo>
                  <a:lnTo>
                    <a:pt x="65" y="128"/>
                  </a:lnTo>
                  <a:lnTo>
                    <a:pt x="65" y="98"/>
                  </a:lnTo>
                  <a:lnTo>
                    <a:pt x="66" y="67"/>
                  </a:lnTo>
                  <a:lnTo>
                    <a:pt x="66" y="67"/>
                  </a:lnTo>
                  <a:lnTo>
                    <a:pt x="67" y="60"/>
                  </a:lnTo>
                  <a:lnTo>
                    <a:pt x="68" y="51"/>
                  </a:lnTo>
                  <a:lnTo>
                    <a:pt x="73" y="36"/>
                  </a:lnTo>
                  <a:lnTo>
                    <a:pt x="78" y="20"/>
                  </a:lnTo>
                  <a:lnTo>
                    <a:pt x="84" y="6"/>
                  </a:lnTo>
                  <a:lnTo>
                    <a:pt x="84" y="6"/>
                  </a:lnTo>
                  <a:lnTo>
                    <a:pt x="85" y="4"/>
                  </a:lnTo>
                  <a:lnTo>
                    <a:pt x="84" y="2"/>
                  </a:lnTo>
                  <a:lnTo>
                    <a:pt x="83" y="1"/>
                  </a:lnTo>
                  <a:lnTo>
                    <a:pt x="82" y="0"/>
                  </a:lnTo>
                  <a:lnTo>
                    <a:pt x="77" y="1"/>
                  </a:lnTo>
                  <a:lnTo>
                    <a:pt x="76" y="2"/>
                  </a:lnTo>
                  <a:lnTo>
                    <a:pt x="75" y="3"/>
                  </a:lnTo>
                  <a:lnTo>
                    <a:pt x="75" y="3"/>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11" name="Freeform 725"/>
            <p:cNvSpPr/>
            <p:nvPr/>
          </p:nvSpPr>
          <p:spPr bwMode="auto">
            <a:xfrm>
              <a:off x="5546726" y="4252913"/>
              <a:ext cx="60325" cy="376238"/>
            </a:xfrm>
            <a:custGeom>
              <a:avLst/>
              <a:gdLst/>
              <a:ahLst/>
              <a:cxnLst>
                <a:cxn ang="0">
                  <a:pos x="104" y="5"/>
                </a:cxn>
                <a:cxn ang="0">
                  <a:pos x="104" y="5"/>
                </a:cxn>
                <a:cxn ang="0">
                  <a:pos x="103" y="28"/>
                </a:cxn>
                <a:cxn ang="0">
                  <a:pos x="101" y="51"/>
                </a:cxn>
                <a:cxn ang="0">
                  <a:pos x="98" y="74"/>
                </a:cxn>
                <a:cxn ang="0">
                  <a:pos x="95" y="95"/>
                </a:cxn>
                <a:cxn ang="0">
                  <a:pos x="86" y="141"/>
                </a:cxn>
                <a:cxn ang="0">
                  <a:pos x="78" y="185"/>
                </a:cxn>
                <a:cxn ang="0">
                  <a:pos x="78" y="185"/>
                </a:cxn>
                <a:cxn ang="0">
                  <a:pos x="64" y="275"/>
                </a:cxn>
                <a:cxn ang="0">
                  <a:pos x="48" y="364"/>
                </a:cxn>
                <a:cxn ang="0">
                  <a:pos x="48" y="364"/>
                </a:cxn>
                <a:cxn ang="0">
                  <a:pos x="39" y="407"/>
                </a:cxn>
                <a:cxn ang="0">
                  <a:pos x="29" y="451"/>
                </a:cxn>
                <a:cxn ang="0">
                  <a:pos x="19" y="495"/>
                </a:cxn>
                <a:cxn ang="0">
                  <a:pos x="11" y="538"/>
                </a:cxn>
                <a:cxn ang="0">
                  <a:pos x="11" y="538"/>
                </a:cxn>
                <a:cxn ang="0">
                  <a:pos x="4" y="580"/>
                </a:cxn>
                <a:cxn ang="0">
                  <a:pos x="1" y="600"/>
                </a:cxn>
                <a:cxn ang="0">
                  <a:pos x="0" y="621"/>
                </a:cxn>
                <a:cxn ang="0">
                  <a:pos x="0" y="707"/>
                </a:cxn>
                <a:cxn ang="0">
                  <a:pos x="0" y="707"/>
                </a:cxn>
                <a:cxn ang="0">
                  <a:pos x="0" y="709"/>
                </a:cxn>
                <a:cxn ang="0">
                  <a:pos x="1" y="710"/>
                </a:cxn>
                <a:cxn ang="0">
                  <a:pos x="3" y="711"/>
                </a:cxn>
                <a:cxn ang="0">
                  <a:pos x="5" y="712"/>
                </a:cxn>
                <a:cxn ang="0">
                  <a:pos x="6" y="711"/>
                </a:cxn>
                <a:cxn ang="0">
                  <a:pos x="8" y="710"/>
                </a:cxn>
                <a:cxn ang="0">
                  <a:pos x="9" y="709"/>
                </a:cxn>
                <a:cxn ang="0">
                  <a:pos x="9" y="707"/>
                </a:cxn>
                <a:cxn ang="0">
                  <a:pos x="9" y="621"/>
                </a:cxn>
                <a:cxn ang="0">
                  <a:pos x="9" y="621"/>
                </a:cxn>
                <a:cxn ang="0">
                  <a:pos x="10" y="609"/>
                </a:cxn>
                <a:cxn ang="0">
                  <a:pos x="11" y="596"/>
                </a:cxn>
                <a:cxn ang="0">
                  <a:pos x="14" y="572"/>
                </a:cxn>
                <a:cxn ang="0">
                  <a:pos x="22" y="523"/>
                </a:cxn>
                <a:cxn ang="0">
                  <a:pos x="22" y="523"/>
                </a:cxn>
                <a:cxn ang="0">
                  <a:pos x="32" y="480"/>
                </a:cxn>
                <a:cxn ang="0">
                  <a:pos x="41" y="436"/>
                </a:cxn>
                <a:cxn ang="0">
                  <a:pos x="51" y="392"/>
                </a:cxn>
                <a:cxn ang="0">
                  <a:pos x="61" y="348"/>
                </a:cxn>
                <a:cxn ang="0">
                  <a:pos x="61" y="348"/>
                </a:cxn>
                <a:cxn ang="0">
                  <a:pos x="76" y="260"/>
                </a:cxn>
                <a:cxn ang="0">
                  <a:pos x="91" y="171"/>
                </a:cxn>
                <a:cxn ang="0">
                  <a:pos x="91" y="171"/>
                </a:cxn>
                <a:cxn ang="0">
                  <a:pos x="98" y="129"/>
                </a:cxn>
                <a:cxn ang="0">
                  <a:pos x="105" y="88"/>
                </a:cxn>
                <a:cxn ang="0">
                  <a:pos x="108" y="67"/>
                </a:cxn>
                <a:cxn ang="0">
                  <a:pos x="111" y="47"/>
                </a:cxn>
                <a:cxn ang="0">
                  <a:pos x="112" y="26"/>
                </a:cxn>
                <a:cxn ang="0">
                  <a:pos x="113" y="5"/>
                </a:cxn>
                <a:cxn ang="0">
                  <a:pos x="113" y="5"/>
                </a:cxn>
                <a:cxn ang="0">
                  <a:pos x="113" y="3"/>
                </a:cxn>
                <a:cxn ang="0">
                  <a:pos x="112" y="1"/>
                </a:cxn>
                <a:cxn ang="0">
                  <a:pos x="110" y="1"/>
                </a:cxn>
                <a:cxn ang="0">
                  <a:pos x="109" y="0"/>
                </a:cxn>
                <a:cxn ang="0">
                  <a:pos x="107" y="1"/>
                </a:cxn>
                <a:cxn ang="0">
                  <a:pos x="105" y="1"/>
                </a:cxn>
                <a:cxn ang="0">
                  <a:pos x="104" y="3"/>
                </a:cxn>
                <a:cxn ang="0">
                  <a:pos x="104" y="5"/>
                </a:cxn>
                <a:cxn ang="0">
                  <a:pos x="104" y="5"/>
                </a:cxn>
              </a:cxnLst>
              <a:rect l="0" t="0" r="r" b="b"/>
              <a:pathLst>
                <a:path w="113" h="712">
                  <a:moveTo>
                    <a:pt x="104" y="5"/>
                  </a:moveTo>
                  <a:lnTo>
                    <a:pt x="104" y="5"/>
                  </a:lnTo>
                  <a:lnTo>
                    <a:pt x="103" y="28"/>
                  </a:lnTo>
                  <a:lnTo>
                    <a:pt x="101" y="51"/>
                  </a:lnTo>
                  <a:lnTo>
                    <a:pt x="98" y="74"/>
                  </a:lnTo>
                  <a:lnTo>
                    <a:pt x="95" y="95"/>
                  </a:lnTo>
                  <a:lnTo>
                    <a:pt x="86" y="141"/>
                  </a:lnTo>
                  <a:lnTo>
                    <a:pt x="78" y="185"/>
                  </a:lnTo>
                  <a:lnTo>
                    <a:pt x="78" y="185"/>
                  </a:lnTo>
                  <a:lnTo>
                    <a:pt x="64" y="275"/>
                  </a:lnTo>
                  <a:lnTo>
                    <a:pt x="48" y="364"/>
                  </a:lnTo>
                  <a:lnTo>
                    <a:pt x="48" y="364"/>
                  </a:lnTo>
                  <a:lnTo>
                    <a:pt x="39" y="407"/>
                  </a:lnTo>
                  <a:lnTo>
                    <a:pt x="29" y="451"/>
                  </a:lnTo>
                  <a:lnTo>
                    <a:pt x="19" y="495"/>
                  </a:lnTo>
                  <a:lnTo>
                    <a:pt x="11" y="538"/>
                  </a:lnTo>
                  <a:lnTo>
                    <a:pt x="11" y="538"/>
                  </a:lnTo>
                  <a:lnTo>
                    <a:pt x="4" y="580"/>
                  </a:lnTo>
                  <a:lnTo>
                    <a:pt x="1" y="600"/>
                  </a:lnTo>
                  <a:lnTo>
                    <a:pt x="0" y="621"/>
                  </a:lnTo>
                  <a:lnTo>
                    <a:pt x="0" y="707"/>
                  </a:lnTo>
                  <a:lnTo>
                    <a:pt x="0" y="707"/>
                  </a:lnTo>
                  <a:lnTo>
                    <a:pt x="0" y="709"/>
                  </a:lnTo>
                  <a:lnTo>
                    <a:pt x="1" y="710"/>
                  </a:lnTo>
                  <a:lnTo>
                    <a:pt x="3" y="711"/>
                  </a:lnTo>
                  <a:lnTo>
                    <a:pt x="5" y="712"/>
                  </a:lnTo>
                  <a:lnTo>
                    <a:pt x="6" y="711"/>
                  </a:lnTo>
                  <a:lnTo>
                    <a:pt x="8" y="710"/>
                  </a:lnTo>
                  <a:lnTo>
                    <a:pt x="9" y="709"/>
                  </a:lnTo>
                  <a:lnTo>
                    <a:pt x="9" y="707"/>
                  </a:lnTo>
                  <a:lnTo>
                    <a:pt x="9" y="621"/>
                  </a:lnTo>
                  <a:lnTo>
                    <a:pt x="9" y="621"/>
                  </a:lnTo>
                  <a:lnTo>
                    <a:pt x="10" y="609"/>
                  </a:lnTo>
                  <a:lnTo>
                    <a:pt x="11" y="596"/>
                  </a:lnTo>
                  <a:lnTo>
                    <a:pt x="14" y="572"/>
                  </a:lnTo>
                  <a:lnTo>
                    <a:pt x="22" y="523"/>
                  </a:lnTo>
                  <a:lnTo>
                    <a:pt x="22" y="523"/>
                  </a:lnTo>
                  <a:lnTo>
                    <a:pt x="32" y="480"/>
                  </a:lnTo>
                  <a:lnTo>
                    <a:pt x="41" y="436"/>
                  </a:lnTo>
                  <a:lnTo>
                    <a:pt x="51" y="392"/>
                  </a:lnTo>
                  <a:lnTo>
                    <a:pt x="61" y="348"/>
                  </a:lnTo>
                  <a:lnTo>
                    <a:pt x="61" y="348"/>
                  </a:lnTo>
                  <a:lnTo>
                    <a:pt x="76" y="260"/>
                  </a:lnTo>
                  <a:lnTo>
                    <a:pt x="91" y="171"/>
                  </a:lnTo>
                  <a:lnTo>
                    <a:pt x="91" y="171"/>
                  </a:lnTo>
                  <a:lnTo>
                    <a:pt x="98" y="129"/>
                  </a:lnTo>
                  <a:lnTo>
                    <a:pt x="105" y="88"/>
                  </a:lnTo>
                  <a:lnTo>
                    <a:pt x="108" y="67"/>
                  </a:lnTo>
                  <a:lnTo>
                    <a:pt x="111" y="47"/>
                  </a:lnTo>
                  <a:lnTo>
                    <a:pt x="112" y="26"/>
                  </a:lnTo>
                  <a:lnTo>
                    <a:pt x="113" y="5"/>
                  </a:lnTo>
                  <a:lnTo>
                    <a:pt x="113" y="5"/>
                  </a:lnTo>
                  <a:lnTo>
                    <a:pt x="113" y="3"/>
                  </a:lnTo>
                  <a:lnTo>
                    <a:pt x="112" y="1"/>
                  </a:lnTo>
                  <a:lnTo>
                    <a:pt x="110" y="1"/>
                  </a:lnTo>
                  <a:lnTo>
                    <a:pt x="109" y="0"/>
                  </a:lnTo>
                  <a:lnTo>
                    <a:pt x="107" y="1"/>
                  </a:lnTo>
                  <a:lnTo>
                    <a:pt x="105" y="1"/>
                  </a:lnTo>
                  <a:lnTo>
                    <a:pt x="104" y="3"/>
                  </a:lnTo>
                  <a:lnTo>
                    <a:pt x="104" y="5"/>
                  </a:lnTo>
                  <a:lnTo>
                    <a:pt x="104" y="5"/>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12" name="Freeform 726"/>
            <p:cNvSpPr/>
            <p:nvPr/>
          </p:nvSpPr>
          <p:spPr bwMode="auto">
            <a:xfrm>
              <a:off x="5576888" y="4230688"/>
              <a:ext cx="61913" cy="415925"/>
            </a:xfrm>
            <a:custGeom>
              <a:avLst/>
              <a:gdLst/>
              <a:ahLst/>
              <a:cxnLst>
                <a:cxn ang="0">
                  <a:pos x="119" y="4"/>
                </a:cxn>
                <a:cxn ang="0">
                  <a:pos x="118" y="1"/>
                </a:cxn>
                <a:cxn ang="0">
                  <a:pos x="115" y="0"/>
                </a:cxn>
                <a:cxn ang="0">
                  <a:pos x="110" y="3"/>
                </a:cxn>
                <a:cxn ang="0">
                  <a:pos x="110" y="4"/>
                </a:cxn>
                <a:cxn ang="0">
                  <a:pos x="105" y="22"/>
                </a:cxn>
                <a:cxn ang="0">
                  <a:pos x="101" y="35"/>
                </a:cxn>
                <a:cxn ang="0">
                  <a:pos x="100" y="39"/>
                </a:cxn>
                <a:cxn ang="0">
                  <a:pos x="99" y="66"/>
                </a:cxn>
                <a:cxn ang="0">
                  <a:pos x="94" y="92"/>
                </a:cxn>
                <a:cxn ang="0">
                  <a:pos x="86" y="145"/>
                </a:cxn>
                <a:cxn ang="0">
                  <a:pos x="78" y="184"/>
                </a:cxn>
                <a:cxn ang="0">
                  <a:pos x="74" y="196"/>
                </a:cxn>
                <a:cxn ang="0">
                  <a:pos x="63" y="239"/>
                </a:cxn>
                <a:cxn ang="0">
                  <a:pos x="57" y="281"/>
                </a:cxn>
                <a:cxn ang="0">
                  <a:pos x="50" y="334"/>
                </a:cxn>
                <a:cxn ang="0">
                  <a:pos x="44" y="386"/>
                </a:cxn>
                <a:cxn ang="0">
                  <a:pos x="39" y="437"/>
                </a:cxn>
                <a:cxn ang="0">
                  <a:pos x="15" y="588"/>
                </a:cxn>
                <a:cxn ang="0">
                  <a:pos x="8" y="635"/>
                </a:cxn>
                <a:cxn ang="0">
                  <a:pos x="4" y="682"/>
                </a:cxn>
                <a:cxn ang="0">
                  <a:pos x="5" y="704"/>
                </a:cxn>
                <a:cxn ang="0">
                  <a:pos x="7" y="750"/>
                </a:cxn>
                <a:cxn ang="0">
                  <a:pos x="6" y="773"/>
                </a:cxn>
                <a:cxn ang="0">
                  <a:pos x="3" y="774"/>
                </a:cxn>
                <a:cxn ang="0">
                  <a:pos x="0" y="778"/>
                </a:cxn>
                <a:cxn ang="0">
                  <a:pos x="0" y="782"/>
                </a:cxn>
                <a:cxn ang="0">
                  <a:pos x="2" y="785"/>
                </a:cxn>
                <a:cxn ang="0">
                  <a:pos x="6" y="787"/>
                </a:cxn>
                <a:cxn ang="0">
                  <a:pos x="10" y="787"/>
                </a:cxn>
                <a:cxn ang="0">
                  <a:pos x="13" y="785"/>
                </a:cxn>
                <a:cxn ang="0">
                  <a:pos x="15" y="782"/>
                </a:cxn>
                <a:cxn ang="0">
                  <a:pos x="16" y="736"/>
                </a:cxn>
                <a:cxn ang="0">
                  <a:pos x="14" y="691"/>
                </a:cxn>
                <a:cxn ang="0">
                  <a:pos x="14" y="663"/>
                </a:cxn>
                <a:cxn ang="0">
                  <a:pos x="21" y="609"/>
                </a:cxn>
                <a:cxn ang="0">
                  <a:pos x="25" y="583"/>
                </a:cxn>
                <a:cxn ang="0">
                  <a:pos x="48" y="436"/>
                </a:cxn>
                <a:cxn ang="0">
                  <a:pos x="53" y="386"/>
                </a:cxn>
                <a:cxn ang="0">
                  <a:pos x="56" y="360"/>
                </a:cxn>
                <a:cxn ang="0">
                  <a:pos x="68" y="283"/>
                </a:cxn>
                <a:cxn ang="0">
                  <a:pos x="87" y="182"/>
                </a:cxn>
                <a:cxn ang="0">
                  <a:pos x="93" y="156"/>
                </a:cxn>
                <a:cxn ang="0">
                  <a:pos x="108" y="76"/>
                </a:cxn>
                <a:cxn ang="0">
                  <a:pos x="109" y="67"/>
                </a:cxn>
                <a:cxn ang="0">
                  <a:pos x="110" y="39"/>
                </a:cxn>
                <a:cxn ang="0">
                  <a:pos x="110" y="35"/>
                </a:cxn>
                <a:cxn ang="0">
                  <a:pos x="114" y="22"/>
                </a:cxn>
                <a:cxn ang="0">
                  <a:pos x="119" y="4"/>
                </a:cxn>
              </a:cxnLst>
              <a:rect l="0" t="0" r="r" b="b"/>
              <a:pathLst>
                <a:path w="119" h="787">
                  <a:moveTo>
                    <a:pt x="119" y="4"/>
                  </a:moveTo>
                  <a:lnTo>
                    <a:pt x="119" y="4"/>
                  </a:lnTo>
                  <a:lnTo>
                    <a:pt x="119" y="3"/>
                  </a:lnTo>
                  <a:lnTo>
                    <a:pt x="118" y="1"/>
                  </a:lnTo>
                  <a:lnTo>
                    <a:pt x="116" y="0"/>
                  </a:lnTo>
                  <a:lnTo>
                    <a:pt x="115" y="0"/>
                  </a:lnTo>
                  <a:lnTo>
                    <a:pt x="111" y="1"/>
                  </a:lnTo>
                  <a:lnTo>
                    <a:pt x="110" y="3"/>
                  </a:lnTo>
                  <a:lnTo>
                    <a:pt x="110" y="4"/>
                  </a:lnTo>
                  <a:lnTo>
                    <a:pt x="110" y="4"/>
                  </a:lnTo>
                  <a:lnTo>
                    <a:pt x="108" y="13"/>
                  </a:lnTo>
                  <a:lnTo>
                    <a:pt x="105" y="22"/>
                  </a:lnTo>
                  <a:lnTo>
                    <a:pt x="102" y="30"/>
                  </a:lnTo>
                  <a:lnTo>
                    <a:pt x="101" y="35"/>
                  </a:lnTo>
                  <a:lnTo>
                    <a:pt x="100" y="39"/>
                  </a:lnTo>
                  <a:lnTo>
                    <a:pt x="100" y="39"/>
                  </a:lnTo>
                  <a:lnTo>
                    <a:pt x="100" y="53"/>
                  </a:lnTo>
                  <a:lnTo>
                    <a:pt x="99" y="66"/>
                  </a:lnTo>
                  <a:lnTo>
                    <a:pt x="94" y="92"/>
                  </a:lnTo>
                  <a:lnTo>
                    <a:pt x="94" y="92"/>
                  </a:lnTo>
                  <a:lnTo>
                    <a:pt x="90" y="118"/>
                  </a:lnTo>
                  <a:lnTo>
                    <a:pt x="86" y="145"/>
                  </a:lnTo>
                  <a:lnTo>
                    <a:pt x="81" y="170"/>
                  </a:lnTo>
                  <a:lnTo>
                    <a:pt x="78" y="184"/>
                  </a:lnTo>
                  <a:lnTo>
                    <a:pt x="74" y="196"/>
                  </a:lnTo>
                  <a:lnTo>
                    <a:pt x="74" y="196"/>
                  </a:lnTo>
                  <a:lnTo>
                    <a:pt x="69" y="217"/>
                  </a:lnTo>
                  <a:lnTo>
                    <a:pt x="63" y="239"/>
                  </a:lnTo>
                  <a:lnTo>
                    <a:pt x="60" y="259"/>
                  </a:lnTo>
                  <a:lnTo>
                    <a:pt x="57" y="281"/>
                  </a:lnTo>
                  <a:lnTo>
                    <a:pt x="57" y="281"/>
                  </a:lnTo>
                  <a:lnTo>
                    <a:pt x="50" y="334"/>
                  </a:lnTo>
                  <a:lnTo>
                    <a:pt x="47" y="359"/>
                  </a:lnTo>
                  <a:lnTo>
                    <a:pt x="44" y="386"/>
                  </a:lnTo>
                  <a:lnTo>
                    <a:pt x="44" y="386"/>
                  </a:lnTo>
                  <a:lnTo>
                    <a:pt x="39" y="437"/>
                  </a:lnTo>
                  <a:lnTo>
                    <a:pt x="30" y="488"/>
                  </a:lnTo>
                  <a:lnTo>
                    <a:pt x="15" y="588"/>
                  </a:lnTo>
                  <a:lnTo>
                    <a:pt x="15" y="588"/>
                  </a:lnTo>
                  <a:lnTo>
                    <a:pt x="8" y="635"/>
                  </a:lnTo>
                  <a:lnTo>
                    <a:pt x="5" y="658"/>
                  </a:lnTo>
                  <a:lnTo>
                    <a:pt x="4" y="682"/>
                  </a:lnTo>
                  <a:lnTo>
                    <a:pt x="4" y="682"/>
                  </a:lnTo>
                  <a:lnTo>
                    <a:pt x="5" y="704"/>
                  </a:lnTo>
                  <a:lnTo>
                    <a:pt x="6" y="727"/>
                  </a:lnTo>
                  <a:lnTo>
                    <a:pt x="7" y="750"/>
                  </a:lnTo>
                  <a:lnTo>
                    <a:pt x="6" y="773"/>
                  </a:lnTo>
                  <a:lnTo>
                    <a:pt x="6" y="773"/>
                  </a:lnTo>
                  <a:lnTo>
                    <a:pt x="4" y="773"/>
                  </a:lnTo>
                  <a:lnTo>
                    <a:pt x="3" y="774"/>
                  </a:lnTo>
                  <a:lnTo>
                    <a:pt x="2" y="776"/>
                  </a:lnTo>
                  <a:lnTo>
                    <a:pt x="0" y="778"/>
                  </a:lnTo>
                  <a:lnTo>
                    <a:pt x="0" y="782"/>
                  </a:lnTo>
                  <a:lnTo>
                    <a:pt x="0" y="782"/>
                  </a:lnTo>
                  <a:lnTo>
                    <a:pt x="0" y="784"/>
                  </a:lnTo>
                  <a:lnTo>
                    <a:pt x="2" y="785"/>
                  </a:lnTo>
                  <a:lnTo>
                    <a:pt x="4" y="786"/>
                  </a:lnTo>
                  <a:lnTo>
                    <a:pt x="6" y="787"/>
                  </a:lnTo>
                  <a:lnTo>
                    <a:pt x="10" y="787"/>
                  </a:lnTo>
                  <a:lnTo>
                    <a:pt x="10" y="787"/>
                  </a:lnTo>
                  <a:lnTo>
                    <a:pt x="12" y="786"/>
                  </a:lnTo>
                  <a:lnTo>
                    <a:pt x="13" y="785"/>
                  </a:lnTo>
                  <a:lnTo>
                    <a:pt x="15" y="782"/>
                  </a:lnTo>
                  <a:lnTo>
                    <a:pt x="15" y="782"/>
                  </a:lnTo>
                  <a:lnTo>
                    <a:pt x="16" y="759"/>
                  </a:lnTo>
                  <a:lnTo>
                    <a:pt x="16" y="736"/>
                  </a:lnTo>
                  <a:lnTo>
                    <a:pt x="14" y="691"/>
                  </a:lnTo>
                  <a:lnTo>
                    <a:pt x="14" y="691"/>
                  </a:lnTo>
                  <a:lnTo>
                    <a:pt x="14" y="677"/>
                  </a:lnTo>
                  <a:lnTo>
                    <a:pt x="14" y="663"/>
                  </a:lnTo>
                  <a:lnTo>
                    <a:pt x="17" y="636"/>
                  </a:lnTo>
                  <a:lnTo>
                    <a:pt x="21" y="609"/>
                  </a:lnTo>
                  <a:lnTo>
                    <a:pt x="25" y="583"/>
                  </a:lnTo>
                  <a:lnTo>
                    <a:pt x="25" y="583"/>
                  </a:lnTo>
                  <a:lnTo>
                    <a:pt x="41" y="484"/>
                  </a:lnTo>
                  <a:lnTo>
                    <a:pt x="48" y="436"/>
                  </a:lnTo>
                  <a:lnTo>
                    <a:pt x="51" y="411"/>
                  </a:lnTo>
                  <a:lnTo>
                    <a:pt x="53" y="386"/>
                  </a:lnTo>
                  <a:lnTo>
                    <a:pt x="53" y="386"/>
                  </a:lnTo>
                  <a:lnTo>
                    <a:pt x="56" y="360"/>
                  </a:lnTo>
                  <a:lnTo>
                    <a:pt x="59" y="335"/>
                  </a:lnTo>
                  <a:lnTo>
                    <a:pt x="68" y="283"/>
                  </a:lnTo>
                  <a:lnTo>
                    <a:pt x="77" y="232"/>
                  </a:lnTo>
                  <a:lnTo>
                    <a:pt x="87" y="182"/>
                  </a:lnTo>
                  <a:lnTo>
                    <a:pt x="87" y="182"/>
                  </a:lnTo>
                  <a:lnTo>
                    <a:pt x="93" y="156"/>
                  </a:lnTo>
                  <a:lnTo>
                    <a:pt x="98" y="129"/>
                  </a:lnTo>
                  <a:lnTo>
                    <a:pt x="108" y="76"/>
                  </a:lnTo>
                  <a:lnTo>
                    <a:pt x="108" y="76"/>
                  </a:lnTo>
                  <a:lnTo>
                    <a:pt x="109" y="67"/>
                  </a:lnTo>
                  <a:lnTo>
                    <a:pt x="110" y="58"/>
                  </a:lnTo>
                  <a:lnTo>
                    <a:pt x="110" y="39"/>
                  </a:lnTo>
                  <a:lnTo>
                    <a:pt x="110" y="39"/>
                  </a:lnTo>
                  <a:lnTo>
                    <a:pt x="110" y="35"/>
                  </a:lnTo>
                  <a:lnTo>
                    <a:pt x="111" y="31"/>
                  </a:lnTo>
                  <a:lnTo>
                    <a:pt x="114" y="22"/>
                  </a:lnTo>
                  <a:lnTo>
                    <a:pt x="117" y="13"/>
                  </a:lnTo>
                  <a:lnTo>
                    <a:pt x="119" y="4"/>
                  </a:lnTo>
                  <a:lnTo>
                    <a:pt x="119" y="4"/>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13" name="Freeform 727"/>
            <p:cNvSpPr/>
            <p:nvPr/>
          </p:nvSpPr>
          <p:spPr bwMode="auto">
            <a:xfrm>
              <a:off x="5589588" y="4140200"/>
              <a:ext cx="90488" cy="552450"/>
            </a:xfrm>
            <a:custGeom>
              <a:avLst/>
              <a:gdLst/>
              <a:ahLst/>
              <a:cxnLst>
                <a:cxn ang="0">
                  <a:pos x="161" y="4"/>
                </a:cxn>
                <a:cxn ang="0">
                  <a:pos x="159" y="73"/>
                </a:cxn>
                <a:cxn ang="0">
                  <a:pos x="153" y="141"/>
                </a:cxn>
                <a:cxn ang="0">
                  <a:pos x="142" y="208"/>
                </a:cxn>
                <a:cxn ang="0">
                  <a:pos x="125" y="276"/>
                </a:cxn>
                <a:cxn ang="0">
                  <a:pos x="109" y="340"/>
                </a:cxn>
                <a:cxn ang="0">
                  <a:pos x="87" y="436"/>
                </a:cxn>
                <a:cxn ang="0">
                  <a:pos x="77" y="503"/>
                </a:cxn>
                <a:cxn ang="0">
                  <a:pos x="73" y="536"/>
                </a:cxn>
                <a:cxn ang="0">
                  <a:pos x="63" y="599"/>
                </a:cxn>
                <a:cxn ang="0">
                  <a:pos x="47" y="695"/>
                </a:cxn>
                <a:cxn ang="0">
                  <a:pos x="39" y="759"/>
                </a:cxn>
                <a:cxn ang="0">
                  <a:pos x="38" y="791"/>
                </a:cxn>
                <a:cxn ang="0">
                  <a:pos x="33" y="856"/>
                </a:cxn>
                <a:cxn ang="0">
                  <a:pos x="22" y="920"/>
                </a:cxn>
                <a:cxn ang="0">
                  <a:pos x="10" y="973"/>
                </a:cxn>
                <a:cxn ang="0">
                  <a:pos x="1" y="1025"/>
                </a:cxn>
                <a:cxn ang="0">
                  <a:pos x="0" y="1028"/>
                </a:cxn>
                <a:cxn ang="0">
                  <a:pos x="0" y="1038"/>
                </a:cxn>
                <a:cxn ang="0">
                  <a:pos x="1" y="1041"/>
                </a:cxn>
                <a:cxn ang="0">
                  <a:pos x="5" y="1042"/>
                </a:cxn>
                <a:cxn ang="0">
                  <a:pos x="9" y="1041"/>
                </a:cxn>
                <a:cxn ang="0">
                  <a:pos x="10" y="1038"/>
                </a:cxn>
                <a:cxn ang="0">
                  <a:pos x="11" y="1021"/>
                </a:cxn>
                <a:cxn ang="0">
                  <a:pos x="16" y="988"/>
                </a:cxn>
                <a:cxn ang="0">
                  <a:pos x="27" y="938"/>
                </a:cxn>
                <a:cxn ang="0">
                  <a:pos x="34" y="905"/>
                </a:cxn>
                <a:cxn ang="0">
                  <a:pos x="44" y="849"/>
                </a:cxn>
                <a:cxn ang="0">
                  <a:pos x="48" y="791"/>
                </a:cxn>
                <a:cxn ang="0">
                  <a:pos x="49" y="759"/>
                </a:cxn>
                <a:cxn ang="0">
                  <a:pos x="57" y="695"/>
                </a:cxn>
                <a:cxn ang="0">
                  <a:pos x="74" y="600"/>
                </a:cxn>
                <a:cxn ang="0">
                  <a:pos x="82" y="536"/>
                </a:cxn>
                <a:cxn ang="0">
                  <a:pos x="86" y="501"/>
                </a:cxn>
                <a:cxn ang="0">
                  <a:pos x="97" y="431"/>
                </a:cxn>
                <a:cxn ang="0">
                  <a:pos x="113" y="362"/>
                </a:cxn>
                <a:cxn ang="0">
                  <a:pos x="140" y="261"/>
                </a:cxn>
                <a:cxn ang="0">
                  <a:pos x="148" y="229"/>
                </a:cxn>
                <a:cxn ang="0">
                  <a:pos x="160" y="166"/>
                </a:cxn>
                <a:cxn ang="0">
                  <a:pos x="168" y="101"/>
                </a:cxn>
                <a:cxn ang="0">
                  <a:pos x="171" y="37"/>
                </a:cxn>
                <a:cxn ang="0">
                  <a:pos x="171" y="4"/>
                </a:cxn>
                <a:cxn ang="0">
                  <a:pos x="170" y="1"/>
                </a:cxn>
                <a:cxn ang="0">
                  <a:pos x="167" y="0"/>
                </a:cxn>
                <a:cxn ang="0">
                  <a:pos x="163" y="1"/>
                </a:cxn>
                <a:cxn ang="0">
                  <a:pos x="161" y="4"/>
                </a:cxn>
              </a:cxnLst>
              <a:rect l="0" t="0" r="r" b="b"/>
              <a:pathLst>
                <a:path w="171" h="1042">
                  <a:moveTo>
                    <a:pt x="161" y="4"/>
                  </a:moveTo>
                  <a:lnTo>
                    <a:pt x="161" y="4"/>
                  </a:lnTo>
                  <a:lnTo>
                    <a:pt x="161" y="39"/>
                  </a:lnTo>
                  <a:lnTo>
                    <a:pt x="159" y="73"/>
                  </a:lnTo>
                  <a:lnTo>
                    <a:pt x="156" y="107"/>
                  </a:lnTo>
                  <a:lnTo>
                    <a:pt x="153" y="141"/>
                  </a:lnTo>
                  <a:lnTo>
                    <a:pt x="148" y="175"/>
                  </a:lnTo>
                  <a:lnTo>
                    <a:pt x="142" y="208"/>
                  </a:lnTo>
                  <a:lnTo>
                    <a:pt x="135" y="242"/>
                  </a:lnTo>
                  <a:lnTo>
                    <a:pt x="125" y="276"/>
                  </a:lnTo>
                  <a:lnTo>
                    <a:pt x="125" y="276"/>
                  </a:lnTo>
                  <a:lnTo>
                    <a:pt x="109" y="340"/>
                  </a:lnTo>
                  <a:lnTo>
                    <a:pt x="94" y="404"/>
                  </a:lnTo>
                  <a:lnTo>
                    <a:pt x="87" y="436"/>
                  </a:lnTo>
                  <a:lnTo>
                    <a:pt x="82" y="470"/>
                  </a:lnTo>
                  <a:lnTo>
                    <a:pt x="77" y="503"/>
                  </a:lnTo>
                  <a:lnTo>
                    <a:pt x="73" y="536"/>
                  </a:lnTo>
                  <a:lnTo>
                    <a:pt x="73" y="536"/>
                  </a:lnTo>
                  <a:lnTo>
                    <a:pt x="68" y="568"/>
                  </a:lnTo>
                  <a:lnTo>
                    <a:pt x="63" y="599"/>
                  </a:lnTo>
                  <a:lnTo>
                    <a:pt x="52" y="663"/>
                  </a:lnTo>
                  <a:lnTo>
                    <a:pt x="47" y="695"/>
                  </a:lnTo>
                  <a:lnTo>
                    <a:pt x="43" y="727"/>
                  </a:lnTo>
                  <a:lnTo>
                    <a:pt x="39" y="759"/>
                  </a:lnTo>
                  <a:lnTo>
                    <a:pt x="38" y="791"/>
                  </a:lnTo>
                  <a:lnTo>
                    <a:pt x="38" y="791"/>
                  </a:lnTo>
                  <a:lnTo>
                    <a:pt x="36" y="824"/>
                  </a:lnTo>
                  <a:lnTo>
                    <a:pt x="33" y="856"/>
                  </a:lnTo>
                  <a:lnTo>
                    <a:pt x="28" y="888"/>
                  </a:lnTo>
                  <a:lnTo>
                    <a:pt x="22" y="920"/>
                  </a:lnTo>
                  <a:lnTo>
                    <a:pt x="22" y="920"/>
                  </a:lnTo>
                  <a:lnTo>
                    <a:pt x="10" y="973"/>
                  </a:lnTo>
                  <a:lnTo>
                    <a:pt x="4" y="999"/>
                  </a:lnTo>
                  <a:lnTo>
                    <a:pt x="1" y="1025"/>
                  </a:lnTo>
                  <a:lnTo>
                    <a:pt x="1" y="1025"/>
                  </a:lnTo>
                  <a:lnTo>
                    <a:pt x="0" y="1028"/>
                  </a:lnTo>
                  <a:lnTo>
                    <a:pt x="0" y="1038"/>
                  </a:lnTo>
                  <a:lnTo>
                    <a:pt x="0" y="1038"/>
                  </a:lnTo>
                  <a:lnTo>
                    <a:pt x="0" y="1040"/>
                  </a:lnTo>
                  <a:lnTo>
                    <a:pt x="1" y="1041"/>
                  </a:lnTo>
                  <a:lnTo>
                    <a:pt x="3" y="1042"/>
                  </a:lnTo>
                  <a:lnTo>
                    <a:pt x="5" y="1042"/>
                  </a:lnTo>
                  <a:lnTo>
                    <a:pt x="6" y="1042"/>
                  </a:lnTo>
                  <a:lnTo>
                    <a:pt x="9" y="1041"/>
                  </a:lnTo>
                  <a:lnTo>
                    <a:pt x="10" y="1040"/>
                  </a:lnTo>
                  <a:lnTo>
                    <a:pt x="10" y="1038"/>
                  </a:lnTo>
                  <a:lnTo>
                    <a:pt x="10" y="1038"/>
                  </a:lnTo>
                  <a:lnTo>
                    <a:pt x="11" y="1021"/>
                  </a:lnTo>
                  <a:lnTo>
                    <a:pt x="13" y="1005"/>
                  </a:lnTo>
                  <a:lnTo>
                    <a:pt x="16" y="988"/>
                  </a:lnTo>
                  <a:lnTo>
                    <a:pt x="19" y="972"/>
                  </a:lnTo>
                  <a:lnTo>
                    <a:pt x="27" y="938"/>
                  </a:lnTo>
                  <a:lnTo>
                    <a:pt x="34" y="905"/>
                  </a:lnTo>
                  <a:lnTo>
                    <a:pt x="34" y="905"/>
                  </a:lnTo>
                  <a:lnTo>
                    <a:pt x="39" y="878"/>
                  </a:lnTo>
                  <a:lnTo>
                    <a:pt x="44" y="849"/>
                  </a:lnTo>
                  <a:lnTo>
                    <a:pt x="47" y="820"/>
                  </a:lnTo>
                  <a:lnTo>
                    <a:pt x="48" y="791"/>
                  </a:lnTo>
                  <a:lnTo>
                    <a:pt x="48" y="791"/>
                  </a:lnTo>
                  <a:lnTo>
                    <a:pt x="49" y="759"/>
                  </a:lnTo>
                  <a:lnTo>
                    <a:pt x="52" y="727"/>
                  </a:lnTo>
                  <a:lnTo>
                    <a:pt x="57" y="695"/>
                  </a:lnTo>
                  <a:lnTo>
                    <a:pt x="62" y="663"/>
                  </a:lnTo>
                  <a:lnTo>
                    <a:pt x="74" y="600"/>
                  </a:lnTo>
                  <a:lnTo>
                    <a:pt x="78" y="568"/>
                  </a:lnTo>
                  <a:lnTo>
                    <a:pt x="82" y="536"/>
                  </a:lnTo>
                  <a:lnTo>
                    <a:pt x="82" y="536"/>
                  </a:lnTo>
                  <a:lnTo>
                    <a:pt x="86" y="501"/>
                  </a:lnTo>
                  <a:lnTo>
                    <a:pt x="91" y="465"/>
                  </a:lnTo>
                  <a:lnTo>
                    <a:pt x="97" y="431"/>
                  </a:lnTo>
                  <a:lnTo>
                    <a:pt x="105" y="396"/>
                  </a:lnTo>
                  <a:lnTo>
                    <a:pt x="113" y="362"/>
                  </a:lnTo>
                  <a:lnTo>
                    <a:pt x="121" y="328"/>
                  </a:lnTo>
                  <a:lnTo>
                    <a:pt x="140" y="261"/>
                  </a:lnTo>
                  <a:lnTo>
                    <a:pt x="140" y="261"/>
                  </a:lnTo>
                  <a:lnTo>
                    <a:pt x="148" y="229"/>
                  </a:lnTo>
                  <a:lnTo>
                    <a:pt x="154" y="197"/>
                  </a:lnTo>
                  <a:lnTo>
                    <a:pt x="160" y="166"/>
                  </a:lnTo>
                  <a:lnTo>
                    <a:pt x="164" y="134"/>
                  </a:lnTo>
                  <a:lnTo>
                    <a:pt x="168" y="101"/>
                  </a:lnTo>
                  <a:lnTo>
                    <a:pt x="170" y="69"/>
                  </a:lnTo>
                  <a:lnTo>
                    <a:pt x="171" y="37"/>
                  </a:lnTo>
                  <a:lnTo>
                    <a:pt x="171" y="4"/>
                  </a:lnTo>
                  <a:lnTo>
                    <a:pt x="171" y="4"/>
                  </a:lnTo>
                  <a:lnTo>
                    <a:pt x="171" y="2"/>
                  </a:lnTo>
                  <a:lnTo>
                    <a:pt x="170" y="1"/>
                  </a:lnTo>
                  <a:lnTo>
                    <a:pt x="168" y="0"/>
                  </a:lnTo>
                  <a:lnTo>
                    <a:pt x="167" y="0"/>
                  </a:lnTo>
                  <a:lnTo>
                    <a:pt x="164" y="0"/>
                  </a:lnTo>
                  <a:lnTo>
                    <a:pt x="163" y="1"/>
                  </a:lnTo>
                  <a:lnTo>
                    <a:pt x="161" y="2"/>
                  </a:lnTo>
                  <a:lnTo>
                    <a:pt x="161" y="4"/>
                  </a:lnTo>
                  <a:lnTo>
                    <a:pt x="161" y="4"/>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14" name="Freeform 728"/>
            <p:cNvSpPr/>
            <p:nvPr/>
          </p:nvSpPr>
          <p:spPr bwMode="auto">
            <a:xfrm>
              <a:off x="5608638" y="4162425"/>
              <a:ext cx="123825" cy="544513"/>
            </a:xfrm>
            <a:custGeom>
              <a:avLst/>
              <a:gdLst/>
              <a:ahLst/>
              <a:cxnLst>
                <a:cxn ang="0">
                  <a:pos x="226" y="1"/>
                </a:cxn>
                <a:cxn ang="0">
                  <a:pos x="209" y="14"/>
                </a:cxn>
                <a:cxn ang="0">
                  <a:pos x="198" y="30"/>
                </a:cxn>
                <a:cxn ang="0">
                  <a:pos x="192" y="48"/>
                </a:cxn>
                <a:cxn ang="0">
                  <a:pos x="187" y="69"/>
                </a:cxn>
                <a:cxn ang="0">
                  <a:pos x="177" y="145"/>
                </a:cxn>
                <a:cxn ang="0">
                  <a:pos x="164" y="219"/>
                </a:cxn>
                <a:cxn ang="0">
                  <a:pos x="156" y="254"/>
                </a:cxn>
                <a:cxn ang="0">
                  <a:pos x="142" y="357"/>
                </a:cxn>
                <a:cxn ang="0">
                  <a:pos x="136" y="392"/>
                </a:cxn>
                <a:cxn ang="0">
                  <a:pos x="116" y="498"/>
                </a:cxn>
                <a:cxn ang="0">
                  <a:pos x="109" y="533"/>
                </a:cxn>
                <a:cxn ang="0">
                  <a:pos x="81" y="637"/>
                </a:cxn>
                <a:cxn ang="0">
                  <a:pos x="62" y="707"/>
                </a:cxn>
                <a:cxn ang="0">
                  <a:pos x="49" y="779"/>
                </a:cxn>
                <a:cxn ang="0">
                  <a:pos x="45" y="813"/>
                </a:cxn>
                <a:cxn ang="0">
                  <a:pos x="43" y="847"/>
                </a:cxn>
                <a:cxn ang="0">
                  <a:pos x="38" y="878"/>
                </a:cxn>
                <a:cxn ang="0">
                  <a:pos x="34" y="910"/>
                </a:cxn>
                <a:cxn ang="0">
                  <a:pos x="31" y="924"/>
                </a:cxn>
                <a:cxn ang="0">
                  <a:pos x="24" y="951"/>
                </a:cxn>
                <a:cxn ang="0">
                  <a:pos x="20" y="965"/>
                </a:cxn>
                <a:cxn ang="0">
                  <a:pos x="12" y="999"/>
                </a:cxn>
                <a:cxn ang="0">
                  <a:pos x="8" y="1010"/>
                </a:cxn>
                <a:cxn ang="0">
                  <a:pos x="3" y="1010"/>
                </a:cxn>
                <a:cxn ang="0">
                  <a:pos x="0" y="1014"/>
                </a:cxn>
                <a:cxn ang="0">
                  <a:pos x="0" y="1024"/>
                </a:cxn>
                <a:cxn ang="0">
                  <a:pos x="4" y="1029"/>
                </a:cxn>
                <a:cxn ang="0">
                  <a:pos x="9" y="1027"/>
                </a:cxn>
                <a:cxn ang="0">
                  <a:pos x="12" y="1021"/>
                </a:cxn>
                <a:cxn ang="0">
                  <a:pos x="18" y="1007"/>
                </a:cxn>
                <a:cxn ang="0">
                  <a:pos x="24" y="987"/>
                </a:cxn>
                <a:cxn ang="0">
                  <a:pos x="31" y="964"/>
                </a:cxn>
                <a:cxn ang="0">
                  <a:pos x="38" y="940"/>
                </a:cxn>
                <a:cxn ang="0">
                  <a:pos x="42" y="912"/>
                </a:cxn>
                <a:cxn ang="0">
                  <a:pos x="45" y="884"/>
                </a:cxn>
                <a:cxn ang="0">
                  <a:pos x="48" y="869"/>
                </a:cxn>
                <a:cxn ang="0">
                  <a:pos x="54" y="822"/>
                </a:cxn>
                <a:cxn ang="0">
                  <a:pos x="57" y="786"/>
                </a:cxn>
                <a:cxn ang="0">
                  <a:pos x="70" y="715"/>
                </a:cxn>
                <a:cxn ang="0">
                  <a:pos x="79" y="680"/>
                </a:cxn>
                <a:cxn ang="0">
                  <a:pos x="100" y="607"/>
                </a:cxn>
                <a:cxn ang="0">
                  <a:pos x="118" y="534"/>
                </a:cxn>
                <a:cxn ang="0">
                  <a:pos x="133" y="467"/>
                </a:cxn>
                <a:cxn ang="0">
                  <a:pos x="144" y="399"/>
                </a:cxn>
                <a:cxn ang="0">
                  <a:pos x="164" y="263"/>
                </a:cxn>
                <a:cxn ang="0">
                  <a:pos x="176" y="194"/>
                </a:cxn>
                <a:cxn ang="0">
                  <a:pos x="188" y="126"/>
                </a:cxn>
                <a:cxn ang="0">
                  <a:pos x="193" y="94"/>
                </a:cxn>
                <a:cxn ang="0">
                  <a:pos x="198" y="61"/>
                </a:cxn>
                <a:cxn ang="0">
                  <a:pos x="205" y="38"/>
                </a:cxn>
                <a:cxn ang="0">
                  <a:pos x="213" y="25"/>
                </a:cxn>
                <a:cxn ang="0">
                  <a:pos x="224" y="13"/>
                </a:cxn>
                <a:cxn ang="0">
                  <a:pos x="230" y="9"/>
                </a:cxn>
                <a:cxn ang="0">
                  <a:pos x="232" y="5"/>
                </a:cxn>
                <a:cxn ang="0">
                  <a:pos x="232" y="2"/>
                </a:cxn>
                <a:cxn ang="0">
                  <a:pos x="229" y="0"/>
                </a:cxn>
                <a:cxn ang="0">
                  <a:pos x="226" y="1"/>
                </a:cxn>
              </a:cxnLst>
              <a:rect l="0" t="0" r="r" b="b"/>
              <a:pathLst>
                <a:path w="232" h="1029">
                  <a:moveTo>
                    <a:pt x="226" y="1"/>
                  </a:moveTo>
                  <a:lnTo>
                    <a:pt x="226" y="1"/>
                  </a:lnTo>
                  <a:lnTo>
                    <a:pt x="216" y="7"/>
                  </a:lnTo>
                  <a:lnTo>
                    <a:pt x="209" y="14"/>
                  </a:lnTo>
                  <a:lnTo>
                    <a:pt x="203" y="22"/>
                  </a:lnTo>
                  <a:lnTo>
                    <a:pt x="198" y="30"/>
                  </a:lnTo>
                  <a:lnTo>
                    <a:pt x="195" y="39"/>
                  </a:lnTo>
                  <a:lnTo>
                    <a:pt x="192" y="48"/>
                  </a:lnTo>
                  <a:lnTo>
                    <a:pt x="189" y="59"/>
                  </a:lnTo>
                  <a:lnTo>
                    <a:pt x="187" y="69"/>
                  </a:lnTo>
                  <a:lnTo>
                    <a:pt x="187" y="69"/>
                  </a:lnTo>
                  <a:lnTo>
                    <a:pt x="177" y="145"/>
                  </a:lnTo>
                  <a:lnTo>
                    <a:pt x="171" y="182"/>
                  </a:lnTo>
                  <a:lnTo>
                    <a:pt x="164" y="219"/>
                  </a:lnTo>
                  <a:lnTo>
                    <a:pt x="164" y="219"/>
                  </a:lnTo>
                  <a:lnTo>
                    <a:pt x="156" y="254"/>
                  </a:lnTo>
                  <a:lnTo>
                    <a:pt x="151" y="288"/>
                  </a:lnTo>
                  <a:lnTo>
                    <a:pt x="142" y="357"/>
                  </a:lnTo>
                  <a:lnTo>
                    <a:pt x="142" y="357"/>
                  </a:lnTo>
                  <a:lnTo>
                    <a:pt x="136" y="392"/>
                  </a:lnTo>
                  <a:lnTo>
                    <a:pt x="130" y="428"/>
                  </a:lnTo>
                  <a:lnTo>
                    <a:pt x="116" y="498"/>
                  </a:lnTo>
                  <a:lnTo>
                    <a:pt x="116" y="498"/>
                  </a:lnTo>
                  <a:lnTo>
                    <a:pt x="109" y="533"/>
                  </a:lnTo>
                  <a:lnTo>
                    <a:pt x="100" y="568"/>
                  </a:lnTo>
                  <a:lnTo>
                    <a:pt x="81" y="637"/>
                  </a:lnTo>
                  <a:lnTo>
                    <a:pt x="71" y="672"/>
                  </a:lnTo>
                  <a:lnTo>
                    <a:pt x="62" y="707"/>
                  </a:lnTo>
                  <a:lnTo>
                    <a:pt x="54" y="743"/>
                  </a:lnTo>
                  <a:lnTo>
                    <a:pt x="49" y="779"/>
                  </a:lnTo>
                  <a:lnTo>
                    <a:pt x="49" y="779"/>
                  </a:lnTo>
                  <a:lnTo>
                    <a:pt x="45" y="813"/>
                  </a:lnTo>
                  <a:lnTo>
                    <a:pt x="43" y="847"/>
                  </a:lnTo>
                  <a:lnTo>
                    <a:pt x="43" y="847"/>
                  </a:lnTo>
                  <a:lnTo>
                    <a:pt x="41" y="862"/>
                  </a:lnTo>
                  <a:lnTo>
                    <a:pt x="38" y="878"/>
                  </a:lnTo>
                  <a:lnTo>
                    <a:pt x="35" y="894"/>
                  </a:lnTo>
                  <a:lnTo>
                    <a:pt x="34" y="910"/>
                  </a:lnTo>
                  <a:lnTo>
                    <a:pt x="34" y="910"/>
                  </a:lnTo>
                  <a:lnTo>
                    <a:pt x="31" y="924"/>
                  </a:lnTo>
                  <a:lnTo>
                    <a:pt x="28" y="938"/>
                  </a:lnTo>
                  <a:lnTo>
                    <a:pt x="24" y="951"/>
                  </a:lnTo>
                  <a:lnTo>
                    <a:pt x="20" y="965"/>
                  </a:lnTo>
                  <a:lnTo>
                    <a:pt x="20" y="965"/>
                  </a:lnTo>
                  <a:lnTo>
                    <a:pt x="15" y="987"/>
                  </a:lnTo>
                  <a:lnTo>
                    <a:pt x="12" y="999"/>
                  </a:lnTo>
                  <a:lnTo>
                    <a:pt x="8" y="1010"/>
                  </a:lnTo>
                  <a:lnTo>
                    <a:pt x="8" y="1010"/>
                  </a:lnTo>
                  <a:lnTo>
                    <a:pt x="5" y="1010"/>
                  </a:lnTo>
                  <a:lnTo>
                    <a:pt x="3" y="1010"/>
                  </a:lnTo>
                  <a:lnTo>
                    <a:pt x="0" y="1012"/>
                  </a:lnTo>
                  <a:lnTo>
                    <a:pt x="0" y="1014"/>
                  </a:lnTo>
                  <a:lnTo>
                    <a:pt x="0" y="1024"/>
                  </a:lnTo>
                  <a:lnTo>
                    <a:pt x="0" y="1024"/>
                  </a:lnTo>
                  <a:lnTo>
                    <a:pt x="1" y="1027"/>
                  </a:lnTo>
                  <a:lnTo>
                    <a:pt x="4" y="1029"/>
                  </a:lnTo>
                  <a:lnTo>
                    <a:pt x="7" y="1028"/>
                  </a:lnTo>
                  <a:lnTo>
                    <a:pt x="9" y="1027"/>
                  </a:lnTo>
                  <a:lnTo>
                    <a:pt x="9" y="1027"/>
                  </a:lnTo>
                  <a:lnTo>
                    <a:pt x="12" y="1021"/>
                  </a:lnTo>
                  <a:lnTo>
                    <a:pt x="14" y="1017"/>
                  </a:lnTo>
                  <a:lnTo>
                    <a:pt x="18" y="1007"/>
                  </a:lnTo>
                  <a:lnTo>
                    <a:pt x="20" y="998"/>
                  </a:lnTo>
                  <a:lnTo>
                    <a:pt x="24" y="987"/>
                  </a:lnTo>
                  <a:lnTo>
                    <a:pt x="24" y="987"/>
                  </a:lnTo>
                  <a:lnTo>
                    <a:pt x="31" y="964"/>
                  </a:lnTo>
                  <a:lnTo>
                    <a:pt x="38" y="940"/>
                  </a:lnTo>
                  <a:lnTo>
                    <a:pt x="38" y="940"/>
                  </a:lnTo>
                  <a:lnTo>
                    <a:pt x="41" y="926"/>
                  </a:lnTo>
                  <a:lnTo>
                    <a:pt x="42" y="912"/>
                  </a:lnTo>
                  <a:lnTo>
                    <a:pt x="43" y="899"/>
                  </a:lnTo>
                  <a:lnTo>
                    <a:pt x="45" y="884"/>
                  </a:lnTo>
                  <a:lnTo>
                    <a:pt x="45" y="884"/>
                  </a:lnTo>
                  <a:lnTo>
                    <a:pt x="48" y="869"/>
                  </a:lnTo>
                  <a:lnTo>
                    <a:pt x="51" y="853"/>
                  </a:lnTo>
                  <a:lnTo>
                    <a:pt x="54" y="822"/>
                  </a:lnTo>
                  <a:lnTo>
                    <a:pt x="54" y="822"/>
                  </a:lnTo>
                  <a:lnTo>
                    <a:pt x="57" y="786"/>
                  </a:lnTo>
                  <a:lnTo>
                    <a:pt x="62" y="750"/>
                  </a:lnTo>
                  <a:lnTo>
                    <a:pt x="70" y="715"/>
                  </a:lnTo>
                  <a:lnTo>
                    <a:pt x="74" y="697"/>
                  </a:lnTo>
                  <a:lnTo>
                    <a:pt x="79" y="680"/>
                  </a:lnTo>
                  <a:lnTo>
                    <a:pt x="79" y="680"/>
                  </a:lnTo>
                  <a:lnTo>
                    <a:pt x="100" y="607"/>
                  </a:lnTo>
                  <a:lnTo>
                    <a:pt x="118" y="534"/>
                  </a:lnTo>
                  <a:lnTo>
                    <a:pt x="118" y="534"/>
                  </a:lnTo>
                  <a:lnTo>
                    <a:pt x="125" y="501"/>
                  </a:lnTo>
                  <a:lnTo>
                    <a:pt x="133" y="467"/>
                  </a:lnTo>
                  <a:lnTo>
                    <a:pt x="139" y="433"/>
                  </a:lnTo>
                  <a:lnTo>
                    <a:pt x="144" y="399"/>
                  </a:lnTo>
                  <a:lnTo>
                    <a:pt x="164" y="263"/>
                  </a:lnTo>
                  <a:lnTo>
                    <a:pt x="164" y="263"/>
                  </a:lnTo>
                  <a:lnTo>
                    <a:pt x="169" y="228"/>
                  </a:lnTo>
                  <a:lnTo>
                    <a:pt x="176" y="194"/>
                  </a:lnTo>
                  <a:lnTo>
                    <a:pt x="182" y="160"/>
                  </a:lnTo>
                  <a:lnTo>
                    <a:pt x="188" y="126"/>
                  </a:lnTo>
                  <a:lnTo>
                    <a:pt x="188" y="126"/>
                  </a:lnTo>
                  <a:lnTo>
                    <a:pt x="193" y="94"/>
                  </a:lnTo>
                  <a:lnTo>
                    <a:pt x="195" y="77"/>
                  </a:lnTo>
                  <a:lnTo>
                    <a:pt x="198" y="61"/>
                  </a:lnTo>
                  <a:lnTo>
                    <a:pt x="202" y="45"/>
                  </a:lnTo>
                  <a:lnTo>
                    <a:pt x="205" y="38"/>
                  </a:lnTo>
                  <a:lnTo>
                    <a:pt x="208" y="32"/>
                  </a:lnTo>
                  <a:lnTo>
                    <a:pt x="213" y="25"/>
                  </a:lnTo>
                  <a:lnTo>
                    <a:pt x="217" y="18"/>
                  </a:lnTo>
                  <a:lnTo>
                    <a:pt x="224" y="13"/>
                  </a:lnTo>
                  <a:lnTo>
                    <a:pt x="230" y="9"/>
                  </a:lnTo>
                  <a:lnTo>
                    <a:pt x="230" y="9"/>
                  </a:lnTo>
                  <a:lnTo>
                    <a:pt x="232" y="7"/>
                  </a:lnTo>
                  <a:lnTo>
                    <a:pt x="232" y="5"/>
                  </a:lnTo>
                  <a:lnTo>
                    <a:pt x="232" y="4"/>
                  </a:lnTo>
                  <a:lnTo>
                    <a:pt x="232" y="2"/>
                  </a:lnTo>
                  <a:lnTo>
                    <a:pt x="231" y="1"/>
                  </a:lnTo>
                  <a:lnTo>
                    <a:pt x="229" y="0"/>
                  </a:lnTo>
                  <a:lnTo>
                    <a:pt x="228" y="0"/>
                  </a:lnTo>
                  <a:lnTo>
                    <a:pt x="226" y="1"/>
                  </a:lnTo>
                  <a:lnTo>
                    <a:pt x="226" y="1"/>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15" name="Freeform 729"/>
            <p:cNvSpPr/>
            <p:nvPr/>
          </p:nvSpPr>
          <p:spPr bwMode="auto">
            <a:xfrm>
              <a:off x="5638801" y="4605338"/>
              <a:ext cx="34925" cy="111125"/>
            </a:xfrm>
            <a:custGeom>
              <a:avLst/>
              <a:gdLst/>
              <a:ahLst/>
              <a:cxnLst>
                <a:cxn ang="0">
                  <a:pos x="58" y="1"/>
                </a:cxn>
                <a:cxn ang="0">
                  <a:pos x="58" y="1"/>
                </a:cxn>
                <a:cxn ang="0">
                  <a:pos x="52" y="10"/>
                </a:cxn>
                <a:cxn ang="0">
                  <a:pos x="48" y="20"/>
                </a:cxn>
                <a:cxn ang="0">
                  <a:pos x="44" y="31"/>
                </a:cxn>
                <a:cxn ang="0">
                  <a:pos x="41" y="42"/>
                </a:cxn>
                <a:cxn ang="0">
                  <a:pos x="36" y="66"/>
                </a:cxn>
                <a:cxn ang="0">
                  <a:pos x="32" y="87"/>
                </a:cxn>
                <a:cxn ang="0">
                  <a:pos x="32" y="87"/>
                </a:cxn>
                <a:cxn ang="0">
                  <a:pos x="24" y="117"/>
                </a:cxn>
                <a:cxn ang="0">
                  <a:pos x="15" y="147"/>
                </a:cxn>
                <a:cxn ang="0">
                  <a:pos x="6" y="176"/>
                </a:cxn>
                <a:cxn ang="0">
                  <a:pos x="3" y="192"/>
                </a:cxn>
                <a:cxn ang="0">
                  <a:pos x="0" y="207"/>
                </a:cxn>
                <a:cxn ang="0">
                  <a:pos x="0" y="207"/>
                </a:cxn>
                <a:cxn ang="0">
                  <a:pos x="0" y="209"/>
                </a:cxn>
                <a:cxn ang="0">
                  <a:pos x="1" y="210"/>
                </a:cxn>
                <a:cxn ang="0">
                  <a:pos x="4" y="212"/>
                </a:cxn>
                <a:cxn ang="0">
                  <a:pos x="5" y="212"/>
                </a:cxn>
                <a:cxn ang="0">
                  <a:pos x="8" y="212"/>
                </a:cxn>
                <a:cxn ang="0">
                  <a:pos x="9" y="211"/>
                </a:cxn>
                <a:cxn ang="0">
                  <a:pos x="10" y="209"/>
                </a:cxn>
                <a:cxn ang="0">
                  <a:pos x="10" y="209"/>
                </a:cxn>
                <a:cxn ang="0">
                  <a:pos x="14" y="184"/>
                </a:cxn>
                <a:cxn ang="0">
                  <a:pos x="21" y="161"/>
                </a:cxn>
                <a:cxn ang="0">
                  <a:pos x="35" y="112"/>
                </a:cxn>
                <a:cxn ang="0">
                  <a:pos x="35" y="112"/>
                </a:cxn>
                <a:cxn ang="0">
                  <a:pos x="42" y="89"/>
                </a:cxn>
                <a:cxn ang="0">
                  <a:pos x="47" y="66"/>
                </a:cxn>
                <a:cxn ang="0">
                  <a:pos x="47" y="66"/>
                </a:cxn>
                <a:cxn ang="0">
                  <a:pos x="50" y="51"/>
                </a:cxn>
                <a:cxn ang="0">
                  <a:pos x="53" y="36"/>
                </a:cxn>
                <a:cxn ang="0">
                  <a:pos x="55" y="27"/>
                </a:cxn>
                <a:cxn ang="0">
                  <a:pos x="58" y="20"/>
                </a:cxn>
                <a:cxn ang="0">
                  <a:pos x="61" y="13"/>
                </a:cxn>
                <a:cxn ang="0">
                  <a:pos x="65" y="8"/>
                </a:cxn>
                <a:cxn ang="0">
                  <a:pos x="65" y="8"/>
                </a:cxn>
                <a:cxn ang="0">
                  <a:pos x="66" y="6"/>
                </a:cxn>
                <a:cxn ang="0">
                  <a:pos x="66" y="4"/>
                </a:cxn>
                <a:cxn ang="0">
                  <a:pos x="64" y="1"/>
                </a:cxn>
                <a:cxn ang="0">
                  <a:pos x="63" y="0"/>
                </a:cxn>
                <a:cxn ang="0">
                  <a:pos x="61" y="0"/>
                </a:cxn>
                <a:cxn ang="0">
                  <a:pos x="60" y="0"/>
                </a:cxn>
                <a:cxn ang="0">
                  <a:pos x="58" y="1"/>
                </a:cxn>
                <a:cxn ang="0">
                  <a:pos x="58" y="1"/>
                </a:cxn>
              </a:cxnLst>
              <a:rect l="0" t="0" r="r" b="b"/>
              <a:pathLst>
                <a:path w="66" h="212">
                  <a:moveTo>
                    <a:pt x="58" y="1"/>
                  </a:moveTo>
                  <a:lnTo>
                    <a:pt x="58" y="1"/>
                  </a:lnTo>
                  <a:lnTo>
                    <a:pt x="52" y="10"/>
                  </a:lnTo>
                  <a:lnTo>
                    <a:pt x="48" y="20"/>
                  </a:lnTo>
                  <a:lnTo>
                    <a:pt x="44" y="31"/>
                  </a:lnTo>
                  <a:lnTo>
                    <a:pt x="41" y="42"/>
                  </a:lnTo>
                  <a:lnTo>
                    <a:pt x="36" y="66"/>
                  </a:lnTo>
                  <a:lnTo>
                    <a:pt x="32" y="87"/>
                  </a:lnTo>
                  <a:lnTo>
                    <a:pt x="32" y="87"/>
                  </a:lnTo>
                  <a:lnTo>
                    <a:pt x="24" y="117"/>
                  </a:lnTo>
                  <a:lnTo>
                    <a:pt x="15" y="147"/>
                  </a:lnTo>
                  <a:lnTo>
                    <a:pt x="6" y="176"/>
                  </a:lnTo>
                  <a:lnTo>
                    <a:pt x="3" y="192"/>
                  </a:lnTo>
                  <a:lnTo>
                    <a:pt x="0" y="207"/>
                  </a:lnTo>
                  <a:lnTo>
                    <a:pt x="0" y="207"/>
                  </a:lnTo>
                  <a:lnTo>
                    <a:pt x="0" y="209"/>
                  </a:lnTo>
                  <a:lnTo>
                    <a:pt x="1" y="210"/>
                  </a:lnTo>
                  <a:lnTo>
                    <a:pt x="4" y="212"/>
                  </a:lnTo>
                  <a:lnTo>
                    <a:pt x="5" y="212"/>
                  </a:lnTo>
                  <a:lnTo>
                    <a:pt x="8" y="212"/>
                  </a:lnTo>
                  <a:lnTo>
                    <a:pt x="9" y="211"/>
                  </a:lnTo>
                  <a:lnTo>
                    <a:pt x="10" y="209"/>
                  </a:lnTo>
                  <a:lnTo>
                    <a:pt x="10" y="209"/>
                  </a:lnTo>
                  <a:lnTo>
                    <a:pt x="14" y="184"/>
                  </a:lnTo>
                  <a:lnTo>
                    <a:pt x="21" y="161"/>
                  </a:lnTo>
                  <a:lnTo>
                    <a:pt x="35" y="112"/>
                  </a:lnTo>
                  <a:lnTo>
                    <a:pt x="35" y="112"/>
                  </a:lnTo>
                  <a:lnTo>
                    <a:pt x="42" y="89"/>
                  </a:lnTo>
                  <a:lnTo>
                    <a:pt x="47" y="66"/>
                  </a:lnTo>
                  <a:lnTo>
                    <a:pt x="47" y="66"/>
                  </a:lnTo>
                  <a:lnTo>
                    <a:pt x="50" y="51"/>
                  </a:lnTo>
                  <a:lnTo>
                    <a:pt x="53" y="36"/>
                  </a:lnTo>
                  <a:lnTo>
                    <a:pt x="55" y="27"/>
                  </a:lnTo>
                  <a:lnTo>
                    <a:pt x="58" y="20"/>
                  </a:lnTo>
                  <a:lnTo>
                    <a:pt x="61" y="13"/>
                  </a:lnTo>
                  <a:lnTo>
                    <a:pt x="65" y="8"/>
                  </a:lnTo>
                  <a:lnTo>
                    <a:pt x="65" y="8"/>
                  </a:lnTo>
                  <a:lnTo>
                    <a:pt x="66" y="6"/>
                  </a:lnTo>
                  <a:lnTo>
                    <a:pt x="66" y="4"/>
                  </a:lnTo>
                  <a:lnTo>
                    <a:pt x="64" y="1"/>
                  </a:lnTo>
                  <a:lnTo>
                    <a:pt x="63" y="0"/>
                  </a:lnTo>
                  <a:lnTo>
                    <a:pt x="61" y="0"/>
                  </a:lnTo>
                  <a:lnTo>
                    <a:pt x="60" y="0"/>
                  </a:lnTo>
                  <a:lnTo>
                    <a:pt x="58" y="1"/>
                  </a:lnTo>
                  <a:lnTo>
                    <a:pt x="58" y="1"/>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16" name="Freeform 730"/>
            <p:cNvSpPr/>
            <p:nvPr/>
          </p:nvSpPr>
          <p:spPr bwMode="auto">
            <a:xfrm>
              <a:off x="5664201" y="4646613"/>
              <a:ext cx="25400" cy="76200"/>
            </a:xfrm>
            <a:custGeom>
              <a:avLst/>
              <a:gdLst/>
              <a:ahLst/>
              <a:cxnLst>
                <a:cxn ang="0">
                  <a:pos x="37" y="4"/>
                </a:cxn>
                <a:cxn ang="0">
                  <a:pos x="37" y="4"/>
                </a:cxn>
                <a:cxn ang="0">
                  <a:pos x="36" y="12"/>
                </a:cxn>
                <a:cxn ang="0">
                  <a:pos x="35" y="21"/>
                </a:cxn>
                <a:cxn ang="0">
                  <a:pos x="30" y="35"/>
                </a:cxn>
                <a:cxn ang="0">
                  <a:pos x="25" y="51"/>
                </a:cxn>
                <a:cxn ang="0">
                  <a:pos x="20" y="66"/>
                </a:cxn>
                <a:cxn ang="0">
                  <a:pos x="20" y="66"/>
                </a:cxn>
                <a:cxn ang="0">
                  <a:pos x="15" y="84"/>
                </a:cxn>
                <a:cxn ang="0">
                  <a:pos x="9" y="101"/>
                </a:cxn>
                <a:cxn ang="0">
                  <a:pos x="4" y="119"/>
                </a:cxn>
                <a:cxn ang="0">
                  <a:pos x="0" y="136"/>
                </a:cxn>
                <a:cxn ang="0">
                  <a:pos x="0" y="136"/>
                </a:cxn>
                <a:cxn ang="0">
                  <a:pos x="0" y="139"/>
                </a:cxn>
                <a:cxn ang="0">
                  <a:pos x="1" y="140"/>
                </a:cxn>
                <a:cxn ang="0">
                  <a:pos x="2" y="142"/>
                </a:cxn>
                <a:cxn ang="0">
                  <a:pos x="3" y="142"/>
                </a:cxn>
                <a:cxn ang="0">
                  <a:pos x="5" y="142"/>
                </a:cxn>
                <a:cxn ang="0">
                  <a:pos x="7" y="142"/>
                </a:cxn>
                <a:cxn ang="0">
                  <a:pos x="8" y="141"/>
                </a:cxn>
                <a:cxn ang="0">
                  <a:pos x="9" y="139"/>
                </a:cxn>
                <a:cxn ang="0">
                  <a:pos x="9" y="139"/>
                </a:cxn>
                <a:cxn ang="0">
                  <a:pos x="13" y="121"/>
                </a:cxn>
                <a:cxn ang="0">
                  <a:pos x="18" y="103"/>
                </a:cxn>
                <a:cxn ang="0">
                  <a:pos x="29" y="69"/>
                </a:cxn>
                <a:cxn ang="0">
                  <a:pos x="29" y="69"/>
                </a:cxn>
                <a:cxn ang="0">
                  <a:pos x="34" y="53"/>
                </a:cxn>
                <a:cxn ang="0">
                  <a:pos x="40" y="37"/>
                </a:cxn>
                <a:cxn ang="0">
                  <a:pos x="44" y="21"/>
                </a:cxn>
                <a:cxn ang="0">
                  <a:pos x="46" y="12"/>
                </a:cxn>
                <a:cxn ang="0">
                  <a:pos x="47" y="4"/>
                </a:cxn>
                <a:cxn ang="0">
                  <a:pos x="47" y="4"/>
                </a:cxn>
                <a:cxn ang="0">
                  <a:pos x="46" y="2"/>
                </a:cxn>
                <a:cxn ang="0">
                  <a:pos x="45" y="1"/>
                </a:cxn>
                <a:cxn ang="0">
                  <a:pos x="44" y="0"/>
                </a:cxn>
                <a:cxn ang="0">
                  <a:pos x="42" y="0"/>
                </a:cxn>
                <a:cxn ang="0">
                  <a:pos x="39" y="1"/>
                </a:cxn>
                <a:cxn ang="0">
                  <a:pos x="38" y="2"/>
                </a:cxn>
                <a:cxn ang="0">
                  <a:pos x="37" y="4"/>
                </a:cxn>
                <a:cxn ang="0">
                  <a:pos x="37" y="4"/>
                </a:cxn>
              </a:cxnLst>
              <a:rect l="0" t="0" r="r" b="b"/>
              <a:pathLst>
                <a:path w="47" h="142">
                  <a:moveTo>
                    <a:pt x="37" y="4"/>
                  </a:moveTo>
                  <a:lnTo>
                    <a:pt x="37" y="4"/>
                  </a:lnTo>
                  <a:lnTo>
                    <a:pt x="36" y="12"/>
                  </a:lnTo>
                  <a:lnTo>
                    <a:pt x="35" y="21"/>
                  </a:lnTo>
                  <a:lnTo>
                    <a:pt x="30" y="35"/>
                  </a:lnTo>
                  <a:lnTo>
                    <a:pt x="25" y="51"/>
                  </a:lnTo>
                  <a:lnTo>
                    <a:pt x="20" y="66"/>
                  </a:lnTo>
                  <a:lnTo>
                    <a:pt x="20" y="66"/>
                  </a:lnTo>
                  <a:lnTo>
                    <a:pt x="15" y="84"/>
                  </a:lnTo>
                  <a:lnTo>
                    <a:pt x="9" y="101"/>
                  </a:lnTo>
                  <a:lnTo>
                    <a:pt x="4" y="119"/>
                  </a:lnTo>
                  <a:lnTo>
                    <a:pt x="0" y="136"/>
                  </a:lnTo>
                  <a:lnTo>
                    <a:pt x="0" y="136"/>
                  </a:lnTo>
                  <a:lnTo>
                    <a:pt x="0" y="139"/>
                  </a:lnTo>
                  <a:lnTo>
                    <a:pt x="1" y="140"/>
                  </a:lnTo>
                  <a:lnTo>
                    <a:pt x="2" y="142"/>
                  </a:lnTo>
                  <a:lnTo>
                    <a:pt x="3" y="142"/>
                  </a:lnTo>
                  <a:lnTo>
                    <a:pt x="5" y="142"/>
                  </a:lnTo>
                  <a:lnTo>
                    <a:pt x="7" y="142"/>
                  </a:lnTo>
                  <a:lnTo>
                    <a:pt x="8" y="141"/>
                  </a:lnTo>
                  <a:lnTo>
                    <a:pt x="9" y="139"/>
                  </a:lnTo>
                  <a:lnTo>
                    <a:pt x="9" y="139"/>
                  </a:lnTo>
                  <a:lnTo>
                    <a:pt x="13" y="121"/>
                  </a:lnTo>
                  <a:lnTo>
                    <a:pt x="18" y="103"/>
                  </a:lnTo>
                  <a:lnTo>
                    <a:pt x="29" y="69"/>
                  </a:lnTo>
                  <a:lnTo>
                    <a:pt x="29" y="69"/>
                  </a:lnTo>
                  <a:lnTo>
                    <a:pt x="34" y="53"/>
                  </a:lnTo>
                  <a:lnTo>
                    <a:pt x="40" y="37"/>
                  </a:lnTo>
                  <a:lnTo>
                    <a:pt x="44" y="21"/>
                  </a:lnTo>
                  <a:lnTo>
                    <a:pt x="46" y="12"/>
                  </a:lnTo>
                  <a:lnTo>
                    <a:pt x="47" y="4"/>
                  </a:lnTo>
                  <a:lnTo>
                    <a:pt x="47" y="4"/>
                  </a:lnTo>
                  <a:lnTo>
                    <a:pt x="46" y="2"/>
                  </a:lnTo>
                  <a:lnTo>
                    <a:pt x="45" y="1"/>
                  </a:lnTo>
                  <a:lnTo>
                    <a:pt x="44" y="0"/>
                  </a:lnTo>
                  <a:lnTo>
                    <a:pt x="42" y="0"/>
                  </a:lnTo>
                  <a:lnTo>
                    <a:pt x="39" y="1"/>
                  </a:lnTo>
                  <a:lnTo>
                    <a:pt x="38" y="2"/>
                  </a:lnTo>
                  <a:lnTo>
                    <a:pt x="37" y="4"/>
                  </a:lnTo>
                  <a:lnTo>
                    <a:pt x="37" y="4"/>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17" name="Freeform 731"/>
            <p:cNvSpPr/>
            <p:nvPr/>
          </p:nvSpPr>
          <p:spPr bwMode="auto">
            <a:xfrm>
              <a:off x="5680076" y="4684713"/>
              <a:ext cx="19050" cy="61913"/>
            </a:xfrm>
            <a:custGeom>
              <a:avLst/>
              <a:gdLst/>
              <a:ahLst/>
              <a:cxnLst>
                <a:cxn ang="0">
                  <a:pos x="30" y="2"/>
                </a:cxn>
                <a:cxn ang="0">
                  <a:pos x="30" y="2"/>
                </a:cxn>
                <a:cxn ang="0">
                  <a:pos x="26" y="9"/>
                </a:cxn>
                <a:cxn ang="0">
                  <a:pos x="22" y="15"/>
                </a:cxn>
                <a:cxn ang="0">
                  <a:pos x="17" y="28"/>
                </a:cxn>
                <a:cxn ang="0">
                  <a:pos x="13" y="42"/>
                </a:cxn>
                <a:cxn ang="0">
                  <a:pos x="11" y="56"/>
                </a:cxn>
                <a:cxn ang="0">
                  <a:pos x="7" y="86"/>
                </a:cxn>
                <a:cxn ang="0">
                  <a:pos x="4" y="99"/>
                </a:cxn>
                <a:cxn ang="0">
                  <a:pos x="0" y="114"/>
                </a:cxn>
                <a:cxn ang="0">
                  <a:pos x="0" y="114"/>
                </a:cxn>
                <a:cxn ang="0">
                  <a:pos x="0" y="116"/>
                </a:cxn>
                <a:cxn ang="0">
                  <a:pos x="1" y="117"/>
                </a:cxn>
                <a:cxn ang="0">
                  <a:pos x="2" y="118"/>
                </a:cxn>
                <a:cxn ang="0">
                  <a:pos x="3" y="119"/>
                </a:cxn>
                <a:cxn ang="0">
                  <a:pos x="7" y="119"/>
                </a:cxn>
                <a:cxn ang="0">
                  <a:pos x="8" y="118"/>
                </a:cxn>
                <a:cxn ang="0">
                  <a:pos x="9" y="116"/>
                </a:cxn>
                <a:cxn ang="0">
                  <a:pos x="9" y="116"/>
                </a:cxn>
                <a:cxn ang="0">
                  <a:pos x="13" y="104"/>
                </a:cxn>
                <a:cxn ang="0">
                  <a:pos x="15" y="89"/>
                </a:cxn>
                <a:cxn ang="0">
                  <a:pos x="19" y="61"/>
                </a:cxn>
                <a:cxn ang="0">
                  <a:pos x="21" y="47"/>
                </a:cxn>
                <a:cxn ang="0">
                  <a:pos x="24" y="33"/>
                </a:cxn>
                <a:cxn ang="0">
                  <a:pos x="30" y="21"/>
                </a:cxn>
                <a:cxn ang="0">
                  <a:pos x="33" y="15"/>
                </a:cxn>
                <a:cxn ang="0">
                  <a:pos x="37" y="10"/>
                </a:cxn>
                <a:cxn ang="0">
                  <a:pos x="37" y="10"/>
                </a:cxn>
                <a:cxn ang="0">
                  <a:pos x="38" y="8"/>
                </a:cxn>
                <a:cxn ang="0">
                  <a:pos x="38" y="5"/>
                </a:cxn>
                <a:cxn ang="0">
                  <a:pos x="36" y="2"/>
                </a:cxn>
                <a:cxn ang="0">
                  <a:pos x="35" y="1"/>
                </a:cxn>
                <a:cxn ang="0">
                  <a:pos x="33" y="0"/>
                </a:cxn>
                <a:cxn ang="0">
                  <a:pos x="32" y="1"/>
                </a:cxn>
                <a:cxn ang="0">
                  <a:pos x="30" y="2"/>
                </a:cxn>
                <a:cxn ang="0">
                  <a:pos x="30" y="2"/>
                </a:cxn>
              </a:cxnLst>
              <a:rect l="0" t="0" r="r" b="b"/>
              <a:pathLst>
                <a:path w="38" h="119">
                  <a:moveTo>
                    <a:pt x="30" y="2"/>
                  </a:moveTo>
                  <a:lnTo>
                    <a:pt x="30" y="2"/>
                  </a:lnTo>
                  <a:lnTo>
                    <a:pt x="26" y="9"/>
                  </a:lnTo>
                  <a:lnTo>
                    <a:pt x="22" y="15"/>
                  </a:lnTo>
                  <a:lnTo>
                    <a:pt x="17" y="28"/>
                  </a:lnTo>
                  <a:lnTo>
                    <a:pt x="13" y="42"/>
                  </a:lnTo>
                  <a:lnTo>
                    <a:pt x="11" y="56"/>
                  </a:lnTo>
                  <a:lnTo>
                    <a:pt x="7" y="86"/>
                  </a:lnTo>
                  <a:lnTo>
                    <a:pt x="4" y="99"/>
                  </a:lnTo>
                  <a:lnTo>
                    <a:pt x="0" y="114"/>
                  </a:lnTo>
                  <a:lnTo>
                    <a:pt x="0" y="114"/>
                  </a:lnTo>
                  <a:lnTo>
                    <a:pt x="0" y="116"/>
                  </a:lnTo>
                  <a:lnTo>
                    <a:pt x="1" y="117"/>
                  </a:lnTo>
                  <a:lnTo>
                    <a:pt x="2" y="118"/>
                  </a:lnTo>
                  <a:lnTo>
                    <a:pt x="3" y="119"/>
                  </a:lnTo>
                  <a:lnTo>
                    <a:pt x="7" y="119"/>
                  </a:lnTo>
                  <a:lnTo>
                    <a:pt x="8" y="118"/>
                  </a:lnTo>
                  <a:lnTo>
                    <a:pt x="9" y="116"/>
                  </a:lnTo>
                  <a:lnTo>
                    <a:pt x="9" y="116"/>
                  </a:lnTo>
                  <a:lnTo>
                    <a:pt x="13" y="104"/>
                  </a:lnTo>
                  <a:lnTo>
                    <a:pt x="15" y="89"/>
                  </a:lnTo>
                  <a:lnTo>
                    <a:pt x="19" y="61"/>
                  </a:lnTo>
                  <a:lnTo>
                    <a:pt x="21" y="47"/>
                  </a:lnTo>
                  <a:lnTo>
                    <a:pt x="24" y="33"/>
                  </a:lnTo>
                  <a:lnTo>
                    <a:pt x="30" y="21"/>
                  </a:lnTo>
                  <a:lnTo>
                    <a:pt x="33" y="15"/>
                  </a:lnTo>
                  <a:lnTo>
                    <a:pt x="37" y="10"/>
                  </a:lnTo>
                  <a:lnTo>
                    <a:pt x="37" y="10"/>
                  </a:lnTo>
                  <a:lnTo>
                    <a:pt x="38" y="8"/>
                  </a:lnTo>
                  <a:lnTo>
                    <a:pt x="38" y="5"/>
                  </a:lnTo>
                  <a:lnTo>
                    <a:pt x="36" y="2"/>
                  </a:lnTo>
                  <a:lnTo>
                    <a:pt x="35" y="1"/>
                  </a:lnTo>
                  <a:lnTo>
                    <a:pt x="33" y="0"/>
                  </a:lnTo>
                  <a:lnTo>
                    <a:pt x="32" y="1"/>
                  </a:lnTo>
                  <a:lnTo>
                    <a:pt x="30" y="2"/>
                  </a:lnTo>
                  <a:lnTo>
                    <a:pt x="30" y="2"/>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18" name="Freeform 732"/>
            <p:cNvSpPr/>
            <p:nvPr/>
          </p:nvSpPr>
          <p:spPr bwMode="auto">
            <a:xfrm>
              <a:off x="5694363" y="4205288"/>
              <a:ext cx="63500" cy="346075"/>
            </a:xfrm>
            <a:custGeom>
              <a:avLst/>
              <a:gdLst/>
              <a:ahLst/>
              <a:cxnLst>
                <a:cxn ang="0">
                  <a:pos x="111" y="4"/>
                </a:cxn>
                <a:cxn ang="0">
                  <a:pos x="100" y="44"/>
                </a:cxn>
                <a:cxn ang="0">
                  <a:pos x="91" y="83"/>
                </a:cxn>
                <a:cxn ang="0">
                  <a:pos x="81" y="165"/>
                </a:cxn>
                <a:cxn ang="0">
                  <a:pos x="78" y="186"/>
                </a:cxn>
                <a:cxn ang="0">
                  <a:pos x="69" y="230"/>
                </a:cxn>
                <a:cxn ang="0">
                  <a:pos x="64" y="250"/>
                </a:cxn>
                <a:cxn ang="0">
                  <a:pos x="58" y="272"/>
                </a:cxn>
                <a:cxn ang="0">
                  <a:pos x="51" y="319"/>
                </a:cxn>
                <a:cxn ang="0">
                  <a:pos x="47" y="341"/>
                </a:cxn>
                <a:cxn ang="0">
                  <a:pos x="32" y="412"/>
                </a:cxn>
                <a:cxn ang="0">
                  <a:pos x="20" y="482"/>
                </a:cxn>
                <a:cxn ang="0">
                  <a:pos x="17" y="506"/>
                </a:cxn>
                <a:cxn ang="0">
                  <a:pos x="7" y="550"/>
                </a:cxn>
                <a:cxn ang="0">
                  <a:pos x="2" y="573"/>
                </a:cxn>
                <a:cxn ang="0">
                  <a:pos x="0" y="591"/>
                </a:cxn>
                <a:cxn ang="0">
                  <a:pos x="1" y="631"/>
                </a:cxn>
                <a:cxn ang="0">
                  <a:pos x="2" y="650"/>
                </a:cxn>
                <a:cxn ang="0">
                  <a:pos x="3" y="653"/>
                </a:cxn>
                <a:cxn ang="0">
                  <a:pos x="6" y="654"/>
                </a:cxn>
                <a:cxn ang="0">
                  <a:pos x="10" y="653"/>
                </a:cxn>
                <a:cxn ang="0">
                  <a:pos x="11" y="650"/>
                </a:cxn>
                <a:cxn ang="0">
                  <a:pos x="10" y="608"/>
                </a:cxn>
                <a:cxn ang="0">
                  <a:pos x="11" y="577"/>
                </a:cxn>
                <a:cxn ang="0">
                  <a:pos x="12" y="567"/>
                </a:cxn>
                <a:cxn ang="0">
                  <a:pos x="22" y="528"/>
                </a:cxn>
                <a:cxn ang="0">
                  <a:pos x="28" y="498"/>
                </a:cxn>
                <a:cxn ang="0">
                  <a:pos x="29" y="489"/>
                </a:cxn>
                <a:cxn ang="0">
                  <a:pos x="35" y="454"/>
                </a:cxn>
                <a:cxn ang="0">
                  <a:pos x="41" y="420"/>
                </a:cxn>
                <a:cxn ang="0">
                  <a:pos x="51" y="362"/>
                </a:cxn>
                <a:cxn ang="0">
                  <a:pos x="56" y="343"/>
                </a:cxn>
                <a:cxn ang="0">
                  <a:pos x="65" y="303"/>
                </a:cxn>
                <a:cxn ang="0">
                  <a:pos x="71" y="262"/>
                </a:cxn>
                <a:cxn ang="0">
                  <a:pos x="80" y="219"/>
                </a:cxn>
                <a:cxn ang="0">
                  <a:pos x="88" y="176"/>
                </a:cxn>
                <a:cxn ang="0">
                  <a:pos x="95" y="134"/>
                </a:cxn>
                <a:cxn ang="0">
                  <a:pos x="104" y="70"/>
                </a:cxn>
                <a:cxn ang="0">
                  <a:pos x="113" y="27"/>
                </a:cxn>
                <a:cxn ang="0">
                  <a:pos x="119" y="7"/>
                </a:cxn>
                <a:cxn ang="0">
                  <a:pos x="119" y="3"/>
                </a:cxn>
                <a:cxn ang="0">
                  <a:pos x="116" y="0"/>
                </a:cxn>
                <a:cxn ang="0">
                  <a:pos x="113" y="2"/>
                </a:cxn>
                <a:cxn ang="0">
                  <a:pos x="111" y="4"/>
                </a:cxn>
              </a:cxnLst>
              <a:rect l="0" t="0" r="r" b="b"/>
              <a:pathLst>
                <a:path w="120" h="654">
                  <a:moveTo>
                    <a:pt x="111" y="4"/>
                  </a:moveTo>
                  <a:lnTo>
                    <a:pt x="111" y="4"/>
                  </a:lnTo>
                  <a:lnTo>
                    <a:pt x="104" y="24"/>
                  </a:lnTo>
                  <a:lnTo>
                    <a:pt x="100" y="44"/>
                  </a:lnTo>
                  <a:lnTo>
                    <a:pt x="96" y="63"/>
                  </a:lnTo>
                  <a:lnTo>
                    <a:pt x="91" y="83"/>
                  </a:lnTo>
                  <a:lnTo>
                    <a:pt x="86" y="123"/>
                  </a:lnTo>
                  <a:lnTo>
                    <a:pt x="81" y="165"/>
                  </a:lnTo>
                  <a:lnTo>
                    <a:pt x="81" y="165"/>
                  </a:lnTo>
                  <a:lnTo>
                    <a:pt x="78" y="186"/>
                  </a:lnTo>
                  <a:lnTo>
                    <a:pt x="74" y="208"/>
                  </a:lnTo>
                  <a:lnTo>
                    <a:pt x="69" y="230"/>
                  </a:lnTo>
                  <a:lnTo>
                    <a:pt x="64" y="250"/>
                  </a:lnTo>
                  <a:lnTo>
                    <a:pt x="64" y="250"/>
                  </a:lnTo>
                  <a:lnTo>
                    <a:pt x="60" y="262"/>
                  </a:lnTo>
                  <a:lnTo>
                    <a:pt x="58" y="272"/>
                  </a:lnTo>
                  <a:lnTo>
                    <a:pt x="54" y="296"/>
                  </a:lnTo>
                  <a:lnTo>
                    <a:pt x="51" y="319"/>
                  </a:lnTo>
                  <a:lnTo>
                    <a:pt x="47" y="341"/>
                  </a:lnTo>
                  <a:lnTo>
                    <a:pt x="47" y="341"/>
                  </a:lnTo>
                  <a:lnTo>
                    <a:pt x="39" y="375"/>
                  </a:lnTo>
                  <a:lnTo>
                    <a:pt x="32" y="412"/>
                  </a:lnTo>
                  <a:lnTo>
                    <a:pt x="25" y="447"/>
                  </a:lnTo>
                  <a:lnTo>
                    <a:pt x="20" y="482"/>
                  </a:lnTo>
                  <a:lnTo>
                    <a:pt x="20" y="482"/>
                  </a:lnTo>
                  <a:lnTo>
                    <a:pt x="17" y="506"/>
                  </a:lnTo>
                  <a:lnTo>
                    <a:pt x="12" y="527"/>
                  </a:lnTo>
                  <a:lnTo>
                    <a:pt x="7" y="550"/>
                  </a:lnTo>
                  <a:lnTo>
                    <a:pt x="2" y="573"/>
                  </a:lnTo>
                  <a:lnTo>
                    <a:pt x="2" y="573"/>
                  </a:lnTo>
                  <a:lnTo>
                    <a:pt x="1" y="582"/>
                  </a:lnTo>
                  <a:lnTo>
                    <a:pt x="0" y="591"/>
                  </a:lnTo>
                  <a:lnTo>
                    <a:pt x="0" y="611"/>
                  </a:lnTo>
                  <a:lnTo>
                    <a:pt x="1" y="631"/>
                  </a:lnTo>
                  <a:lnTo>
                    <a:pt x="2" y="650"/>
                  </a:lnTo>
                  <a:lnTo>
                    <a:pt x="2" y="650"/>
                  </a:lnTo>
                  <a:lnTo>
                    <a:pt x="2" y="652"/>
                  </a:lnTo>
                  <a:lnTo>
                    <a:pt x="3" y="653"/>
                  </a:lnTo>
                  <a:lnTo>
                    <a:pt x="5" y="654"/>
                  </a:lnTo>
                  <a:lnTo>
                    <a:pt x="6" y="654"/>
                  </a:lnTo>
                  <a:lnTo>
                    <a:pt x="8" y="654"/>
                  </a:lnTo>
                  <a:lnTo>
                    <a:pt x="10" y="653"/>
                  </a:lnTo>
                  <a:lnTo>
                    <a:pt x="11" y="652"/>
                  </a:lnTo>
                  <a:lnTo>
                    <a:pt x="11" y="650"/>
                  </a:lnTo>
                  <a:lnTo>
                    <a:pt x="11" y="650"/>
                  </a:lnTo>
                  <a:lnTo>
                    <a:pt x="10" y="608"/>
                  </a:lnTo>
                  <a:lnTo>
                    <a:pt x="10" y="587"/>
                  </a:lnTo>
                  <a:lnTo>
                    <a:pt x="11" y="577"/>
                  </a:lnTo>
                  <a:lnTo>
                    <a:pt x="12" y="567"/>
                  </a:lnTo>
                  <a:lnTo>
                    <a:pt x="12" y="567"/>
                  </a:lnTo>
                  <a:lnTo>
                    <a:pt x="17" y="548"/>
                  </a:lnTo>
                  <a:lnTo>
                    <a:pt x="22" y="528"/>
                  </a:lnTo>
                  <a:lnTo>
                    <a:pt x="27" y="509"/>
                  </a:lnTo>
                  <a:lnTo>
                    <a:pt x="28" y="498"/>
                  </a:lnTo>
                  <a:lnTo>
                    <a:pt x="29" y="489"/>
                  </a:lnTo>
                  <a:lnTo>
                    <a:pt x="29" y="489"/>
                  </a:lnTo>
                  <a:lnTo>
                    <a:pt x="32" y="471"/>
                  </a:lnTo>
                  <a:lnTo>
                    <a:pt x="35" y="454"/>
                  </a:lnTo>
                  <a:lnTo>
                    <a:pt x="41" y="420"/>
                  </a:lnTo>
                  <a:lnTo>
                    <a:pt x="41" y="420"/>
                  </a:lnTo>
                  <a:lnTo>
                    <a:pt x="47" y="382"/>
                  </a:lnTo>
                  <a:lnTo>
                    <a:pt x="51" y="362"/>
                  </a:lnTo>
                  <a:lnTo>
                    <a:pt x="56" y="343"/>
                  </a:lnTo>
                  <a:lnTo>
                    <a:pt x="56" y="343"/>
                  </a:lnTo>
                  <a:lnTo>
                    <a:pt x="60" y="324"/>
                  </a:lnTo>
                  <a:lnTo>
                    <a:pt x="65" y="303"/>
                  </a:lnTo>
                  <a:lnTo>
                    <a:pt x="71" y="262"/>
                  </a:lnTo>
                  <a:lnTo>
                    <a:pt x="71" y="262"/>
                  </a:lnTo>
                  <a:lnTo>
                    <a:pt x="75" y="240"/>
                  </a:lnTo>
                  <a:lnTo>
                    <a:pt x="80" y="219"/>
                  </a:lnTo>
                  <a:lnTo>
                    <a:pt x="84" y="198"/>
                  </a:lnTo>
                  <a:lnTo>
                    <a:pt x="88" y="176"/>
                  </a:lnTo>
                  <a:lnTo>
                    <a:pt x="88" y="176"/>
                  </a:lnTo>
                  <a:lnTo>
                    <a:pt x="95" y="134"/>
                  </a:lnTo>
                  <a:lnTo>
                    <a:pt x="100" y="90"/>
                  </a:lnTo>
                  <a:lnTo>
                    <a:pt x="104" y="70"/>
                  </a:lnTo>
                  <a:lnTo>
                    <a:pt x="108" y="48"/>
                  </a:lnTo>
                  <a:lnTo>
                    <a:pt x="113" y="27"/>
                  </a:lnTo>
                  <a:lnTo>
                    <a:pt x="119" y="7"/>
                  </a:lnTo>
                  <a:lnTo>
                    <a:pt x="119" y="7"/>
                  </a:lnTo>
                  <a:lnTo>
                    <a:pt x="120" y="5"/>
                  </a:lnTo>
                  <a:lnTo>
                    <a:pt x="119" y="3"/>
                  </a:lnTo>
                  <a:lnTo>
                    <a:pt x="118" y="2"/>
                  </a:lnTo>
                  <a:lnTo>
                    <a:pt x="116" y="0"/>
                  </a:lnTo>
                  <a:lnTo>
                    <a:pt x="115" y="0"/>
                  </a:lnTo>
                  <a:lnTo>
                    <a:pt x="113" y="2"/>
                  </a:lnTo>
                  <a:lnTo>
                    <a:pt x="112" y="3"/>
                  </a:lnTo>
                  <a:lnTo>
                    <a:pt x="111" y="4"/>
                  </a:lnTo>
                  <a:lnTo>
                    <a:pt x="111" y="4"/>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19" name="Freeform 733"/>
            <p:cNvSpPr/>
            <p:nvPr/>
          </p:nvSpPr>
          <p:spPr bwMode="auto">
            <a:xfrm>
              <a:off x="5746751" y="4235450"/>
              <a:ext cx="46038" cy="260350"/>
            </a:xfrm>
            <a:custGeom>
              <a:avLst/>
              <a:gdLst/>
              <a:ahLst/>
              <a:cxnLst>
                <a:cxn ang="0">
                  <a:pos x="76" y="2"/>
                </a:cxn>
                <a:cxn ang="0">
                  <a:pos x="70" y="31"/>
                </a:cxn>
                <a:cxn ang="0">
                  <a:pos x="69" y="60"/>
                </a:cxn>
                <a:cxn ang="0">
                  <a:pos x="70" y="106"/>
                </a:cxn>
                <a:cxn ang="0">
                  <a:pos x="70" y="120"/>
                </a:cxn>
                <a:cxn ang="0">
                  <a:pos x="65" y="152"/>
                </a:cxn>
                <a:cxn ang="0">
                  <a:pos x="50" y="215"/>
                </a:cxn>
                <a:cxn ang="0">
                  <a:pos x="44" y="248"/>
                </a:cxn>
                <a:cxn ang="0">
                  <a:pos x="40" y="279"/>
                </a:cxn>
                <a:cxn ang="0">
                  <a:pos x="30" y="342"/>
                </a:cxn>
                <a:cxn ang="0">
                  <a:pos x="21" y="373"/>
                </a:cxn>
                <a:cxn ang="0">
                  <a:pos x="7" y="430"/>
                </a:cxn>
                <a:cxn ang="0">
                  <a:pos x="1" y="473"/>
                </a:cxn>
                <a:cxn ang="0">
                  <a:pos x="0" y="488"/>
                </a:cxn>
                <a:cxn ang="0">
                  <a:pos x="2" y="491"/>
                </a:cxn>
                <a:cxn ang="0">
                  <a:pos x="5" y="492"/>
                </a:cxn>
                <a:cxn ang="0">
                  <a:pos x="8" y="491"/>
                </a:cxn>
                <a:cxn ang="0">
                  <a:pos x="9" y="488"/>
                </a:cxn>
                <a:cxn ang="0">
                  <a:pos x="10" y="472"/>
                </a:cxn>
                <a:cxn ang="0">
                  <a:pos x="17" y="428"/>
                </a:cxn>
                <a:cxn ang="0">
                  <a:pos x="33" y="369"/>
                </a:cxn>
                <a:cxn ang="0">
                  <a:pos x="40" y="341"/>
                </a:cxn>
                <a:cxn ang="0">
                  <a:pos x="49" y="284"/>
                </a:cxn>
                <a:cxn ang="0">
                  <a:pos x="53" y="256"/>
                </a:cxn>
                <a:cxn ang="0">
                  <a:pos x="58" y="224"/>
                </a:cxn>
                <a:cxn ang="0">
                  <a:pos x="72" y="161"/>
                </a:cxn>
                <a:cxn ang="0">
                  <a:pos x="78" y="129"/>
                </a:cxn>
                <a:cxn ang="0">
                  <a:pos x="80" y="103"/>
                </a:cxn>
                <a:cxn ang="0">
                  <a:pos x="80" y="76"/>
                </a:cxn>
                <a:cxn ang="0">
                  <a:pos x="81" y="22"/>
                </a:cxn>
                <a:cxn ang="0">
                  <a:pos x="85" y="5"/>
                </a:cxn>
                <a:cxn ang="0">
                  <a:pos x="85" y="3"/>
                </a:cxn>
                <a:cxn ang="0">
                  <a:pos x="83" y="0"/>
                </a:cxn>
                <a:cxn ang="0">
                  <a:pos x="78" y="0"/>
                </a:cxn>
                <a:cxn ang="0">
                  <a:pos x="76" y="2"/>
                </a:cxn>
              </a:cxnLst>
              <a:rect l="0" t="0" r="r" b="b"/>
              <a:pathLst>
                <a:path w="85" h="492">
                  <a:moveTo>
                    <a:pt x="76" y="2"/>
                  </a:moveTo>
                  <a:lnTo>
                    <a:pt x="76" y="2"/>
                  </a:lnTo>
                  <a:lnTo>
                    <a:pt x="72" y="17"/>
                  </a:lnTo>
                  <a:lnTo>
                    <a:pt x="70" y="31"/>
                  </a:lnTo>
                  <a:lnTo>
                    <a:pt x="69" y="46"/>
                  </a:lnTo>
                  <a:lnTo>
                    <a:pt x="69" y="60"/>
                  </a:lnTo>
                  <a:lnTo>
                    <a:pt x="70" y="91"/>
                  </a:lnTo>
                  <a:lnTo>
                    <a:pt x="70" y="106"/>
                  </a:lnTo>
                  <a:lnTo>
                    <a:pt x="70" y="120"/>
                  </a:lnTo>
                  <a:lnTo>
                    <a:pt x="70" y="120"/>
                  </a:lnTo>
                  <a:lnTo>
                    <a:pt x="68" y="136"/>
                  </a:lnTo>
                  <a:lnTo>
                    <a:pt x="65" y="152"/>
                  </a:lnTo>
                  <a:lnTo>
                    <a:pt x="58" y="184"/>
                  </a:lnTo>
                  <a:lnTo>
                    <a:pt x="50" y="215"/>
                  </a:lnTo>
                  <a:lnTo>
                    <a:pt x="47" y="232"/>
                  </a:lnTo>
                  <a:lnTo>
                    <a:pt x="44" y="248"/>
                  </a:lnTo>
                  <a:lnTo>
                    <a:pt x="44" y="248"/>
                  </a:lnTo>
                  <a:lnTo>
                    <a:pt x="40" y="279"/>
                  </a:lnTo>
                  <a:lnTo>
                    <a:pt x="36" y="311"/>
                  </a:lnTo>
                  <a:lnTo>
                    <a:pt x="30" y="342"/>
                  </a:lnTo>
                  <a:lnTo>
                    <a:pt x="21" y="373"/>
                  </a:lnTo>
                  <a:lnTo>
                    <a:pt x="21" y="373"/>
                  </a:lnTo>
                  <a:lnTo>
                    <a:pt x="14" y="401"/>
                  </a:lnTo>
                  <a:lnTo>
                    <a:pt x="7" y="430"/>
                  </a:lnTo>
                  <a:lnTo>
                    <a:pt x="3" y="459"/>
                  </a:lnTo>
                  <a:lnTo>
                    <a:pt x="1" y="473"/>
                  </a:lnTo>
                  <a:lnTo>
                    <a:pt x="0" y="488"/>
                  </a:lnTo>
                  <a:lnTo>
                    <a:pt x="0" y="488"/>
                  </a:lnTo>
                  <a:lnTo>
                    <a:pt x="1" y="490"/>
                  </a:lnTo>
                  <a:lnTo>
                    <a:pt x="2" y="491"/>
                  </a:lnTo>
                  <a:lnTo>
                    <a:pt x="3" y="492"/>
                  </a:lnTo>
                  <a:lnTo>
                    <a:pt x="5" y="492"/>
                  </a:lnTo>
                  <a:lnTo>
                    <a:pt x="6" y="492"/>
                  </a:lnTo>
                  <a:lnTo>
                    <a:pt x="8" y="491"/>
                  </a:lnTo>
                  <a:lnTo>
                    <a:pt x="9" y="490"/>
                  </a:lnTo>
                  <a:lnTo>
                    <a:pt x="9" y="488"/>
                  </a:lnTo>
                  <a:lnTo>
                    <a:pt x="9" y="488"/>
                  </a:lnTo>
                  <a:lnTo>
                    <a:pt x="10" y="472"/>
                  </a:lnTo>
                  <a:lnTo>
                    <a:pt x="12" y="458"/>
                  </a:lnTo>
                  <a:lnTo>
                    <a:pt x="17" y="428"/>
                  </a:lnTo>
                  <a:lnTo>
                    <a:pt x="25" y="398"/>
                  </a:lnTo>
                  <a:lnTo>
                    <a:pt x="33" y="369"/>
                  </a:lnTo>
                  <a:lnTo>
                    <a:pt x="33" y="369"/>
                  </a:lnTo>
                  <a:lnTo>
                    <a:pt x="40" y="341"/>
                  </a:lnTo>
                  <a:lnTo>
                    <a:pt x="45" y="313"/>
                  </a:lnTo>
                  <a:lnTo>
                    <a:pt x="49" y="284"/>
                  </a:lnTo>
                  <a:lnTo>
                    <a:pt x="53" y="256"/>
                  </a:lnTo>
                  <a:lnTo>
                    <a:pt x="53" y="256"/>
                  </a:lnTo>
                  <a:lnTo>
                    <a:pt x="55" y="240"/>
                  </a:lnTo>
                  <a:lnTo>
                    <a:pt x="58" y="224"/>
                  </a:lnTo>
                  <a:lnTo>
                    <a:pt x="65" y="192"/>
                  </a:lnTo>
                  <a:lnTo>
                    <a:pt x="72" y="161"/>
                  </a:lnTo>
                  <a:lnTo>
                    <a:pt x="78" y="129"/>
                  </a:lnTo>
                  <a:lnTo>
                    <a:pt x="78" y="129"/>
                  </a:lnTo>
                  <a:lnTo>
                    <a:pt x="79" y="116"/>
                  </a:lnTo>
                  <a:lnTo>
                    <a:pt x="80" y="103"/>
                  </a:lnTo>
                  <a:lnTo>
                    <a:pt x="80" y="76"/>
                  </a:lnTo>
                  <a:lnTo>
                    <a:pt x="80" y="76"/>
                  </a:lnTo>
                  <a:lnTo>
                    <a:pt x="80" y="40"/>
                  </a:lnTo>
                  <a:lnTo>
                    <a:pt x="81" y="22"/>
                  </a:lnTo>
                  <a:lnTo>
                    <a:pt x="82" y="14"/>
                  </a:lnTo>
                  <a:lnTo>
                    <a:pt x="85" y="5"/>
                  </a:lnTo>
                  <a:lnTo>
                    <a:pt x="85" y="5"/>
                  </a:lnTo>
                  <a:lnTo>
                    <a:pt x="85" y="3"/>
                  </a:lnTo>
                  <a:lnTo>
                    <a:pt x="84" y="1"/>
                  </a:lnTo>
                  <a:lnTo>
                    <a:pt x="83" y="0"/>
                  </a:lnTo>
                  <a:lnTo>
                    <a:pt x="82" y="0"/>
                  </a:lnTo>
                  <a:lnTo>
                    <a:pt x="78" y="0"/>
                  </a:lnTo>
                  <a:lnTo>
                    <a:pt x="77" y="1"/>
                  </a:lnTo>
                  <a:lnTo>
                    <a:pt x="76" y="2"/>
                  </a:lnTo>
                  <a:lnTo>
                    <a:pt x="76" y="2"/>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20" name="Freeform 734"/>
            <p:cNvSpPr/>
            <p:nvPr/>
          </p:nvSpPr>
          <p:spPr bwMode="auto">
            <a:xfrm>
              <a:off x="5780088" y="4264025"/>
              <a:ext cx="34925" cy="196850"/>
            </a:xfrm>
            <a:custGeom>
              <a:avLst/>
              <a:gdLst/>
              <a:ahLst/>
              <a:cxnLst>
                <a:cxn ang="0">
                  <a:pos x="57" y="4"/>
                </a:cxn>
                <a:cxn ang="0">
                  <a:pos x="57" y="4"/>
                </a:cxn>
                <a:cxn ang="0">
                  <a:pos x="56" y="51"/>
                </a:cxn>
                <a:cxn ang="0">
                  <a:pos x="52" y="96"/>
                </a:cxn>
                <a:cxn ang="0">
                  <a:pos x="47" y="141"/>
                </a:cxn>
                <a:cxn ang="0">
                  <a:pos x="41" y="187"/>
                </a:cxn>
                <a:cxn ang="0">
                  <a:pos x="41" y="187"/>
                </a:cxn>
                <a:cxn ang="0">
                  <a:pos x="37" y="210"/>
                </a:cxn>
                <a:cxn ang="0">
                  <a:pos x="32" y="232"/>
                </a:cxn>
                <a:cxn ang="0">
                  <a:pos x="20" y="278"/>
                </a:cxn>
                <a:cxn ang="0">
                  <a:pos x="9" y="322"/>
                </a:cxn>
                <a:cxn ang="0">
                  <a:pos x="4" y="345"/>
                </a:cxn>
                <a:cxn ang="0">
                  <a:pos x="0" y="368"/>
                </a:cxn>
                <a:cxn ang="0">
                  <a:pos x="0" y="368"/>
                </a:cxn>
                <a:cxn ang="0">
                  <a:pos x="0" y="370"/>
                </a:cxn>
                <a:cxn ang="0">
                  <a:pos x="1" y="372"/>
                </a:cxn>
                <a:cxn ang="0">
                  <a:pos x="4" y="374"/>
                </a:cxn>
                <a:cxn ang="0">
                  <a:pos x="5" y="374"/>
                </a:cxn>
                <a:cxn ang="0">
                  <a:pos x="7" y="374"/>
                </a:cxn>
                <a:cxn ang="0">
                  <a:pos x="8" y="373"/>
                </a:cxn>
                <a:cxn ang="0">
                  <a:pos x="9" y="371"/>
                </a:cxn>
                <a:cxn ang="0">
                  <a:pos x="9" y="371"/>
                </a:cxn>
                <a:cxn ang="0">
                  <a:pos x="13" y="348"/>
                </a:cxn>
                <a:cxn ang="0">
                  <a:pos x="18" y="325"/>
                </a:cxn>
                <a:cxn ang="0">
                  <a:pos x="30" y="280"/>
                </a:cxn>
                <a:cxn ang="0">
                  <a:pos x="41" y="235"/>
                </a:cxn>
                <a:cxn ang="0">
                  <a:pos x="46" y="213"/>
                </a:cxn>
                <a:cxn ang="0">
                  <a:pos x="50" y="190"/>
                </a:cxn>
                <a:cxn ang="0">
                  <a:pos x="50" y="190"/>
                </a:cxn>
                <a:cxn ang="0">
                  <a:pos x="58" y="144"/>
                </a:cxn>
                <a:cxn ang="0">
                  <a:pos x="62" y="97"/>
                </a:cxn>
                <a:cxn ang="0">
                  <a:pos x="65" y="51"/>
                </a:cxn>
                <a:cxn ang="0">
                  <a:pos x="66" y="4"/>
                </a:cxn>
                <a:cxn ang="0">
                  <a:pos x="66" y="4"/>
                </a:cxn>
                <a:cxn ang="0">
                  <a:pos x="66" y="2"/>
                </a:cxn>
                <a:cxn ang="0">
                  <a:pos x="65" y="1"/>
                </a:cxn>
                <a:cxn ang="0">
                  <a:pos x="63" y="0"/>
                </a:cxn>
                <a:cxn ang="0">
                  <a:pos x="62" y="0"/>
                </a:cxn>
                <a:cxn ang="0">
                  <a:pos x="60" y="0"/>
                </a:cxn>
                <a:cxn ang="0">
                  <a:pos x="58" y="1"/>
                </a:cxn>
                <a:cxn ang="0">
                  <a:pos x="57" y="2"/>
                </a:cxn>
                <a:cxn ang="0">
                  <a:pos x="57" y="4"/>
                </a:cxn>
                <a:cxn ang="0">
                  <a:pos x="57" y="4"/>
                </a:cxn>
              </a:cxnLst>
              <a:rect l="0" t="0" r="r" b="b"/>
              <a:pathLst>
                <a:path w="66" h="374">
                  <a:moveTo>
                    <a:pt x="57" y="4"/>
                  </a:moveTo>
                  <a:lnTo>
                    <a:pt x="57" y="4"/>
                  </a:lnTo>
                  <a:lnTo>
                    <a:pt x="56" y="51"/>
                  </a:lnTo>
                  <a:lnTo>
                    <a:pt x="52" y="96"/>
                  </a:lnTo>
                  <a:lnTo>
                    <a:pt x="47" y="141"/>
                  </a:lnTo>
                  <a:lnTo>
                    <a:pt x="41" y="187"/>
                  </a:lnTo>
                  <a:lnTo>
                    <a:pt x="41" y="187"/>
                  </a:lnTo>
                  <a:lnTo>
                    <a:pt x="37" y="210"/>
                  </a:lnTo>
                  <a:lnTo>
                    <a:pt x="32" y="232"/>
                  </a:lnTo>
                  <a:lnTo>
                    <a:pt x="20" y="278"/>
                  </a:lnTo>
                  <a:lnTo>
                    <a:pt x="9" y="322"/>
                  </a:lnTo>
                  <a:lnTo>
                    <a:pt x="4" y="345"/>
                  </a:lnTo>
                  <a:lnTo>
                    <a:pt x="0" y="368"/>
                  </a:lnTo>
                  <a:lnTo>
                    <a:pt x="0" y="368"/>
                  </a:lnTo>
                  <a:lnTo>
                    <a:pt x="0" y="370"/>
                  </a:lnTo>
                  <a:lnTo>
                    <a:pt x="1" y="372"/>
                  </a:lnTo>
                  <a:lnTo>
                    <a:pt x="4" y="374"/>
                  </a:lnTo>
                  <a:lnTo>
                    <a:pt x="5" y="374"/>
                  </a:lnTo>
                  <a:lnTo>
                    <a:pt x="7" y="374"/>
                  </a:lnTo>
                  <a:lnTo>
                    <a:pt x="8" y="373"/>
                  </a:lnTo>
                  <a:lnTo>
                    <a:pt x="9" y="371"/>
                  </a:lnTo>
                  <a:lnTo>
                    <a:pt x="9" y="371"/>
                  </a:lnTo>
                  <a:lnTo>
                    <a:pt x="13" y="348"/>
                  </a:lnTo>
                  <a:lnTo>
                    <a:pt x="18" y="325"/>
                  </a:lnTo>
                  <a:lnTo>
                    <a:pt x="30" y="280"/>
                  </a:lnTo>
                  <a:lnTo>
                    <a:pt x="41" y="235"/>
                  </a:lnTo>
                  <a:lnTo>
                    <a:pt x="46" y="213"/>
                  </a:lnTo>
                  <a:lnTo>
                    <a:pt x="50" y="190"/>
                  </a:lnTo>
                  <a:lnTo>
                    <a:pt x="50" y="190"/>
                  </a:lnTo>
                  <a:lnTo>
                    <a:pt x="58" y="144"/>
                  </a:lnTo>
                  <a:lnTo>
                    <a:pt x="62" y="97"/>
                  </a:lnTo>
                  <a:lnTo>
                    <a:pt x="65" y="51"/>
                  </a:lnTo>
                  <a:lnTo>
                    <a:pt x="66" y="4"/>
                  </a:lnTo>
                  <a:lnTo>
                    <a:pt x="66" y="4"/>
                  </a:lnTo>
                  <a:lnTo>
                    <a:pt x="66" y="2"/>
                  </a:lnTo>
                  <a:lnTo>
                    <a:pt x="65" y="1"/>
                  </a:lnTo>
                  <a:lnTo>
                    <a:pt x="63" y="0"/>
                  </a:lnTo>
                  <a:lnTo>
                    <a:pt x="62" y="0"/>
                  </a:lnTo>
                  <a:lnTo>
                    <a:pt x="60" y="0"/>
                  </a:lnTo>
                  <a:lnTo>
                    <a:pt x="58" y="1"/>
                  </a:lnTo>
                  <a:lnTo>
                    <a:pt x="57" y="2"/>
                  </a:lnTo>
                  <a:lnTo>
                    <a:pt x="57" y="4"/>
                  </a:lnTo>
                  <a:lnTo>
                    <a:pt x="57" y="4"/>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21" name="Freeform 735"/>
            <p:cNvSpPr/>
            <p:nvPr/>
          </p:nvSpPr>
          <p:spPr bwMode="auto">
            <a:xfrm>
              <a:off x="5805488" y="4286250"/>
              <a:ext cx="42863" cy="160338"/>
            </a:xfrm>
            <a:custGeom>
              <a:avLst/>
              <a:gdLst/>
              <a:ahLst/>
              <a:cxnLst>
                <a:cxn ang="0">
                  <a:pos x="72" y="4"/>
                </a:cxn>
                <a:cxn ang="0">
                  <a:pos x="72" y="4"/>
                </a:cxn>
                <a:cxn ang="0">
                  <a:pos x="70" y="24"/>
                </a:cxn>
                <a:cxn ang="0">
                  <a:pos x="68" y="44"/>
                </a:cxn>
                <a:cxn ang="0">
                  <a:pos x="65" y="63"/>
                </a:cxn>
                <a:cxn ang="0">
                  <a:pos x="61" y="82"/>
                </a:cxn>
                <a:cxn ang="0">
                  <a:pos x="54" y="120"/>
                </a:cxn>
                <a:cxn ang="0">
                  <a:pos x="47" y="158"/>
                </a:cxn>
                <a:cxn ang="0">
                  <a:pos x="47" y="158"/>
                </a:cxn>
                <a:cxn ang="0">
                  <a:pos x="43" y="177"/>
                </a:cxn>
                <a:cxn ang="0">
                  <a:pos x="36" y="195"/>
                </a:cxn>
                <a:cxn ang="0">
                  <a:pos x="24" y="230"/>
                </a:cxn>
                <a:cxn ang="0">
                  <a:pos x="24" y="230"/>
                </a:cxn>
                <a:cxn ang="0">
                  <a:pos x="20" y="246"/>
                </a:cxn>
                <a:cxn ang="0">
                  <a:pos x="16" y="264"/>
                </a:cxn>
                <a:cxn ang="0">
                  <a:pos x="14" y="272"/>
                </a:cxn>
                <a:cxn ang="0">
                  <a:pos x="11" y="280"/>
                </a:cxn>
                <a:cxn ang="0">
                  <a:pos x="6" y="289"/>
                </a:cxn>
                <a:cxn ang="0">
                  <a:pos x="1" y="296"/>
                </a:cxn>
                <a:cxn ang="0">
                  <a:pos x="1" y="296"/>
                </a:cxn>
                <a:cxn ang="0">
                  <a:pos x="0" y="298"/>
                </a:cxn>
                <a:cxn ang="0">
                  <a:pos x="0" y="299"/>
                </a:cxn>
                <a:cxn ang="0">
                  <a:pos x="2" y="302"/>
                </a:cxn>
                <a:cxn ang="0">
                  <a:pos x="3" y="303"/>
                </a:cxn>
                <a:cxn ang="0">
                  <a:pos x="4" y="304"/>
                </a:cxn>
                <a:cxn ang="0">
                  <a:pos x="6" y="303"/>
                </a:cxn>
                <a:cxn ang="0">
                  <a:pos x="9" y="302"/>
                </a:cxn>
                <a:cxn ang="0">
                  <a:pos x="9" y="302"/>
                </a:cxn>
                <a:cxn ang="0">
                  <a:pos x="13" y="297"/>
                </a:cxn>
                <a:cxn ang="0">
                  <a:pos x="16" y="291"/>
                </a:cxn>
                <a:cxn ang="0">
                  <a:pos x="21" y="279"/>
                </a:cxn>
                <a:cxn ang="0">
                  <a:pos x="24" y="267"/>
                </a:cxn>
                <a:cxn ang="0">
                  <a:pos x="27" y="253"/>
                </a:cxn>
                <a:cxn ang="0">
                  <a:pos x="27" y="253"/>
                </a:cxn>
                <a:cxn ang="0">
                  <a:pos x="32" y="232"/>
                </a:cxn>
                <a:cxn ang="0">
                  <a:pos x="39" y="211"/>
                </a:cxn>
                <a:cxn ang="0">
                  <a:pos x="48" y="190"/>
                </a:cxn>
                <a:cxn ang="0">
                  <a:pos x="54" y="170"/>
                </a:cxn>
                <a:cxn ang="0">
                  <a:pos x="54" y="170"/>
                </a:cxn>
                <a:cxn ang="0">
                  <a:pos x="63" y="129"/>
                </a:cxn>
                <a:cxn ang="0">
                  <a:pos x="72" y="88"/>
                </a:cxn>
                <a:cxn ang="0">
                  <a:pos x="76" y="67"/>
                </a:cxn>
                <a:cxn ang="0">
                  <a:pos x="78" y="47"/>
                </a:cxn>
                <a:cxn ang="0">
                  <a:pos x="80" y="25"/>
                </a:cxn>
                <a:cxn ang="0">
                  <a:pos x="81" y="4"/>
                </a:cxn>
                <a:cxn ang="0">
                  <a:pos x="81" y="4"/>
                </a:cxn>
                <a:cxn ang="0">
                  <a:pos x="80" y="3"/>
                </a:cxn>
                <a:cxn ang="0">
                  <a:pos x="79" y="1"/>
                </a:cxn>
                <a:cxn ang="0">
                  <a:pos x="78" y="0"/>
                </a:cxn>
                <a:cxn ang="0">
                  <a:pos x="76" y="0"/>
                </a:cxn>
                <a:cxn ang="0">
                  <a:pos x="75" y="0"/>
                </a:cxn>
                <a:cxn ang="0">
                  <a:pos x="73" y="1"/>
                </a:cxn>
                <a:cxn ang="0">
                  <a:pos x="72" y="3"/>
                </a:cxn>
                <a:cxn ang="0">
                  <a:pos x="72" y="4"/>
                </a:cxn>
                <a:cxn ang="0">
                  <a:pos x="72" y="4"/>
                </a:cxn>
              </a:cxnLst>
              <a:rect l="0" t="0" r="r" b="b"/>
              <a:pathLst>
                <a:path w="81" h="304">
                  <a:moveTo>
                    <a:pt x="72" y="4"/>
                  </a:moveTo>
                  <a:lnTo>
                    <a:pt x="72" y="4"/>
                  </a:lnTo>
                  <a:lnTo>
                    <a:pt x="70" y="24"/>
                  </a:lnTo>
                  <a:lnTo>
                    <a:pt x="68" y="44"/>
                  </a:lnTo>
                  <a:lnTo>
                    <a:pt x="65" y="63"/>
                  </a:lnTo>
                  <a:lnTo>
                    <a:pt x="61" y="82"/>
                  </a:lnTo>
                  <a:lnTo>
                    <a:pt x="54" y="120"/>
                  </a:lnTo>
                  <a:lnTo>
                    <a:pt x="47" y="158"/>
                  </a:lnTo>
                  <a:lnTo>
                    <a:pt x="47" y="158"/>
                  </a:lnTo>
                  <a:lnTo>
                    <a:pt x="43" y="177"/>
                  </a:lnTo>
                  <a:lnTo>
                    <a:pt x="36" y="195"/>
                  </a:lnTo>
                  <a:lnTo>
                    <a:pt x="24" y="230"/>
                  </a:lnTo>
                  <a:lnTo>
                    <a:pt x="24" y="230"/>
                  </a:lnTo>
                  <a:lnTo>
                    <a:pt x="20" y="246"/>
                  </a:lnTo>
                  <a:lnTo>
                    <a:pt x="16" y="264"/>
                  </a:lnTo>
                  <a:lnTo>
                    <a:pt x="14" y="272"/>
                  </a:lnTo>
                  <a:lnTo>
                    <a:pt x="11" y="280"/>
                  </a:lnTo>
                  <a:lnTo>
                    <a:pt x="6" y="289"/>
                  </a:lnTo>
                  <a:lnTo>
                    <a:pt x="1" y="296"/>
                  </a:lnTo>
                  <a:lnTo>
                    <a:pt x="1" y="296"/>
                  </a:lnTo>
                  <a:lnTo>
                    <a:pt x="0" y="298"/>
                  </a:lnTo>
                  <a:lnTo>
                    <a:pt x="0" y="299"/>
                  </a:lnTo>
                  <a:lnTo>
                    <a:pt x="2" y="302"/>
                  </a:lnTo>
                  <a:lnTo>
                    <a:pt x="3" y="303"/>
                  </a:lnTo>
                  <a:lnTo>
                    <a:pt x="4" y="304"/>
                  </a:lnTo>
                  <a:lnTo>
                    <a:pt x="6" y="303"/>
                  </a:lnTo>
                  <a:lnTo>
                    <a:pt x="9" y="302"/>
                  </a:lnTo>
                  <a:lnTo>
                    <a:pt x="9" y="302"/>
                  </a:lnTo>
                  <a:lnTo>
                    <a:pt x="13" y="297"/>
                  </a:lnTo>
                  <a:lnTo>
                    <a:pt x="16" y="291"/>
                  </a:lnTo>
                  <a:lnTo>
                    <a:pt x="21" y="279"/>
                  </a:lnTo>
                  <a:lnTo>
                    <a:pt x="24" y="267"/>
                  </a:lnTo>
                  <a:lnTo>
                    <a:pt x="27" y="253"/>
                  </a:lnTo>
                  <a:lnTo>
                    <a:pt x="27" y="253"/>
                  </a:lnTo>
                  <a:lnTo>
                    <a:pt x="32" y="232"/>
                  </a:lnTo>
                  <a:lnTo>
                    <a:pt x="39" y="211"/>
                  </a:lnTo>
                  <a:lnTo>
                    <a:pt x="48" y="190"/>
                  </a:lnTo>
                  <a:lnTo>
                    <a:pt x="54" y="170"/>
                  </a:lnTo>
                  <a:lnTo>
                    <a:pt x="54" y="170"/>
                  </a:lnTo>
                  <a:lnTo>
                    <a:pt x="63" y="129"/>
                  </a:lnTo>
                  <a:lnTo>
                    <a:pt x="72" y="88"/>
                  </a:lnTo>
                  <a:lnTo>
                    <a:pt x="76" y="67"/>
                  </a:lnTo>
                  <a:lnTo>
                    <a:pt x="78" y="47"/>
                  </a:lnTo>
                  <a:lnTo>
                    <a:pt x="80" y="25"/>
                  </a:lnTo>
                  <a:lnTo>
                    <a:pt x="81" y="4"/>
                  </a:lnTo>
                  <a:lnTo>
                    <a:pt x="81" y="4"/>
                  </a:lnTo>
                  <a:lnTo>
                    <a:pt x="80" y="3"/>
                  </a:lnTo>
                  <a:lnTo>
                    <a:pt x="79" y="1"/>
                  </a:lnTo>
                  <a:lnTo>
                    <a:pt x="78" y="0"/>
                  </a:lnTo>
                  <a:lnTo>
                    <a:pt x="76" y="0"/>
                  </a:lnTo>
                  <a:lnTo>
                    <a:pt x="75" y="0"/>
                  </a:lnTo>
                  <a:lnTo>
                    <a:pt x="73" y="1"/>
                  </a:lnTo>
                  <a:lnTo>
                    <a:pt x="72" y="3"/>
                  </a:lnTo>
                  <a:lnTo>
                    <a:pt x="72" y="4"/>
                  </a:lnTo>
                  <a:lnTo>
                    <a:pt x="72" y="4"/>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22" name="Freeform 736"/>
            <p:cNvSpPr/>
            <p:nvPr/>
          </p:nvSpPr>
          <p:spPr bwMode="auto">
            <a:xfrm>
              <a:off x="5845176" y="4311650"/>
              <a:ext cx="38100" cy="122238"/>
            </a:xfrm>
            <a:custGeom>
              <a:avLst/>
              <a:gdLst/>
              <a:ahLst/>
              <a:cxnLst>
                <a:cxn ang="0">
                  <a:pos x="62" y="4"/>
                </a:cxn>
                <a:cxn ang="0">
                  <a:pos x="62" y="4"/>
                </a:cxn>
                <a:cxn ang="0">
                  <a:pos x="59" y="36"/>
                </a:cxn>
                <a:cxn ang="0">
                  <a:pos x="55" y="69"/>
                </a:cxn>
                <a:cxn ang="0">
                  <a:pos x="53" y="86"/>
                </a:cxn>
                <a:cxn ang="0">
                  <a:pos x="50" y="101"/>
                </a:cxn>
                <a:cxn ang="0">
                  <a:pos x="47" y="117"/>
                </a:cxn>
                <a:cxn ang="0">
                  <a:pos x="42" y="132"/>
                </a:cxn>
                <a:cxn ang="0">
                  <a:pos x="42" y="132"/>
                </a:cxn>
                <a:cxn ang="0">
                  <a:pos x="36" y="145"/>
                </a:cxn>
                <a:cxn ang="0">
                  <a:pos x="30" y="159"/>
                </a:cxn>
                <a:cxn ang="0">
                  <a:pos x="17" y="185"/>
                </a:cxn>
                <a:cxn ang="0">
                  <a:pos x="17" y="185"/>
                </a:cxn>
                <a:cxn ang="0">
                  <a:pos x="16" y="189"/>
                </a:cxn>
                <a:cxn ang="0">
                  <a:pos x="15" y="194"/>
                </a:cxn>
                <a:cxn ang="0">
                  <a:pos x="13" y="206"/>
                </a:cxn>
                <a:cxn ang="0">
                  <a:pos x="12" y="212"/>
                </a:cxn>
                <a:cxn ang="0">
                  <a:pos x="10" y="217"/>
                </a:cxn>
                <a:cxn ang="0">
                  <a:pos x="7" y="221"/>
                </a:cxn>
                <a:cxn ang="0">
                  <a:pos x="4" y="223"/>
                </a:cxn>
                <a:cxn ang="0">
                  <a:pos x="4" y="223"/>
                </a:cxn>
                <a:cxn ang="0">
                  <a:pos x="2" y="224"/>
                </a:cxn>
                <a:cxn ang="0">
                  <a:pos x="1" y="225"/>
                </a:cxn>
                <a:cxn ang="0">
                  <a:pos x="0" y="227"/>
                </a:cxn>
                <a:cxn ang="0">
                  <a:pos x="1" y="228"/>
                </a:cxn>
                <a:cxn ang="0">
                  <a:pos x="1" y="230"/>
                </a:cxn>
                <a:cxn ang="0">
                  <a:pos x="2" y="231"/>
                </a:cxn>
                <a:cxn ang="0">
                  <a:pos x="4" y="232"/>
                </a:cxn>
                <a:cxn ang="0">
                  <a:pos x="6" y="232"/>
                </a:cxn>
                <a:cxn ang="0">
                  <a:pos x="6" y="232"/>
                </a:cxn>
                <a:cxn ang="0">
                  <a:pos x="9" y="230"/>
                </a:cxn>
                <a:cxn ang="0">
                  <a:pos x="12" y="229"/>
                </a:cxn>
                <a:cxn ang="0">
                  <a:pos x="15" y="225"/>
                </a:cxn>
                <a:cxn ang="0">
                  <a:pos x="18" y="219"/>
                </a:cxn>
                <a:cxn ang="0">
                  <a:pos x="20" y="213"/>
                </a:cxn>
                <a:cxn ang="0">
                  <a:pos x="20" y="213"/>
                </a:cxn>
                <a:cxn ang="0">
                  <a:pos x="22" y="205"/>
                </a:cxn>
                <a:cxn ang="0">
                  <a:pos x="24" y="198"/>
                </a:cxn>
                <a:cxn ang="0">
                  <a:pos x="25" y="191"/>
                </a:cxn>
                <a:cxn ang="0">
                  <a:pos x="29" y="184"/>
                </a:cxn>
                <a:cxn ang="0">
                  <a:pos x="29" y="184"/>
                </a:cxn>
                <a:cxn ang="0">
                  <a:pos x="44" y="150"/>
                </a:cxn>
                <a:cxn ang="0">
                  <a:pos x="44" y="150"/>
                </a:cxn>
                <a:cxn ang="0">
                  <a:pos x="51" y="133"/>
                </a:cxn>
                <a:cxn ang="0">
                  <a:pos x="56" y="116"/>
                </a:cxn>
                <a:cxn ang="0">
                  <a:pos x="61" y="97"/>
                </a:cxn>
                <a:cxn ang="0">
                  <a:pos x="63" y="78"/>
                </a:cxn>
                <a:cxn ang="0">
                  <a:pos x="67" y="41"/>
                </a:cxn>
                <a:cxn ang="0">
                  <a:pos x="71" y="4"/>
                </a:cxn>
                <a:cxn ang="0">
                  <a:pos x="71" y="4"/>
                </a:cxn>
                <a:cxn ang="0">
                  <a:pos x="71" y="2"/>
                </a:cxn>
                <a:cxn ang="0">
                  <a:pos x="70" y="1"/>
                </a:cxn>
                <a:cxn ang="0">
                  <a:pos x="69" y="0"/>
                </a:cxn>
                <a:cxn ang="0">
                  <a:pos x="67" y="0"/>
                </a:cxn>
                <a:cxn ang="0">
                  <a:pos x="64" y="1"/>
                </a:cxn>
                <a:cxn ang="0">
                  <a:pos x="63" y="2"/>
                </a:cxn>
                <a:cxn ang="0">
                  <a:pos x="62" y="4"/>
                </a:cxn>
                <a:cxn ang="0">
                  <a:pos x="62" y="4"/>
                </a:cxn>
              </a:cxnLst>
              <a:rect l="0" t="0" r="r" b="b"/>
              <a:pathLst>
                <a:path w="71" h="232">
                  <a:moveTo>
                    <a:pt x="62" y="4"/>
                  </a:moveTo>
                  <a:lnTo>
                    <a:pt x="62" y="4"/>
                  </a:lnTo>
                  <a:lnTo>
                    <a:pt x="59" y="36"/>
                  </a:lnTo>
                  <a:lnTo>
                    <a:pt x="55" y="69"/>
                  </a:lnTo>
                  <a:lnTo>
                    <a:pt x="53" y="86"/>
                  </a:lnTo>
                  <a:lnTo>
                    <a:pt x="50" y="101"/>
                  </a:lnTo>
                  <a:lnTo>
                    <a:pt x="47" y="117"/>
                  </a:lnTo>
                  <a:lnTo>
                    <a:pt x="42" y="132"/>
                  </a:lnTo>
                  <a:lnTo>
                    <a:pt x="42" y="132"/>
                  </a:lnTo>
                  <a:lnTo>
                    <a:pt x="36" y="145"/>
                  </a:lnTo>
                  <a:lnTo>
                    <a:pt x="30" y="159"/>
                  </a:lnTo>
                  <a:lnTo>
                    <a:pt x="17" y="185"/>
                  </a:lnTo>
                  <a:lnTo>
                    <a:pt x="17" y="185"/>
                  </a:lnTo>
                  <a:lnTo>
                    <a:pt x="16" y="189"/>
                  </a:lnTo>
                  <a:lnTo>
                    <a:pt x="15" y="194"/>
                  </a:lnTo>
                  <a:lnTo>
                    <a:pt x="13" y="206"/>
                  </a:lnTo>
                  <a:lnTo>
                    <a:pt x="12" y="212"/>
                  </a:lnTo>
                  <a:lnTo>
                    <a:pt x="10" y="217"/>
                  </a:lnTo>
                  <a:lnTo>
                    <a:pt x="7" y="221"/>
                  </a:lnTo>
                  <a:lnTo>
                    <a:pt x="4" y="223"/>
                  </a:lnTo>
                  <a:lnTo>
                    <a:pt x="4" y="223"/>
                  </a:lnTo>
                  <a:lnTo>
                    <a:pt x="2" y="224"/>
                  </a:lnTo>
                  <a:lnTo>
                    <a:pt x="1" y="225"/>
                  </a:lnTo>
                  <a:lnTo>
                    <a:pt x="0" y="227"/>
                  </a:lnTo>
                  <a:lnTo>
                    <a:pt x="1" y="228"/>
                  </a:lnTo>
                  <a:lnTo>
                    <a:pt x="1" y="230"/>
                  </a:lnTo>
                  <a:lnTo>
                    <a:pt x="2" y="231"/>
                  </a:lnTo>
                  <a:lnTo>
                    <a:pt x="4" y="232"/>
                  </a:lnTo>
                  <a:lnTo>
                    <a:pt x="6" y="232"/>
                  </a:lnTo>
                  <a:lnTo>
                    <a:pt x="6" y="232"/>
                  </a:lnTo>
                  <a:lnTo>
                    <a:pt x="9" y="230"/>
                  </a:lnTo>
                  <a:lnTo>
                    <a:pt x="12" y="229"/>
                  </a:lnTo>
                  <a:lnTo>
                    <a:pt x="15" y="225"/>
                  </a:lnTo>
                  <a:lnTo>
                    <a:pt x="18" y="219"/>
                  </a:lnTo>
                  <a:lnTo>
                    <a:pt x="20" y="213"/>
                  </a:lnTo>
                  <a:lnTo>
                    <a:pt x="20" y="213"/>
                  </a:lnTo>
                  <a:lnTo>
                    <a:pt x="22" y="205"/>
                  </a:lnTo>
                  <a:lnTo>
                    <a:pt x="24" y="198"/>
                  </a:lnTo>
                  <a:lnTo>
                    <a:pt x="25" y="191"/>
                  </a:lnTo>
                  <a:lnTo>
                    <a:pt x="29" y="184"/>
                  </a:lnTo>
                  <a:lnTo>
                    <a:pt x="29" y="184"/>
                  </a:lnTo>
                  <a:lnTo>
                    <a:pt x="44" y="150"/>
                  </a:lnTo>
                  <a:lnTo>
                    <a:pt x="44" y="150"/>
                  </a:lnTo>
                  <a:lnTo>
                    <a:pt x="51" y="133"/>
                  </a:lnTo>
                  <a:lnTo>
                    <a:pt x="56" y="116"/>
                  </a:lnTo>
                  <a:lnTo>
                    <a:pt x="61" y="97"/>
                  </a:lnTo>
                  <a:lnTo>
                    <a:pt x="63" y="78"/>
                  </a:lnTo>
                  <a:lnTo>
                    <a:pt x="67" y="41"/>
                  </a:lnTo>
                  <a:lnTo>
                    <a:pt x="71" y="4"/>
                  </a:lnTo>
                  <a:lnTo>
                    <a:pt x="71" y="4"/>
                  </a:lnTo>
                  <a:lnTo>
                    <a:pt x="71" y="2"/>
                  </a:lnTo>
                  <a:lnTo>
                    <a:pt x="70" y="1"/>
                  </a:lnTo>
                  <a:lnTo>
                    <a:pt x="69" y="0"/>
                  </a:lnTo>
                  <a:lnTo>
                    <a:pt x="67" y="0"/>
                  </a:lnTo>
                  <a:lnTo>
                    <a:pt x="64" y="1"/>
                  </a:lnTo>
                  <a:lnTo>
                    <a:pt x="63" y="2"/>
                  </a:lnTo>
                  <a:lnTo>
                    <a:pt x="62" y="4"/>
                  </a:lnTo>
                  <a:lnTo>
                    <a:pt x="62" y="4"/>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23" name="Freeform 737"/>
            <p:cNvSpPr>
              <a:spLocks noEditPoints="1"/>
            </p:cNvSpPr>
            <p:nvPr/>
          </p:nvSpPr>
          <p:spPr bwMode="auto">
            <a:xfrm>
              <a:off x="5284788" y="4124325"/>
              <a:ext cx="636588" cy="654050"/>
            </a:xfrm>
            <a:custGeom>
              <a:avLst/>
              <a:gdLst/>
              <a:ahLst/>
              <a:cxnLst>
                <a:cxn ang="0">
                  <a:pos x="758" y="1226"/>
                </a:cxn>
                <a:cxn ang="0">
                  <a:pos x="680" y="1170"/>
                </a:cxn>
                <a:cxn ang="0">
                  <a:pos x="470" y="963"/>
                </a:cxn>
                <a:cxn ang="0">
                  <a:pos x="211" y="691"/>
                </a:cxn>
                <a:cxn ang="0">
                  <a:pos x="48" y="528"/>
                </a:cxn>
                <a:cxn ang="0">
                  <a:pos x="0" y="453"/>
                </a:cxn>
                <a:cxn ang="0">
                  <a:pos x="29" y="394"/>
                </a:cxn>
                <a:cxn ang="0">
                  <a:pos x="72" y="374"/>
                </a:cxn>
                <a:cxn ang="0">
                  <a:pos x="164" y="413"/>
                </a:cxn>
                <a:cxn ang="0">
                  <a:pos x="255" y="461"/>
                </a:cxn>
                <a:cxn ang="0">
                  <a:pos x="308" y="497"/>
                </a:cxn>
                <a:cxn ang="0">
                  <a:pos x="631" y="168"/>
                </a:cxn>
                <a:cxn ang="0">
                  <a:pos x="619" y="78"/>
                </a:cxn>
                <a:cxn ang="0">
                  <a:pos x="679" y="7"/>
                </a:cxn>
                <a:cxn ang="0">
                  <a:pos x="745" y="4"/>
                </a:cxn>
                <a:cxn ang="0">
                  <a:pos x="863" y="85"/>
                </a:cxn>
                <a:cxn ang="0">
                  <a:pos x="1020" y="246"/>
                </a:cxn>
                <a:cxn ang="0">
                  <a:pos x="1174" y="417"/>
                </a:cxn>
                <a:cxn ang="0">
                  <a:pos x="1203" y="504"/>
                </a:cxn>
                <a:cxn ang="0">
                  <a:pos x="1174" y="569"/>
                </a:cxn>
                <a:cxn ang="0">
                  <a:pos x="1108" y="602"/>
                </a:cxn>
                <a:cxn ang="0">
                  <a:pos x="1042" y="592"/>
                </a:cxn>
                <a:cxn ang="0">
                  <a:pos x="836" y="812"/>
                </a:cxn>
                <a:cxn ang="0">
                  <a:pos x="742" y="946"/>
                </a:cxn>
                <a:cxn ang="0">
                  <a:pos x="805" y="1026"/>
                </a:cxn>
                <a:cxn ang="0">
                  <a:pos x="848" y="1140"/>
                </a:cxn>
                <a:cxn ang="0">
                  <a:pos x="846" y="1212"/>
                </a:cxn>
                <a:cxn ang="0">
                  <a:pos x="807" y="1236"/>
                </a:cxn>
                <a:cxn ang="0">
                  <a:pos x="55" y="431"/>
                </a:cxn>
                <a:cxn ang="0">
                  <a:pos x="48" y="453"/>
                </a:cxn>
                <a:cxn ang="0">
                  <a:pos x="200" y="613"/>
                </a:cxn>
                <a:cxn ang="0">
                  <a:pos x="478" y="907"/>
                </a:cxn>
                <a:cxn ang="0">
                  <a:pos x="666" y="1093"/>
                </a:cxn>
                <a:cxn ang="0">
                  <a:pos x="780" y="1186"/>
                </a:cxn>
                <a:cxn ang="0">
                  <a:pos x="805" y="1181"/>
                </a:cxn>
                <a:cxn ang="0">
                  <a:pos x="795" y="1129"/>
                </a:cxn>
                <a:cxn ang="0">
                  <a:pos x="725" y="996"/>
                </a:cxn>
                <a:cxn ang="0">
                  <a:pos x="690" y="931"/>
                </a:cxn>
                <a:cxn ang="0">
                  <a:pos x="687" y="904"/>
                </a:cxn>
                <a:cxn ang="0">
                  <a:pos x="816" y="768"/>
                </a:cxn>
                <a:cxn ang="0">
                  <a:pos x="1010" y="557"/>
                </a:cxn>
                <a:cxn ang="0">
                  <a:pos x="1025" y="536"/>
                </a:cxn>
                <a:cxn ang="0">
                  <a:pos x="1050" y="540"/>
                </a:cxn>
                <a:cxn ang="0">
                  <a:pos x="1110" y="559"/>
                </a:cxn>
                <a:cxn ang="0">
                  <a:pos x="1143" y="535"/>
                </a:cxn>
                <a:cxn ang="0">
                  <a:pos x="1158" y="486"/>
                </a:cxn>
                <a:cxn ang="0">
                  <a:pos x="1111" y="411"/>
                </a:cxn>
                <a:cxn ang="0">
                  <a:pos x="996" y="286"/>
                </a:cxn>
                <a:cxn ang="0">
                  <a:pos x="822" y="108"/>
                </a:cxn>
                <a:cxn ang="0">
                  <a:pos x="747" y="50"/>
                </a:cxn>
                <a:cxn ang="0">
                  <a:pos x="688" y="57"/>
                </a:cxn>
                <a:cxn ang="0">
                  <a:pos x="658" y="111"/>
                </a:cxn>
                <a:cxn ang="0">
                  <a:pos x="679" y="159"/>
                </a:cxn>
                <a:cxn ang="0">
                  <a:pos x="674" y="184"/>
                </a:cxn>
                <a:cxn ang="0">
                  <a:pos x="425" y="444"/>
                </a:cxn>
                <a:cxn ang="0">
                  <a:pos x="324" y="533"/>
                </a:cxn>
                <a:cxn ang="0">
                  <a:pos x="301" y="542"/>
                </a:cxn>
                <a:cxn ang="0">
                  <a:pos x="235" y="502"/>
                </a:cxn>
                <a:cxn ang="0">
                  <a:pos x="170" y="470"/>
                </a:cxn>
                <a:cxn ang="0">
                  <a:pos x="116" y="434"/>
                </a:cxn>
              </a:cxnLst>
              <a:rect l="0" t="0" r="r" b="b"/>
              <a:pathLst>
                <a:path w="1204" h="1236">
                  <a:moveTo>
                    <a:pt x="799" y="1236"/>
                  </a:moveTo>
                  <a:lnTo>
                    <a:pt x="799" y="1236"/>
                  </a:lnTo>
                  <a:lnTo>
                    <a:pt x="792" y="1236"/>
                  </a:lnTo>
                  <a:lnTo>
                    <a:pt x="784" y="1235"/>
                  </a:lnTo>
                  <a:lnTo>
                    <a:pt x="777" y="1233"/>
                  </a:lnTo>
                  <a:lnTo>
                    <a:pt x="769" y="1231"/>
                  </a:lnTo>
                  <a:lnTo>
                    <a:pt x="769" y="1231"/>
                  </a:lnTo>
                  <a:lnTo>
                    <a:pt x="758" y="1226"/>
                  </a:lnTo>
                  <a:lnTo>
                    <a:pt x="747" y="1220"/>
                  </a:lnTo>
                  <a:lnTo>
                    <a:pt x="735" y="1214"/>
                  </a:lnTo>
                  <a:lnTo>
                    <a:pt x="724" y="1207"/>
                  </a:lnTo>
                  <a:lnTo>
                    <a:pt x="713" y="1199"/>
                  </a:lnTo>
                  <a:lnTo>
                    <a:pt x="701" y="1191"/>
                  </a:lnTo>
                  <a:lnTo>
                    <a:pt x="691" y="1180"/>
                  </a:lnTo>
                  <a:lnTo>
                    <a:pt x="680" y="1170"/>
                  </a:lnTo>
                  <a:lnTo>
                    <a:pt x="680" y="1170"/>
                  </a:lnTo>
                  <a:lnTo>
                    <a:pt x="656" y="1147"/>
                  </a:lnTo>
                  <a:lnTo>
                    <a:pt x="631" y="1124"/>
                  </a:lnTo>
                  <a:lnTo>
                    <a:pt x="631" y="1124"/>
                  </a:lnTo>
                  <a:lnTo>
                    <a:pt x="606" y="1103"/>
                  </a:lnTo>
                  <a:lnTo>
                    <a:pt x="582" y="1080"/>
                  </a:lnTo>
                  <a:lnTo>
                    <a:pt x="582" y="1080"/>
                  </a:lnTo>
                  <a:lnTo>
                    <a:pt x="526" y="1022"/>
                  </a:lnTo>
                  <a:lnTo>
                    <a:pt x="470" y="963"/>
                  </a:lnTo>
                  <a:lnTo>
                    <a:pt x="470" y="963"/>
                  </a:lnTo>
                  <a:lnTo>
                    <a:pt x="422" y="915"/>
                  </a:lnTo>
                  <a:lnTo>
                    <a:pt x="375" y="865"/>
                  </a:lnTo>
                  <a:lnTo>
                    <a:pt x="375" y="865"/>
                  </a:lnTo>
                  <a:lnTo>
                    <a:pt x="321" y="809"/>
                  </a:lnTo>
                  <a:lnTo>
                    <a:pt x="268" y="752"/>
                  </a:lnTo>
                  <a:lnTo>
                    <a:pt x="268" y="752"/>
                  </a:lnTo>
                  <a:lnTo>
                    <a:pt x="211" y="691"/>
                  </a:lnTo>
                  <a:lnTo>
                    <a:pt x="182" y="660"/>
                  </a:lnTo>
                  <a:lnTo>
                    <a:pt x="152" y="629"/>
                  </a:lnTo>
                  <a:lnTo>
                    <a:pt x="152" y="629"/>
                  </a:lnTo>
                  <a:lnTo>
                    <a:pt x="108" y="587"/>
                  </a:lnTo>
                  <a:lnTo>
                    <a:pt x="108" y="587"/>
                  </a:lnTo>
                  <a:lnTo>
                    <a:pt x="77" y="558"/>
                  </a:lnTo>
                  <a:lnTo>
                    <a:pt x="48" y="528"/>
                  </a:lnTo>
                  <a:lnTo>
                    <a:pt x="48" y="528"/>
                  </a:lnTo>
                  <a:lnTo>
                    <a:pt x="33" y="511"/>
                  </a:lnTo>
                  <a:lnTo>
                    <a:pt x="26" y="503"/>
                  </a:lnTo>
                  <a:lnTo>
                    <a:pt x="18" y="493"/>
                  </a:lnTo>
                  <a:lnTo>
                    <a:pt x="12" y="483"/>
                  </a:lnTo>
                  <a:lnTo>
                    <a:pt x="7" y="474"/>
                  </a:lnTo>
                  <a:lnTo>
                    <a:pt x="3" y="463"/>
                  </a:lnTo>
                  <a:lnTo>
                    <a:pt x="0" y="453"/>
                  </a:lnTo>
                  <a:lnTo>
                    <a:pt x="0" y="453"/>
                  </a:lnTo>
                  <a:lnTo>
                    <a:pt x="0" y="448"/>
                  </a:lnTo>
                  <a:lnTo>
                    <a:pt x="0" y="443"/>
                  </a:lnTo>
                  <a:lnTo>
                    <a:pt x="1" y="437"/>
                  </a:lnTo>
                  <a:lnTo>
                    <a:pt x="2" y="432"/>
                  </a:lnTo>
                  <a:lnTo>
                    <a:pt x="6" y="422"/>
                  </a:lnTo>
                  <a:lnTo>
                    <a:pt x="13" y="412"/>
                  </a:lnTo>
                  <a:lnTo>
                    <a:pt x="21" y="402"/>
                  </a:lnTo>
                  <a:lnTo>
                    <a:pt x="29" y="394"/>
                  </a:lnTo>
                  <a:lnTo>
                    <a:pt x="38" y="387"/>
                  </a:lnTo>
                  <a:lnTo>
                    <a:pt x="47" y="382"/>
                  </a:lnTo>
                  <a:lnTo>
                    <a:pt x="47" y="382"/>
                  </a:lnTo>
                  <a:lnTo>
                    <a:pt x="53" y="379"/>
                  </a:lnTo>
                  <a:lnTo>
                    <a:pt x="59" y="377"/>
                  </a:lnTo>
                  <a:lnTo>
                    <a:pt x="65" y="376"/>
                  </a:lnTo>
                  <a:lnTo>
                    <a:pt x="72" y="374"/>
                  </a:lnTo>
                  <a:lnTo>
                    <a:pt x="72" y="374"/>
                  </a:lnTo>
                  <a:lnTo>
                    <a:pt x="83" y="376"/>
                  </a:lnTo>
                  <a:lnTo>
                    <a:pt x="95" y="378"/>
                  </a:lnTo>
                  <a:lnTo>
                    <a:pt x="106" y="382"/>
                  </a:lnTo>
                  <a:lnTo>
                    <a:pt x="120" y="387"/>
                  </a:lnTo>
                  <a:lnTo>
                    <a:pt x="120" y="387"/>
                  </a:lnTo>
                  <a:lnTo>
                    <a:pt x="131" y="392"/>
                  </a:lnTo>
                  <a:lnTo>
                    <a:pt x="142" y="399"/>
                  </a:lnTo>
                  <a:lnTo>
                    <a:pt x="164" y="413"/>
                  </a:lnTo>
                  <a:lnTo>
                    <a:pt x="164" y="413"/>
                  </a:lnTo>
                  <a:lnTo>
                    <a:pt x="191" y="429"/>
                  </a:lnTo>
                  <a:lnTo>
                    <a:pt x="205" y="436"/>
                  </a:lnTo>
                  <a:lnTo>
                    <a:pt x="219" y="443"/>
                  </a:lnTo>
                  <a:lnTo>
                    <a:pt x="219" y="443"/>
                  </a:lnTo>
                  <a:lnTo>
                    <a:pt x="228" y="447"/>
                  </a:lnTo>
                  <a:lnTo>
                    <a:pt x="237" y="451"/>
                  </a:lnTo>
                  <a:lnTo>
                    <a:pt x="255" y="461"/>
                  </a:lnTo>
                  <a:lnTo>
                    <a:pt x="255" y="461"/>
                  </a:lnTo>
                  <a:lnTo>
                    <a:pt x="275" y="472"/>
                  </a:lnTo>
                  <a:lnTo>
                    <a:pt x="275" y="472"/>
                  </a:lnTo>
                  <a:lnTo>
                    <a:pt x="283" y="478"/>
                  </a:lnTo>
                  <a:lnTo>
                    <a:pt x="292" y="485"/>
                  </a:lnTo>
                  <a:lnTo>
                    <a:pt x="292" y="485"/>
                  </a:lnTo>
                  <a:lnTo>
                    <a:pt x="305" y="494"/>
                  </a:lnTo>
                  <a:lnTo>
                    <a:pt x="308" y="497"/>
                  </a:lnTo>
                  <a:lnTo>
                    <a:pt x="312" y="494"/>
                  </a:lnTo>
                  <a:lnTo>
                    <a:pt x="312" y="494"/>
                  </a:lnTo>
                  <a:lnTo>
                    <a:pt x="393" y="412"/>
                  </a:lnTo>
                  <a:lnTo>
                    <a:pt x="474" y="328"/>
                  </a:lnTo>
                  <a:lnTo>
                    <a:pt x="474" y="328"/>
                  </a:lnTo>
                  <a:lnTo>
                    <a:pt x="550" y="249"/>
                  </a:lnTo>
                  <a:lnTo>
                    <a:pt x="628" y="171"/>
                  </a:lnTo>
                  <a:lnTo>
                    <a:pt x="631" y="168"/>
                  </a:lnTo>
                  <a:lnTo>
                    <a:pt x="629" y="164"/>
                  </a:lnTo>
                  <a:lnTo>
                    <a:pt x="629" y="164"/>
                  </a:lnTo>
                  <a:lnTo>
                    <a:pt x="623" y="151"/>
                  </a:lnTo>
                  <a:lnTo>
                    <a:pt x="618" y="137"/>
                  </a:lnTo>
                  <a:lnTo>
                    <a:pt x="615" y="122"/>
                  </a:lnTo>
                  <a:lnTo>
                    <a:pt x="614" y="108"/>
                  </a:lnTo>
                  <a:lnTo>
                    <a:pt x="615" y="92"/>
                  </a:lnTo>
                  <a:lnTo>
                    <a:pt x="619" y="78"/>
                  </a:lnTo>
                  <a:lnTo>
                    <a:pt x="624" y="64"/>
                  </a:lnTo>
                  <a:lnTo>
                    <a:pt x="630" y="50"/>
                  </a:lnTo>
                  <a:lnTo>
                    <a:pt x="630" y="50"/>
                  </a:lnTo>
                  <a:lnTo>
                    <a:pt x="638" y="39"/>
                  </a:lnTo>
                  <a:lnTo>
                    <a:pt x="646" y="28"/>
                  </a:lnTo>
                  <a:lnTo>
                    <a:pt x="656" y="20"/>
                  </a:lnTo>
                  <a:lnTo>
                    <a:pt x="667" y="13"/>
                  </a:lnTo>
                  <a:lnTo>
                    <a:pt x="679" y="7"/>
                  </a:lnTo>
                  <a:lnTo>
                    <a:pt x="690" y="3"/>
                  </a:lnTo>
                  <a:lnTo>
                    <a:pt x="703" y="1"/>
                  </a:lnTo>
                  <a:lnTo>
                    <a:pt x="716" y="0"/>
                  </a:lnTo>
                  <a:lnTo>
                    <a:pt x="716" y="0"/>
                  </a:lnTo>
                  <a:lnTo>
                    <a:pt x="725" y="1"/>
                  </a:lnTo>
                  <a:lnTo>
                    <a:pt x="734" y="2"/>
                  </a:lnTo>
                  <a:lnTo>
                    <a:pt x="734" y="2"/>
                  </a:lnTo>
                  <a:lnTo>
                    <a:pt x="745" y="4"/>
                  </a:lnTo>
                  <a:lnTo>
                    <a:pt x="754" y="6"/>
                  </a:lnTo>
                  <a:lnTo>
                    <a:pt x="763" y="9"/>
                  </a:lnTo>
                  <a:lnTo>
                    <a:pt x="773" y="13"/>
                  </a:lnTo>
                  <a:lnTo>
                    <a:pt x="789" y="21"/>
                  </a:lnTo>
                  <a:lnTo>
                    <a:pt x="806" y="33"/>
                  </a:lnTo>
                  <a:lnTo>
                    <a:pt x="820" y="44"/>
                  </a:lnTo>
                  <a:lnTo>
                    <a:pt x="834" y="57"/>
                  </a:lnTo>
                  <a:lnTo>
                    <a:pt x="863" y="85"/>
                  </a:lnTo>
                  <a:lnTo>
                    <a:pt x="865" y="87"/>
                  </a:lnTo>
                  <a:lnTo>
                    <a:pt x="865" y="87"/>
                  </a:lnTo>
                  <a:lnTo>
                    <a:pt x="903" y="125"/>
                  </a:lnTo>
                  <a:lnTo>
                    <a:pt x="939" y="163"/>
                  </a:lnTo>
                  <a:lnTo>
                    <a:pt x="939" y="163"/>
                  </a:lnTo>
                  <a:lnTo>
                    <a:pt x="976" y="201"/>
                  </a:lnTo>
                  <a:lnTo>
                    <a:pt x="1013" y="239"/>
                  </a:lnTo>
                  <a:lnTo>
                    <a:pt x="1020" y="246"/>
                  </a:lnTo>
                  <a:lnTo>
                    <a:pt x="1020" y="246"/>
                  </a:lnTo>
                  <a:lnTo>
                    <a:pt x="1053" y="279"/>
                  </a:lnTo>
                  <a:lnTo>
                    <a:pt x="1085" y="313"/>
                  </a:lnTo>
                  <a:lnTo>
                    <a:pt x="1117" y="348"/>
                  </a:lnTo>
                  <a:lnTo>
                    <a:pt x="1147" y="383"/>
                  </a:lnTo>
                  <a:lnTo>
                    <a:pt x="1155" y="391"/>
                  </a:lnTo>
                  <a:lnTo>
                    <a:pt x="1155" y="391"/>
                  </a:lnTo>
                  <a:lnTo>
                    <a:pt x="1174" y="417"/>
                  </a:lnTo>
                  <a:lnTo>
                    <a:pt x="1184" y="429"/>
                  </a:lnTo>
                  <a:lnTo>
                    <a:pt x="1192" y="443"/>
                  </a:lnTo>
                  <a:lnTo>
                    <a:pt x="1198" y="457"/>
                  </a:lnTo>
                  <a:lnTo>
                    <a:pt x="1202" y="472"/>
                  </a:lnTo>
                  <a:lnTo>
                    <a:pt x="1203" y="479"/>
                  </a:lnTo>
                  <a:lnTo>
                    <a:pt x="1204" y="487"/>
                  </a:lnTo>
                  <a:lnTo>
                    <a:pt x="1203" y="495"/>
                  </a:lnTo>
                  <a:lnTo>
                    <a:pt x="1203" y="504"/>
                  </a:lnTo>
                  <a:lnTo>
                    <a:pt x="1203" y="504"/>
                  </a:lnTo>
                  <a:lnTo>
                    <a:pt x="1201" y="514"/>
                  </a:lnTo>
                  <a:lnTo>
                    <a:pt x="1198" y="524"/>
                  </a:lnTo>
                  <a:lnTo>
                    <a:pt x="1195" y="535"/>
                  </a:lnTo>
                  <a:lnTo>
                    <a:pt x="1191" y="544"/>
                  </a:lnTo>
                  <a:lnTo>
                    <a:pt x="1186" y="552"/>
                  </a:lnTo>
                  <a:lnTo>
                    <a:pt x="1181" y="560"/>
                  </a:lnTo>
                  <a:lnTo>
                    <a:pt x="1174" y="569"/>
                  </a:lnTo>
                  <a:lnTo>
                    <a:pt x="1167" y="575"/>
                  </a:lnTo>
                  <a:lnTo>
                    <a:pt x="1160" y="581"/>
                  </a:lnTo>
                  <a:lnTo>
                    <a:pt x="1153" y="586"/>
                  </a:lnTo>
                  <a:lnTo>
                    <a:pt x="1144" y="591"/>
                  </a:lnTo>
                  <a:lnTo>
                    <a:pt x="1136" y="596"/>
                  </a:lnTo>
                  <a:lnTo>
                    <a:pt x="1127" y="599"/>
                  </a:lnTo>
                  <a:lnTo>
                    <a:pt x="1117" y="601"/>
                  </a:lnTo>
                  <a:lnTo>
                    <a:pt x="1108" y="602"/>
                  </a:lnTo>
                  <a:lnTo>
                    <a:pt x="1098" y="603"/>
                  </a:lnTo>
                  <a:lnTo>
                    <a:pt x="1098" y="603"/>
                  </a:lnTo>
                  <a:lnTo>
                    <a:pt x="1085" y="602"/>
                  </a:lnTo>
                  <a:lnTo>
                    <a:pt x="1073" y="600"/>
                  </a:lnTo>
                  <a:lnTo>
                    <a:pt x="1061" y="596"/>
                  </a:lnTo>
                  <a:lnTo>
                    <a:pt x="1048" y="591"/>
                  </a:lnTo>
                  <a:lnTo>
                    <a:pt x="1045" y="589"/>
                  </a:lnTo>
                  <a:lnTo>
                    <a:pt x="1042" y="592"/>
                  </a:lnTo>
                  <a:lnTo>
                    <a:pt x="1042" y="592"/>
                  </a:lnTo>
                  <a:lnTo>
                    <a:pt x="993" y="644"/>
                  </a:lnTo>
                  <a:lnTo>
                    <a:pt x="944" y="697"/>
                  </a:lnTo>
                  <a:lnTo>
                    <a:pt x="944" y="697"/>
                  </a:lnTo>
                  <a:lnTo>
                    <a:pt x="890" y="755"/>
                  </a:lnTo>
                  <a:lnTo>
                    <a:pt x="863" y="784"/>
                  </a:lnTo>
                  <a:lnTo>
                    <a:pt x="836" y="812"/>
                  </a:lnTo>
                  <a:lnTo>
                    <a:pt x="836" y="812"/>
                  </a:lnTo>
                  <a:lnTo>
                    <a:pt x="806" y="842"/>
                  </a:lnTo>
                  <a:lnTo>
                    <a:pt x="778" y="873"/>
                  </a:lnTo>
                  <a:lnTo>
                    <a:pt x="778" y="873"/>
                  </a:lnTo>
                  <a:lnTo>
                    <a:pt x="731" y="923"/>
                  </a:lnTo>
                  <a:lnTo>
                    <a:pt x="728" y="926"/>
                  </a:lnTo>
                  <a:lnTo>
                    <a:pt x="730" y="930"/>
                  </a:lnTo>
                  <a:lnTo>
                    <a:pt x="730" y="930"/>
                  </a:lnTo>
                  <a:lnTo>
                    <a:pt x="742" y="946"/>
                  </a:lnTo>
                  <a:lnTo>
                    <a:pt x="742" y="946"/>
                  </a:lnTo>
                  <a:lnTo>
                    <a:pt x="754" y="962"/>
                  </a:lnTo>
                  <a:lnTo>
                    <a:pt x="767" y="979"/>
                  </a:lnTo>
                  <a:lnTo>
                    <a:pt x="771" y="983"/>
                  </a:lnTo>
                  <a:lnTo>
                    <a:pt x="771" y="983"/>
                  </a:lnTo>
                  <a:lnTo>
                    <a:pt x="790" y="1004"/>
                  </a:lnTo>
                  <a:lnTo>
                    <a:pt x="798" y="1015"/>
                  </a:lnTo>
                  <a:lnTo>
                    <a:pt x="805" y="1026"/>
                  </a:lnTo>
                  <a:lnTo>
                    <a:pt x="805" y="1026"/>
                  </a:lnTo>
                  <a:lnTo>
                    <a:pt x="811" y="1041"/>
                  </a:lnTo>
                  <a:lnTo>
                    <a:pt x="817" y="1056"/>
                  </a:lnTo>
                  <a:lnTo>
                    <a:pt x="828" y="1087"/>
                  </a:lnTo>
                  <a:lnTo>
                    <a:pt x="828" y="1087"/>
                  </a:lnTo>
                  <a:lnTo>
                    <a:pt x="838" y="1114"/>
                  </a:lnTo>
                  <a:lnTo>
                    <a:pt x="848" y="1140"/>
                  </a:lnTo>
                  <a:lnTo>
                    <a:pt x="848" y="1140"/>
                  </a:lnTo>
                  <a:lnTo>
                    <a:pt x="851" y="1150"/>
                  </a:lnTo>
                  <a:lnTo>
                    <a:pt x="854" y="1160"/>
                  </a:lnTo>
                  <a:lnTo>
                    <a:pt x="855" y="1169"/>
                  </a:lnTo>
                  <a:lnTo>
                    <a:pt x="856" y="1178"/>
                  </a:lnTo>
                  <a:lnTo>
                    <a:pt x="855" y="1187"/>
                  </a:lnTo>
                  <a:lnTo>
                    <a:pt x="853" y="1197"/>
                  </a:lnTo>
                  <a:lnTo>
                    <a:pt x="850" y="1204"/>
                  </a:lnTo>
                  <a:lnTo>
                    <a:pt x="846" y="1212"/>
                  </a:lnTo>
                  <a:lnTo>
                    <a:pt x="846" y="1212"/>
                  </a:lnTo>
                  <a:lnTo>
                    <a:pt x="842" y="1217"/>
                  </a:lnTo>
                  <a:lnTo>
                    <a:pt x="837" y="1223"/>
                  </a:lnTo>
                  <a:lnTo>
                    <a:pt x="831" y="1227"/>
                  </a:lnTo>
                  <a:lnTo>
                    <a:pt x="826" y="1230"/>
                  </a:lnTo>
                  <a:lnTo>
                    <a:pt x="820" y="1233"/>
                  </a:lnTo>
                  <a:lnTo>
                    <a:pt x="813" y="1235"/>
                  </a:lnTo>
                  <a:lnTo>
                    <a:pt x="807" y="1236"/>
                  </a:lnTo>
                  <a:lnTo>
                    <a:pt x="799" y="1236"/>
                  </a:lnTo>
                  <a:lnTo>
                    <a:pt x="799" y="1236"/>
                  </a:lnTo>
                  <a:close/>
                  <a:moveTo>
                    <a:pt x="86" y="424"/>
                  </a:moveTo>
                  <a:lnTo>
                    <a:pt x="86" y="424"/>
                  </a:lnTo>
                  <a:lnTo>
                    <a:pt x="76" y="424"/>
                  </a:lnTo>
                  <a:lnTo>
                    <a:pt x="65" y="427"/>
                  </a:lnTo>
                  <a:lnTo>
                    <a:pt x="60" y="429"/>
                  </a:lnTo>
                  <a:lnTo>
                    <a:pt x="55" y="431"/>
                  </a:lnTo>
                  <a:lnTo>
                    <a:pt x="50" y="434"/>
                  </a:lnTo>
                  <a:lnTo>
                    <a:pt x="47" y="439"/>
                  </a:lnTo>
                  <a:lnTo>
                    <a:pt x="47" y="439"/>
                  </a:lnTo>
                  <a:lnTo>
                    <a:pt x="46" y="442"/>
                  </a:lnTo>
                  <a:lnTo>
                    <a:pt x="45" y="446"/>
                  </a:lnTo>
                  <a:lnTo>
                    <a:pt x="46" y="449"/>
                  </a:lnTo>
                  <a:lnTo>
                    <a:pt x="48" y="453"/>
                  </a:lnTo>
                  <a:lnTo>
                    <a:pt x="48" y="453"/>
                  </a:lnTo>
                  <a:lnTo>
                    <a:pt x="60" y="471"/>
                  </a:lnTo>
                  <a:lnTo>
                    <a:pt x="73" y="487"/>
                  </a:lnTo>
                  <a:lnTo>
                    <a:pt x="88" y="503"/>
                  </a:lnTo>
                  <a:lnTo>
                    <a:pt x="104" y="519"/>
                  </a:lnTo>
                  <a:lnTo>
                    <a:pt x="104" y="519"/>
                  </a:lnTo>
                  <a:lnTo>
                    <a:pt x="129" y="542"/>
                  </a:lnTo>
                  <a:lnTo>
                    <a:pt x="153" y="566"/>
                  </a:lnTo>
                  <a:lnTo>
                    <a:pt x="200" y="613"/>
                  </a:lnTo>
                  <a:lnTo>
                    <a:pt x="247" y="662"/>
                  </a:lnTo>
                  <a:lnTo>
                    <a:pt x="291" y="710"/>
                  </a:lnTo>
                  <a:lnTo>
                    <a:pt x="291" y="710"/>
                  </a:lnTo>
                  <a:lnTo>
                    <a:pt x="349" y="772"/>
                  </a:lnTo>
                  <a:lnTo>
                    <a:pt x="407" y="833"/>
                  </a:lnTo>
                  <a:lnTo>
                    <a:pt x="407" y="833"/>
                  </a:lnTo>
                  <a:lnTo>
                    <a:pt x="443" y="870"/>
                  </a:lnTo>
                  <a:lnTo>
                    <a:pt x="478" y="907"/>
                  </a:lnTo>
                  <a:lnTo>
                    <a:pt x="478" y="907"/>
                  </a:lnTo>
                  <a:lnTo>
                    <a:pt x="518" y="950"/>
                  </a:lnTo>
                  <a:lnTo>
                    <a:pt x="560" y="992"/>
                  </a:lnTo>
                  <a:lnTo>
                    <a:pt x="560" y="992"/>
                  </a:lnTo>
                  <a:lnTo>
                    <a:pt x="595" y="1027"/>
                  </a:lnTo>
                  <a:lnTo>
                    <a:pt x="631" y="1060"/>
                  </a:lnTo>
                  <a:lnTo>
                    <a:pt x="631" y="1060"/>
                  </a:lnTo>
                  <a:lnTo>
                    <a:pt x="666" y="1093"/>
                  </a:lnTo>
                  <a:lnTo>
                    <a:pt x="701" y="1128"/>
                  </a:lnTo>
                  <a:lnTo>
                    <a:pt x="701" y="1128"/>
                  </a:lnTo>
                  <a:lnTo>
                    <a:pt x="717" y="1143"/>
                  </a:lnTo>
                  <a:lnTo>
                    <a:pt x="736" y="1161"/>
                  </a:lnTo>
                  <a:lnTo>
                    <a:pt x="748" y="1169"/>
                  </a:lnTo>
                  <a:lnTo>
                    <a:pt x="758" y="1176"/>
                  </a:lnTo>
                  <a:lnTo>
                    <a:pt x="769" y="1182"/>
                  </a:lnTo>
                  <a:lnTo>
                    <a:pt x="780" y="1186"/>
                  </a:lnTo>
                  <a:lnTo>
                    <a:pt x="780" y="1186"/>
                  </a:lnTo>
                  <a:lnTo>
                    <a:pt x="786" y="1187"/>
                  </a:lnTo>
                  <a:lnTo>
                    <a:pt x="791" y="1188"/>
                  </a:lnTo>
                  <a:lnTo>
                    <a:pt x="791" y="1188"/>
                  </a:lnTo>
                  <a:lnTo>
                    <a:pt x="796" y="1187"/>
                  </a:lnTo>
                  <a:lnTo>
                    <a:pt x="800" y="1186"/>
                  </a:lnTo>
                  <a:lnTo>
                    <a:pt x="802" y="1183"/>
                  </a:lnTo>
                  <a:lnTo>
                    <a:pt x="805" y="1181"/>
                  </a:lnTo>
                  <a:lnTo>
                    <a:pt x="805" y="1181"/>
                  </a:lnTo>
                  <a:lnTo>
                    <a:pt x="807" y="1177"/>
                  </a:lnTo>
                  <a:lnTo>
                    <a:pt x="808" y="1172"/>
                  </a:lnTo>
                  <a:lnTo>
                    <a:pt x="808" y="1166"/>
                  </a:lnTo>
                  <a:lnTo>
                    <a:pt x="807" y="1160"/>
                  </a:lnTo>
                  <a:lnTo>
                    <a:pt x="801" y="1145"/>
                  </a:lnTo>
                  <a:lnTo>
                    <a:pt x="795" y="1129"/>
                  </a:lnTo>
                  <a:lnTo>
                    <a:pt x="795" y="1129"/>
                  </a:lnTo>
                  <a:lnTo>
                    <a:pt x="791" y="1118"/>
                  </a:lnTo>
                  <a:lnTo>
                    <a:pt x="791" y="1118"/>
                  </a:lnTo>
                  <a:lnTo>
                    <a:pt x="783" y="1097"/>
                  </a:lnTo>
                  <a:lnTo>
                    <a:pt x="774" y="1076"/>
                  </a:lnTo>
                  <a:lnTo>
                    <a:pt x="763" y="1055"/>
                  </a:lnTo>
                  <a:lnTo>
                    <a:pt x="752" y="1036"/>
                  </a:lnTo>
                  <a:lnTo>
                    <a:pt x="738" y="1016"/>
                  </a:lnTo>
                  <a:lnTo>
                    <a:pt x="725" y="996"/>
                  </a:lnTo>
                  <a:lnTo>
                    <a:pt x="709" y="977"/>
                  </a:lnTo>
                  <a:lnTo>
                    <a:pt x="694" y="956"/>
                  </a:lnTo>
                  <a:lnTo>
                    <a:pt x="694" y="956"/>
                  </a:lnTo>
                  <a:lnTo>
                    <a:pt x="691" y="951"/>
                  </a:lnTo>
                  <a:lnTo>
                    <a:pt x="689" y="946"/>
                  </a:lnTo>
                  <a:lnTo>
                    <a:pt x="688" y="940"/>
                  </a:lnTo>
                  <a:lnTo>
                    <a:pt x="689" y="934"/>
                  </a:lnTo>
                  <a:lnTo>
                    <a:pt x="690" y="931"/>
                  </a:lnTo>
                  <a:lnTo>
                    <a:pt x="688" y="929"/>
                  </a:lnTo>
                  <a:lnTo>
                    <a:pt x="688" y="929"/>
                  </a:lnTo>
                  <a:lnTo>
                    <a:pt x="685" y="923"/>
                  </a:lnTo>
                  <a:lnTo>
                    <a:pt x="684" y="919"/>
                  </a:lnTo>
                  <a:lnTo>
                    <a:pt x="684" y="916"/>
                  </a:lnTo>
                  <a:lnTo>
                    <a:pt x="684" y="912"/>
                  </a:lnTo>
                  <a:lnTo>
                    <a:pt x="685" y="907"/>
                  </a:lnTo>
                  <a:lnTo>
                    <a:pt x="687" y="904"/>
                  </a:lnTo>
                  <a:lnTo>
                    <a:pt x="690" y="900"/>
                  </a:lnTo>
                  <a:lnTo>
                    <a:pt x="690" y="900"/>
                  </a:lnTo>
                  <a:lnTo>
                    <a:pt x="721" y="867"/>
                  </a:lnTo>
                  <a:lnTo>
                    <a:pt x="752" y="835"/>
                  </a:lnTo>
                  <a:lnTo>
                    <a:pt x="752" y="835"/>
                  </a:lnTo>
                  <a:lnTo>
                    <a:pt x="783" y="801"/>
                  </a:lnTo>
                  <a:lnTo>
                    <a:pt x="816" y="768"/>
                  </a:lnTo>
                  <a:lnTo>
                    <a:pt x="816" y="768"/>
                  </a:lnTo>
                  <a:lnTo>
                    <a:pt x="842" y="741"/>
                  </a:lnTo>
                  <a:lnTo>
                    <a:pt x="868" y="713"/>
                  </a:lnTo>
                  <a:lnTo>
                    <a:pt x="918" y="659"/>
                  </a:lnTo>
                  <a:lnTo>
                    <a:pt x="918" y="659"/>
                  </a:lnTo>
                  <a:lnTo>
                    <a:pt x="963" y="610"/>
                  </a:lnTo>
                  <a:lnTo>
                    <a:pt x="1008" y="562"/>
                  </a:lnTo>
                  <a:lnTo>
                    <a:pt x="1010" y="560"/>
                  </a:lnTo>
                  <a:lnTo>
                    <a:pt x="1010" y="557"/>
                  </a:lnTo>
                  <a:lnTo>
                    <a:pt x="1010" y="557"/>
                  </a:lnTo>
                  <a:lnTo>
                    <a:pt x="1010" y="554"/>
                  </a:lnTo>
                  <a:lnTo>
                    <a:pt x="1011" y="550"/>
                  </a:lnTo>
                  <a:lnTo>
                    <a:pt x="1013" y="546"/>
                  </a:lnTo>
                  <a:lnTo>
                    <a:pt x="1016" y="543"/>
                  </a:lnTo>
                  <a:lnTo>
                    <a:pt x="1016" y="543"/>
                  </a:lnTo>
                  <a:lnTo>
                    <a:pt x="1020" y="539"/>
                  </a:lnTo>
                  <a:lnTo>
                    <a:pt x="1025" y="536"/>
                  </a:lnTo>
                  <a:lnTo>
                    <a:pt x="1030" y="535"/>
                  </a:lnTo>
                  <a:lnTo>
                    <a:pt x="1035" y="534"/>
                  </a:lnTo>
                  <a:lnTo>
                    <a:pt x="1035" y="534"/>
                  </a:lnTo>
                  <a:lnTo>
                    <a:pt x="1039" y="535"/>
                  </a:lnTo>
                  <a:lnTo>
                    <a:pt x="1043" y="536"/>
                  </a:lnTo>
                  <a:lnTo>
                    <a:pt x="1046" y="537"/>
                  </a:lnTo>
                  <a:lnTo>
                    <a:pt x="1050" y="540"/>
                  </a:lnTo>
                  <a:lnTo>
                    <a:pt x="1050" y="540"/>
                  </a:lnTo>
                  <a:lnTo>
                    <a:pt x="1061" y="547"/>
                  </a:lnTo>
                  <a:lnTo>
                    <a:pt x="1074" y="554"/>
                  </a:lnTo>
                  <a:lnTo>
                    <a:pt x="1081" y="556"/>
                  </a:lnTo>
                  <a:lnTo>
                    <a:pt x="1089" y="558"/>
                  </a:lnTo>
                  <a:lnTo>
                    <a:pt x="1096" y="559"/>
                  </a:lnTo>
                  <a:lnTo>
                    <a:pt x="1103" y="560"/>
                  </a:lnTo>
                  <a:lnTo>
                    <a:pt x="1103" y="560"/>
                  </a:lnTo>
                  <a:lnTo>
                    <a:pt x="1110" y="559"/>
                  </a:lnTo>
                  <a:lnTo>
                    <a:pt x="1117" y="558"/>
                  </a:lnTo>
                  <a:lnTo>
                    <a:pt x="1117" y="558"/>
                  </a:lnTo>
                  <a:lnTo>
                    <a:pt x="1123" y="555"/>
                  </a:lnTo>
                  <a:lnTo>
                    <a:pt x="1128" y="551"/>
                  </a:lnTo>
                  <a:lnTo>
                    <a:pt x="1136" y="542"/>
                  </a:lnTo>
                  <a:lnTo>
                    <a:pt x="1136" y="542"/>
                  </a:lnTo>
                  <a:lnTo>
                    <a:pt x="1143" y="535"/>
                  </a:lnTo>
                  <a:lnTo>
                    <a:pt x="1143" y="535"/>
                  </a:lnTo>
                  <a:lnTo>
                    <a:pt x="1150" y="529"/>
                  </a:lnTo>
                  <a:lnTo>
                    <a:pt x="1154" y="523"/>
                  </a:lnTo>
                  <a:lnTo>
                    <a:pt x="1157" y="517"/>
                  </a:lnTo>
                  <a:lnTo>
                    <a:pt x="1159" y="511"/>
                  </a:lnTo>
                  <a:lnTo>
                    <a:pt x="1160" y="505"/>
                  </a:lnTo>
                  <a:lnTo>
                    <a:pt x="1160" y="498"/>
                  </a:lnTo>
                  <a:lnTo>
                    <a:pt x="1160" y="492"/>
                  </a:lnTo>
                  <a:lnTo>
                    <a:pt x="1158" y="486"/>
                  </a:lnTo>
                  <a:lnTo>
                    <a:pt x="1154" y="474"/>
                  </a:lnTo>
                  <a:lnTo>
                    <a:pt x="1147" y="462"/>
                  </a:lnTo>
                  <a:lnTo>
                    <a:pt x="1141" y="451"/>
                  </a:lnTo>
                  <a:lnTo>
                    <a:pt x="1134" y="441"/>
                  </a:lnTo>
                  <a:lnTo>
                    <a:pt x="1130" y="434"/>
                  </a:lnTo>
                  <a:lnTo>
                    <a:pt x="1130" y="434"/>
                  </a:lnTo>
                  <a:lnTo>
                    <a:pt x="1122" y="422"/>
                  </a:lnTo>
                  <a:lnTo>
                    <a:pt x="1111" y="411"/>
                  </a:lnTo>
                  <a:lnTo>
                    <a:pt x="1091" y="389"/>
                  </a:lnTo>
                  <a:lnTo>
                    <a:pt x="1091" y="389"/>
                  </a:lnTo>
                  <a:lnTo>
                    <a:pt x="1076" y="373"/>
                  </a:lnTo>
                  <a:lnTo>
                    <a:pt x="1063" y="357"/>
                  </a:lnTo>
                  <a:lnTo>
                    <a:pt x="1063" y="357"/>
                  </a:lnTo>
                  <a:lnTo>
                    <a:pt x="1046" y="338"/>
                  </a:lnTo>
                  <a:lnTo>
                    <a:pt x="1030" y="321"/>
                  </a:lnTo>
                  <a:lnTo>
                    <a:pt x="996" y="286"/>
                  </a:lnTo>
                  <a:lnTo>
                    <a:pt x="996" y="286"/>
                  </a:lnTo>
                  <a:lnTo>
                    <a:pt x="981" y="271"/>
                  </a:lnTo>
                  <a:lnTo>
                    <a:pt x="981" y="271"/>
                  </a:lnTo>
                  <a:lnTo>
                    <a:pt x="941" y="230"/>
                  </a:lnTo>
                  <a:lnTo>
                    <a:pt x="902" y="190"/>
                  </a:lnTo>
                  <a:lnTo>
                    <a:pt x="902" y="190"/>
                  </a:lnTo>
                  <a:lnTo>
                    <a:pt x="862" y="148"/>
                  </a:lnTo>
                  <a:lnTo>
                    <a:pt x="822" y="108"/>
                  </a:lnTo>
                  <a:lnTo>
                    <a:pt x="816" y="102"/>
                  </a:lnTo>
                  <a:lnTo>
                    <a:pt x="816" y="102"/>
                  </a:lnTo>
                  <a:lnTo>
                    <a:pt x="799" y="85"/>
                  </a:lnTo>
                  <a:lnTo>
                    <a:pt x="789" y="76"/>
                  </a:lnTo>
                  <a:lnTo>
                    <a:pt x="780" y="69"/>
                  </a:lnTo>
                  <a:lnTo>
                    <a:pt x="769" y="62"/>
                  </a:lnTo>
                  <a:lnTo>
                    <a:pt x="758" y="55"/>
                  </a:lnTo>
                  <a:lnTo>
                    <a:pt x="747" y="50"/>
                  </a:lnTo>
                  <a:lnTo>
                    <a:pt x="734" y="47"/>
                  </a:lnTo>
                  <a:lnTo>
                    <a:pt x="734" y="47"/>
                  </a:lnTo>
                  <a:lnTo>
                    <a:pt x="724" y="46"/>
                  </a:lnTo>
                  <a:lnTo>
                    <a:pt x="724" y="46"/>
                  </a:lnTo>
                  <a:lnTo>
                    <a:pt x="714" y="47"/>
                  </a:lnTo>
                  <a:lnTo>
                    <a:pt x="704" y="49"/>
                  </a:lnTo>
                  <a:lnTo>
                    <a:pt x="696" y="52"/>
                  </a:lnTo>
                  <a:lnTo>
                    <a:pt x="688" y="57"/>
                  </a:lnTo>
                  <a:lnTo>
                    <a:pt x="680" y="63"/>
                  </a:lnTo>
                  <a:lnTo>
                    <a:pt x="673" y="70"/>
                  </a:lnTo>
                  <a:lnTo>
                    <a:pt x="667" y="77"/>
                  </a:lnTo>
                  <a:lnTo>
                    <a:pt x="663" y="85"/>
                  </a:lnTo>
                  <a:lnTo>
                    <a:pt x="663" y="85"/>
                  </a:lnTo>
                  <a:lnTo>
                    <a:pt x="660" y="94"/>
                  </a:lnTo>
                  <a:lnTo>
                    <a:pt x="658" y="102"/>
                  </a:lnTo>
                  <a:lnTo>
                    <a:pt x="658" y="111"/>
                  </a:lnTo>
                  <a:lnTo>
                    <a:pt x="659" y="119"/>
                  </a:lnTo>
                  <a:lnTo>
                    <a:pt x="661" y="128"/>
                  </a:lnTo>
                  <a:lnTo>
                    <a:pt x="664" y="135"/>
                  </a:lnTo>
                  <a:lnTo>
                    <a:pt x="668" y="143"/>
                  </a:lnTo>
                  <a:lnTo>
                    <a:pt x="673" y="150"/>
                  </a:lnTo>
                  <a:lnTo>
                    <a:pt x="673" y="150"/>
                  </a:lnTo>
                  <a:lnTo>
                    <a:pt x="677" y="154"/>
                  </a:lnTo>
                  <a:lnTo>
                    <a:pt x="679" y="159"/>
                  </a:lnTo>
                  <a:lnTo>
                    <a:pt x="680" y="164"/>
                  </a:lnTo>
                  <a:lnTo>
                    <a:pt x="680" y="167"/>
                  </a:lnTo>
                  <a:lnTo>
                    <a:pt x="679" y="174"/>
                  </a:lnTo>
                  <a:lnTo>
                    <a:pt x="675" y="178"/>
                  </a:lnTo>
                  <a:lnTo>
                    <a:pt x="675" y="179"/>
                  </a:lnTo>
                  <a:lnTo>
                    <a:pt x="675" y="181"/>
                  </a:lnTo>
                  <a:lnTo>
                    <a:pt x="675" y="181"/>
                  </a:lnTo>
                  <a:lnTo>
                    <a:pt x="674" y="184"/>
                  </a:lnTo>
                  <a:lnTo>
                    <a:pt x="673" y="189"/>
                  </a:lnTo>
                  <a:lnTo>
                    <a:pt x="671" y="192"/>
                  </a:lnTo>
                  <a:lnTo>
                    <a:pt x="668" y="195"/>
                  </a:lnTo>
                  <a:lnTo>
                    <a:pt x="668" y="195"/>
                  </a:lnTo>
                  <a:lnTo>
                    <a:pt x="587" y="277"/>
                  </a:lnTo>
                  <a:lnTo>
                    <a:pt x="506" y="361"/>
                  </a:lnTo>
                  <a:lnTo>
                    <a:pt x="506" y="361"/>
                  </a:lnTo>
                  <a:lnTo>
                    <a:pt x="425" y="444"/>
                  </a:lnTo>
                  <a:lnTo>
                    <a:pt x="343" y="526"/>
                  </a:lnTo>
                  <a:lnTo>
                    <a:pt x="343" y="526"/>
                  </a:lnTo>
                  <a:lnTo>
                    <a:pt x="340" y="529"/>
                  </a:lnTo>
                  <a:lnTo>
                    <a:pt x="337" y="531"/>
                  </a:lnTo>
                  <a:lnTo>
                    <a:pt x="332" y="533"/>
                  </a:lnTo>
                  <a:lnTo>
                    <a:pt x="328" y="534"/>
                  </a:lnTo>
                  <a:lnTo>
                    <a:pt x="328" y="534"/>
                  </a:lnTo>
                  <a:lnTo>
                    <a:pt x="324" y="533"/>
                  </a:lnTo>
                  <a:lnTo>
                    <a:pt x="321" y="533"/>
                  </a:lnTo>
                  <a:lnTo>
                    <a:pt x="319" y="535"/>
                  </a:lnTo>
                  <a:lnTo>
                    <a:pt x="319" y="535"/>
                  </a:lnTo>
                  <a:lnTo>
                    <a:pt x="315" y="538"/>
                  </a:lnTo>
                  <a:lnTo>
                    <a:pt x="311" y="540"/>
                  </a:lnTo>
                  <a:lnTo>
                    <a:pt x="306" y="542"/>
                  </a:lnTo>
                  <a:lnTo>
                    <a:pt x="301" y="542"/>
                  </a:lnTo>
                  <a:lnTo>
                    <a:pt x="301" y="542"/>
                  </a:lnTo>
                  <a:lnTo>
                    <a:pt x="296" y="542"/>
                  </a:lnTo>
                  <a:lnTo>
                    <a:pt x="292" y="540"/>
                  </a:lnTo>
                  <a:lnTo>
                    <a:pt x="292" y="540"/>
                  </a:lnTo>
                  <a:lnTo>
                    <a:pt x="282" y="536"/>
                  </a:lnTo>
                  <a:lnTo>
                    <a:pt x="273" y="529"/>
                  </a:lnTo>
                  <a:lnTo>
                    <a:pt x="253" y="515"/>
                  </a:lnTo>
                  <a:lnTo>
                    <a:pt x="253" y="515"/>
                  </a:lnTo>
                  <a:lnTo>
                    <a:pt x="235" y="502"/>
                  </a:lnTo>
                  <a:lnTo>
                    <a:pt x="225" y="495"/>
                  </a:lnTo>
                  <a:lnTo>
                    <a:pt x="215" y="490"/>
                  </a:lnTo>
                  <a:lnTo>
                    <a:pt x="215" y="490"/>
                  </a:lnTo>
                  <a:lnTo>
                    <a:pt x="199" y="484"/>
                  </a:lnTo>
                  <a:lnTo>
                    <a:pt x="199" y="484"/>
                  </a:lnTo>
                  <a:lnTo>
                    <a:pt x="185" y="478"/>
                  </a:lnTo>
                  <a:lnTo>
                    <a:pt x="178" y="474"/>
                  </a:lnTo>
                  <a:lnTo>
                    <a:pt x="170" y="470"/>
                  </a:lnTo>
                  <a:lnTo>
                    <a:pt x="170" y="470"/>
                  </a:lnTo>
                  <a:lnTo>
                    <a:pt x="161" y="462"/>
                  </a:lnTo>
                  <a:lnTo>
                    <a:pt x="161" y="462"/>
                  </a:lnTo>
                  <a:lnTo>
                    <a:pt x="148" y="451"/>
                  </a:lnTo>
                  <a:lnTo>
                    <a:pt x="139" y="446"/>
                  </a:lnTo>
                  <a:lnTo>
                    <a:pt x="132" y="442"/>
                  </a:lnTo>
                  <a:lnTo>
                    <a:pt x="132" y="442"/>
                  </a:lnTo>
                  <a:lnTo>
                    <a:pt x="116" y="434"/>
                  </a:lnTo>
                  <a:lnTo>
                    <a:pt x="116" y="434"/>
                  </a:lnTo>
                  <a:lnTo>
                    <a:pt x="104" y="429"/>
                  </a:lnTo>
                  <a:lnTo>
                    <a:pt x="92" y="424"/>
                  </a:lnTo>
                  <a:lnTo>
                    <a:pt x="92" y="424"/>
                  </a:lnTo>
                  <a:lnTo>
                    <a:pt x="86" y="424"/>
                  </a:lnTo>
                  <a:lnTo>
                    <a:pt x="86" y="424"/>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sp>
          <p:nvSpPr>
            <p:cNvPr id="24" name="Freeform 738"/>
            <p:cNvSpPr/>
            <p:nvPr/>
          </p:nvSpPr>
          <p:spPr bwMode="auto">
            <a:xfrm>
              <a:off x="5268913" y="4529138"/>
              <a:ext cx="252413" cy="261938"/>
            </a:xfrm>
            <a:custGeom>
              <a:avLst/>
              <a:gdLst/>
              <a:ahLst/>
              <a:cxnLst>
                <a:cxn ang="0">
                  <a:pos x="74" y="493"/>
                </a:cxn>
                <a:cxn ang="0">
                  <a:pos x="47" y="485"/>
                </a:cxn>
                <a:cxn ang="0">
                  <a:pos x="23" y="469"/>
                </a:cxn>
                <a:cxn ang="0">
                  <a:pos x="11" y="456"/>
                </a:cxn>
                <a:cxn ang="0">
                  <a:pos x="8" y="448"/>
                </a:cxn>
                <a:cxn ang="0">
                  <a:pos x="2" y="430"/>
                </a:cxn>
                <a:cxn ang="0">
                  <a:pos x="0" y="399"/>
                </a:cxn>
                <a:cxn ang="0">
                  <a:pos x="9" y="366"/>
                </a:cxn>
                <a:cxn ang="0">
                  <a:pos x="27" y="331"/>
                </a:cxn>
                <a:cxn ang="0">
                  <a:pos x="56" y="292"/>
                </a:cxn>
                <a:cxn ang="0">
                  <a:pos x="79" y="267"/>
                </a:cxn>
                <a:cxn ang="0">
                  <a:pos x="105" y="233"/>
                </a:cxn>
                <a:cxn ang="0">
                  <a:pos x="125" y="208"/>
                </a:cxn>
                <a:cxn ang="0">
                  <a:pos x="164" y="167"/>
                </a:cxn>
                <a:cxn ang="0">
                  <a:pos x="325" y="7"/>
                </a:cxn>
                <a:cxn ang="0">
                  <a:pos x="333" y="2"/>
                </a:cxn>
                <a:cxn ang="0">
                  <a:pos x="341" y="0"/>
                </a:cxn>
                <a:cxn ang="0">
                  <a:pos x="358" y="9"/>
                </a:cxn>
                <a:cxn ang="0">
                  <a:pos x="364" y="21"/>
                </a:cxn>
                <a:cxn ang="0">
                  <a:pos x="362" y="32"/>
                </a:cxn>
                <a:cxn ang="0">
                  <a:pos x="357" y="39"/>
                </a:cxn>
                <a:cxn ang="0">
                  <a:pos x="293" y="101"/>
                </a:cxn>
                <a:cxn ang="0">
                  <a:pos x="193" y="199"/>
                </a:cxn>
                <a:cxn ang="0">
                  <a:pos x="140" y="263"/>
                </a:cxn>
                <a:cxn ang="0">
                  <a:pos x="113" y="300"/>
                </a:cxn>
                <a:cxn ang="0">
                  <a:pos x="76" y="339"/>
                </a:cxn>
                <a:cxn ang="0">
                  <a:pos x="57" y="367"/>
                </a:cxn>
                <a:cxn ang="0">
                  <a:pos x="45" y="405"/>
                </a:cxn>
                <a:cxn ang="0">
                  <a:pos x="47" y="426"/>
                </a:cxn>
                <a:cxn ang="0">
                  <a:pos x="50" y="429"/>
                </a:cxn>
                <a:cxn ang="0">
                  <a:pos x="55" y="436"/>
                </a:cxn>
                <a:cxn ang="0">
                  <a:pos x="71" y="445"/>
                </a:cxn>
                <a:cxn ang="0">
                  <a:pos x="89" y="448"/>
                </a:cxn>
                <a:cxn ang="0">
                  <a:pos x="116" y="442"/>
                </a:cxn>
                <a:cxn ang="0">
                  <a:pos x="144" y="426"/>
                </a:cxn>
                <a:cxn ang="0">
                  <a:pos x="196" y="377"/>
                </a:cxn>
                <a:cxn ang="0">
                  <a:pos x="242" y="324"/>
                </a:cxn>
                <a:cxn ang="0">
                  <a:pos x="294" y="271"/>
                </a:cxn>
                <a:cxn ang="0">
                  <a:pos x="371" y="194"/>
                </a:cxn>
                <a:cxn ang="0">
                  <a:pos x="442" y="114"/>
                </a:cxn>
                <a:cxn ang="0">
                  <a:pos x="448" y="107"/>
                </a:cxn>
                <a:cxn ang="0">
                  <a:pos x="456" y="106"/>
                </a:cxn>
                <a:cxn ang="0">
                  <a:pos x="472" y="115"/>
                </a:cxn>
                <a:cxn ang="0">
                  <a:pos x="478" y="125"/>
                </a:cxn>
                <a:cxn ang="0">
                  <a:pos x="478" y="138"/>
                </a:cxn>
                <a:cxn ang="0">
                  <a:pos x="473" y="147"/>
                </a:cxn>
                <a:cxn ang="0">
                  <a:pos x="408" y="220"/>
                </a:cxn>
                <a:cxn ang="0">
                  <a:pos x="340" y="289"/>
                </a:cxn>
                <a:cxn ang="0">
                  <a:pos x="223" y="410"/>
                </a:cxn>
                <a:cxn ang="0">
                  <a:pos x="189" y="445"/>
                </a:cxn>
                <a:cxn ang="0">
                  <a:pos x="135" y="480"/>
                </a:cxn>
                <a:cxn ang="0">
                  <a:pos x="100" y="492"/>
                </a:cxn>
                <a:cxn ang="0">
                  <a:pos x="84" y="493"/>
                </a:cxn>
              </a:cxnLst>
              <a:rect l="0" t="0" r="r" b="b"/>
              <a:pathLst>
                <a:path w="479" h="493">
                  <a:moveTo>
                    <a:pt x="84" y="493"/>
                  </a:moveTo>
                  <a:lnTo>
                    <a:pt x="84" y="493"/>
                  </a:lnTo>
                  <a:lnTo>
                    <a:pt x="74" y="493"/>
                  </a:lnTo>
                  <a:lnTo>
                    <a:pt x="65" y="491"/>
                  </a:lnTo>
                  <a:lnTo>
                    <a:pt x="56" y="489"/>
                  </a:lnTo>
                  <a:lnTo>
                    <a:pt x="47" y="485"/>
                  </a:lnTo>
                  <a:lnTo>
                    <a:pt x="39" y="480"/>
                  </a:lnTo>
                  <a:lnTo>
                    <a:pt x="31" y="475"/>
                  </a:lnTo>
                  <a:lnTo>
                    <a:pt x="23" y="469"/>
                  </a:lnTo>
                  <a:lnTo>
                    <a:pt x="14" y="462"/>
                  </a:lnTo>
                  <a:lnTo>
                    <a:pt x="14" y="462"/>
                  </a:lnTo>
                  <a:lnTo>
                    <a:pt x="11" y="456"/>
                  </a:lnTo>
                  <a:lnTo>
                    <a:pt x="8" y="449"/>
                  </a:lnTo>
                  <a:lnTo>
                    <a:pt x="8" y="449"/>
                  </a:lnTo>
                  <a:lnTo>
                    <a:pt x="8" y="448"/>
                  </a:lnTo>
                  <a:lnTo>
                    <a:pt x="8" y="448"/>
                  </a:lnTo>
                  <a:lnTo>
                    <a:pt x="4" y="439"/>
                  </a:lnTo>
                  <a:lnTo>
                    <a:pt x="2" y="430"/>
                  </a:lnTo>
                  <a:lnTo>
                    <a:pt x="0" y="419"/>
                  </a:lnTo>
                  <a:lnTo>
                    <a:pt x="0" y="409"/>
                  </a:lnTo>
                  <a:lnTo>
                    <a:pt x="0" y="399"/>
                  </a:lnTo>
                  <a:lnTo>
                    <a:pt x="2" y="388"/>
                  </a:lnTo>
                  <a:lnTo>
                    <a:pt x="5" y="377"/>
                  </a:lnTo>
                  <a:lnTo>
                    <a:pt x="9" y="366"/>
                  </a:lnTo>
                  <a:lnTo>
                    <a:pt x="13" y="354"/>
                  </a:lnTo>
                  <a:lnTo>
                    <a:pt x="20" y="342"/>
                  </a:lnTo>
                  <a:lnTo>
                    <a:pt x="27" y="331"/>
                  </a:lnTo>
                  <a:lnTo>
                    <a:pt x="35" y="318"/>
                  </a:lnTo>
                  <a:lnTo>
                    <a:pt x="44" y="306"/>
                  </a:lnTo>
                  <a:lnTo>
                    <a:pt x="56" y="292"/>
                  </a:lnTo>
                  <a:lnTo>
                    <a:pt x="67" y="280"/>
                  </a:lnTo>
                  <a:lnTo>
                    <a:pt x="79" y="267"/>
                  </a:lnTo>
                  <a:lnTo>
                    <a:pt x="79" y="267"/>
                  </a:lnTo>
                  <a:lnTo>
                    <a:pt x="87" y="258"/>
                  </a:lnTo>
                  <a:lnTo>
                    <a:pt x="94" y="250"/>
                  </a:lnTo>
                  <a:lnTo>
                    <a:pt x="105" y="233"/>
                  </a:lnTo>
                  <a:lnTo>
                    <a:pt x="105" y="233"/>
                  </a:lnTo>
                  <a:lnTo>
                    <a:pt x="115" y="220"/>
                  </a:lnTo>
                  <a:lnTo>
                    <a:pt x="125" y="208"/>
                  </a:lnTo>
                  <a:lnTo>
                    <a:pt x="125" y="208"/>
                  </a:lnTo>
                  <a:lnTo>
                    <a:pt x="144" y="187"/>
                  </a:lnTo>
                  <a:lnTo>
                    <a:pt x="164" y="167"/>
                  </a:lnTo>
                  <a:lnTo>
                    <a:pt x="164" y="167"/>
                  </a:lnTo>
                  <a:lnTo>
                    <a:pt x="185" y="148"/>
                  </a:lnTo>
                  <a:lnTo>
                    <a:pt x="325" y="7"/>
                  </a:lnTo>
                  <a:lnTo>
                    <a:pt x="325" y="7"/>
                  </a:lnTo>
                  <a:lnTo>
                    <a:pt x="328" y="4"/>
                  </a:lnTo>
                  <a:lnTo>
                    <a:pt x="333" y="2"/>
                  </a:lnTo>
                  <a:lnTo>
                    <a:pt x="337" y="1"/>
                  </a:lnTo>
                  <a:lnTo>
                    <a:pt x="341" y="0"/>
                  </a:lnTo>
                  <a:lnTo>
                    <a:pt x="341" y="0"/>
                  </a:lnTo>
                  <a:lnTo>
                    <a:pt x="347" y="1"/>
                  </a:lnTo>
                  <a:lnTo>
                    <a:pt x="353" y="4"/>
                  </a:lnTo>
                  <a:lnTo>
                    <a:pt x="358" y="9"/>
                  </a:lnTo>
                  <a:lnTo>
                    <a:pt x="362" y="15"/>
                  </a:lnTo>
                  <a:lnTo>
                    <a:pt x="362" y="15"/>
                  </a:lnTo>
                  <a:lnTo>
                    <a:pt x="364" y="21"/>
                  </a:lnTo>
                  <a:lnTo>
                    <a:pt x="365" y="26"/>
                  </a:lnTo>
                  <a:lnTo>
                    <a:pt x="364" y="29"/>
                  </a:lnTo>
                  <a:lnTo>
                    <a:pt x="362" y="32"/>
                  </a:lnTo>
                  <a:lnTo>
                    <a:pt x="360" y="36"/>
                  </a:lnTo>
                  <a:lnTo>
                    <a:pt x="357" y="39"/>
                  </a:lnTo>
                  <a:lnTo>
                    <a:pt x="357" y="39"/>
                  </a:lnTo>
                  <a:lnTo>
                    <a:pt x="325" y="70"/>
                  </a:lnTo>
                  <a:lnTo>
                    <a:pt x="293" y="101"/>
                  </a:lnTo>
                  <a:lnTo>
                    <a:pt x="293" y="101"/>
                  </a:lnTo>
                  <a:lnTo>
                    <a:pt x="252" y="139"/>
                  </a:lnTo>
                  <a:lnTo>
                    <a:pt x="212" y="179"/>
                  </a:lnTo>
                  <a:lnTo>
                    <a:pt x="193" y="199"/>
                  </a:lnTo>
                  <a:lnTo>
                    <a:pt x="174" y="220"/>
                  </a:lnTo>
                  <a:lnTo>
                    <a:pt x="157" y="242"/>
                  </a:lnTo>
                  <a:lnTo>
                    <a:pt x="140" y="263"/>
                  </a:lnTo>
                  <a:lnTo>
                    <a:pt x="140" y="263"/>
                  </a:lnTo>
                  <a:lnTo>
                    <a:pt x="127" y="281"/>
                  </a:lnTo>
                  <a:lnTo>
                    <a:pt x="113" y="300"/>
                  </a:lnTo>
                  <a:lnTo>
                    <a:pt x="95" y="319"/>
                  </a:lnTo>
                  <a:lnTo>
                    <a:pt x="76" y="339"/>
                  </a:lnTo>
                  <a:lnTo>
                    <a:pt x="76" y="339"/>
                  </a:lnTo>
                  <a:lnTo>
                    <a:pt x="70" y="346"/>
                  </a:lnTo>
                  <a:lnTo>
                    <a:pt x="63" y="355"/>
                  </a:lnTo>
                  <a:lnTo>
                    <a:pt x="57" y="367"/>
                  </a:lnTo>
                  <a:lnTo>
                    <a:pt x="52" y="379"/>
                  </a:lnTo>
                  <a:lnTo>
                    <a:pt x="47" y="391"/>
                  </a:lnTo>
                  <a:lnTo>
                    <a:pt x="45" y="405"/>
                  </a:lnTo>
                  <a:lnTo>
                    <a:pt x="45" y="416"/>
                  </a:lnTo>
                  <a:lnTo>
                    <a:pt x="46" y="421"/>
                  </a:lnTo>
                  <a:lnTo>
                    <a:pt x="47" y="426"/>
                  </a:lnTo>
                  <a:lnTo>
                    <a:pt x="47" y="427"/>
                  </a:lnTo>
                  <a:lnTo>
                    <a:pt x="50" y="429"/>
                  </a:lnTo>
                  <a:lnTo>
                    <a:pt x="50" y="429"/>
                  </a:lnTo>
                  <a:lnTo>
                    <a:pt x="54" y="435"/>
                  </a:lnTo>
                  <a:lnTo>
                    <a:pt x="54" y="436"/>
                  </a:lnTo>
                  <a:lnTo>
                    <a:pt x="55" y="436"/>
                  </a:lnTo>
                  <a:lnTo>
                    <a:pt x="55" y="436"/>
                  </a:lnTo>
                  <a:lnTo>
                    <a:pt x="63" y="441"/>
                  </a:lnTo>
                  <a:lnTo>
                    <a:pt x="71" y="445"/>
                  </a:lnTo>
                  <a:lnTo>
                    <a:pt x="79" y="447"/>
                  </a:lnTo>
                  <a:lnTo>
                    <a:pt x="89" y="448"/>
                  </a:lnTo>
                  <a:lnTo>
                    <a:pt x="89" y="448"/>
                  </a:lnTo>
                  <a:lnTo>
                    <a:pt x="98" y="447"/>
                  </a:lnTo>
                  <a:lnTo>
                    <a:pt x="106" y="445"/>
                  </a:lnTo>
                  <a:lnTo>
                    <a:pt x="116" y="442"/>
                  </a:lnTo>
                  <a:lnTo>
                    <a:pt x="125" y="437"/>
                  </a:lnTo>
                  <a:lnTo>
                    <a:pt x="134" y="432"/>
                  </a:lnTo>
                  <a:lnTo>
                    <a:pt x="144" y="426"/>
                  </a:lnTo>
                  <a:lnTo>
                    <a:pt x="162" y="411"/>
                  </a:lnTo>
                  <a:lnTo>
                    <a:pt x="180" y="395"/>
                  </a:lnTo>
                  <a:lnTo>
                    <a:pt x="196" y="377"/>
                  </a:lnTo>
                  <a:lnTo>
                    <a:pt x="227" y="341"/>
                  </a:lnTo>
                  <a:lnTo>
                    <a:pt x="227" y="341"/>
                  </a:lnTo>
                  <a:lnTo>
                    <a:pt x="242" y="324"/>
                  </a:lnTo>
                  <a:lnTo>
                    <a:pt x="253" y="311"/>
                  </a:lnTo>
                  <a:lnTo>
                    <a:pt x="253" y="311"/>
                  </a:lnTo>
                  <a:lnTo>
                    <a:pt x="294" y="271"/>
                  </a:lnTo>
                  <a:lnTo>
                    <a:pt x="294" y="271"/>
                  </a:lnTo>
                  <a:lnTo>
                    <a:pt x="333" y="233"/>
                  </a:lnTo>
                  <a:lnTo>
                    <a:pt x="371" y="194"/>
                  </a:lnTo>
                  <a:lnTo>
                    <a:pt x="407" y="155"/>
                  </a:lnTo>
                  <a:lnTo>
                    <a:pt x="424" y="134"/>
                  </a:lnTo>
                  <a:lnTo>
                    <a:pt x="442" y="114"/>
                  </a:lnTo>
                  <a:lnTo>
                    <a:pt x="442" y="114"/>
                  </a:lnTo>
                  <a:lnTo>
                    <a:pt x="445" y="111"/>
                  </a:lnTo>
                  <a:lnTo>
                    <a:pt x="448" y="107"/>
                  </a:lnTo>
                  <a:lnTo>
                    <a:pt x="452" y="106"/>
                  </a:lnTo>
                  <a:lnTo>
                    <a:pt x="456" y="106"/>
                  </a:lnTo>
                  <a:lnTo>
                    <a:pt x="456" y="106"/>
                  </a:lnTo>
                  <a:lnTo>
                    <a:pt x="462" y="107"/>
                  </a:lnTo>
                  <a:lnTo>
                    <a:pt x="468" y="111"/>
                  </a:lnTo>
                  <a:lnTo>
                    <a:pt x="472" y="115"/>
                  </a:lnTo>
                  <a:lnTo>
                    <a:pt x="476" y="121"/>
                  </a:lnTo>
                  <a:lnTo>
                    <a:pt x="476" y="121"/>
                  </a:lnTo>
                  <a:lnTo>
                    <a:pt x="478" y="125"/>
                  </a:lnTo>
                  <a:lnTo>
                    <a:pt x="479" y="131"/>
                  </a:lnTo>
                  <a:lnTo>
                    <a:pt x="478" y="135"/>
                  </a:lnTo>
                  <a:lnTo>
                    <a:pt x="478" y="138"/>
                  </a:lnTo>
                  <a:lnTo>
                    <a:pt x="476" y="143"/>
                  </a:lnTo>
                  <a:lnTo>
                    <a:pt x="473" y="147"/>
                  </a:lnTo>
                  <a:lnTo>
                    <a:pt x="473" y="147"/>
                  </a:lnTo>
                  <a:lnTo>
                    <a:pt x="458" y="165"/>
                  </a:lnTo>
                  <a:lnTo>
                    <a:pt x="442" y="184"/>
                  </a:lnTo>
                  <a:lnTo>
                    <a:pt x="408" y="220"/>
                  </a:lnTo>
                  <a:lnTo>
                    <a:pt x="374" y="255"/>
                  </a:lnTo>
                  <a:lnTo>
                    <a:pt x="340" y="289"/>
                  </a:lnTo>
                  <a:lnTo>
                    <a:pt x="340" y="289"/>
                  </a:lnTo>
                  <a:lnTo>
                    <a:pt x="280" y="348"/>
                  </a:lnTo>
                  <a:lnTo>
                    <a:pt x="251" y="379"/>
                  </a:lnTo>
                  <a:lnTo>
                    <a:pt x="223" y="410"/>
                  </a:lnTo>
                  <a:lnTo>
                    <a:pt x="223" y="410"/>
                  </a:lnTo>
                  <a:lnTo>
                    <a:pt x="207" y="429"/>
                  </a:lnTo>
                  <a:lnTo>
                    <a:pt x="189" y="445"/>
                  </a:lnTo>
                  <a:lnTo>
                    <a:pt x="171" y="460"/>
                  </a:lnTo>
                  <a:lnTo>
                    <a:pt x="153" y="471"/>
                  </a:lnTo>
                  <a:lnTo>
                    <a:pt x="135" y="480"/>
                  </a:lnTo>
                  <a:lnTo>
                    <a:pt x="118" y="488"/>
                  </a:lnTo>
                  <a:lnTo>
                    <a:pt x="109" y="490"/>
                  </a:lnTo>
                  <a:lnTo>
                    <a:pt x="100" y="492"/>
                  </a:lnTo>
                  <a:lnTo>
                    <a:pt x="92" y="493"/>
                  </a:lnTo>
                  <a:lnTo>
                    <a:pt x="84" y="493"/>
                  </a:lnTo>
                  <a:lnTo>
                    <a:pt x="84" y="493"/>
                  </a:lnTo>
                  <a:close/>
                </a:path>
              </a:pathLst>
            </a:custGeom>
            <a:grpFill/>
            <a:ln w="9525">
              <a:noFill/>
              <a:round/>
            </a:ln>
          </p:spPr>
          <p:txBody>
            <a:bodyPr vert="horz" wrap="square" lIns="121920" tIns="60960" rIns="121920" bIns="60960" numCol="1" anchor="t" anchorCtr="0" compatLnSpc="1"/>
            <a:lstStyle/>
            <a:p>
              <a:endParaRPr lang="zh-CN" altLang="en-US" sz="2400">
                <a:cs typeface="+mn-ea"/>
                <a:sym typeface="+mn-lt"/>
              </a:endParaRPr>
            </a:p>
          </p:txBody>
        </p:sp>
      </p:grpSp>
      <p:sp>
        <p:nvSpPr>
          <p:cNvPr id="25" name="PA_chenying0907 27"/>
          <p:cNvSpPr/>
          <p:nvPr/>
        </p:nvSpPr>
        <p:spPr>
          <a:xfrm>
            <a:off x="1253179" y="5499481"/>
            <a:ext cx="9037281" cy="957185"/>
          </a:xfrm>
          <a:prstGeom prst="rect">
            <a:avLst/>
          </a:prstGeom>
        </p:spPr>
        <p:txBody>
          <a:bodyPr wrap="square">
            <a:spAutoFit/>
          </a:bodyPr>
          <a:lstStyle/>
          <a:p>
            <a:pPr algn="ctr">
              <a:lnSpc>
                <a:spcPct val="200000"/>
              </a:lnSpc>
            </a:pPr>
            <a:r>
              <a:rPr lang="zh-CN" altLang="en-US" sz="1000" dirty="0">
                <a:solidFill>
                  <a:schemeClr val="tx1">
                    <a:lumMod val="75000"/>
                    <a:lumOff val="25000"/>
                  </a:schemeClr>
                </a:solidFill>
                <a:latin typeface="Noto Sans S Chinese" charset="-122"/>
                <a:ea typeface="Noto Sans S Chinese" charset="-122"/>
                <a:cs typeface="Noto Sans S Chinese" charset="-122"/>
                <a:sym typeface="+mn-lt"/>
              </a:rPr>
              <a:t>       Please enter text information here please enter text information here please enter text information here Please enter text information here please enter text information here please enter text information here please enter text information here please enter text information here please enter text information here please enter text information here please enter text information here. </a:t>
            </a:r>
            <a:endParaRPr lang="en-US" altLang="zh-CN" sz="1000" dirty="0">
              <a:solidFill>
                <a:schemeClr val="tx1">
                  <a:lumMod val="75000"/>
                  <a:lumOff val="25000"/>
                </a:schemeClr>
              </a:solidFill>
              <a:latin typeface="Noto Sans S Chinese" charset="-122"/>
              <a:ea typeface="Noto Sans S Chinese" charset="-122"/>
              <a:cs typeface="Noto Sans S Chinese" charset="-122"/>
              <a:sym typeface="+mn-lt"/>
            </a:endParaRPr>
          </a:p>
          <a:p>
            <a:pPr algn="ctr">
              <a:lnSpc>
                <a:spcPct val="200000"/>
              </a:lnSpc>
            </a:pPr>
            <a:endParaRPr lang="en-US" altLang="zh-CN" sz="1000" dirty="0">
              <a:solidFill>
                <a:schemeClr val="tx1">
                  <a:lumMod val="75000"/>
                  <a:lumOff val="25000"/>
                </a:schemeClr>
              </a:solidFill>
              <a:latin typeface="Noto Sans S Chinese" charset="-122"/>
              <a:ea typeface="Noto Sans S Chinese" charset="-122"/>
              <a:cs typeface="Noto Sans S Chinese" charset="-122"/>
              <a:sym typeface="+mn-lt"/>
            </a:endParaRPr>
          </a:p>
        </p:txBody>
      </p:sp>
      <p:sp>
        <p:nvSpPr>
          <p:cNvPr id="26" name="PA_chenying0907 5"/>
          <p:cNvSpPr txBox="1"/>
          <p:nvPr/>
        </p:nvSpPr>
        <p:spPr>
          <a:xfrm>
            <a:off x="7725304" y="1918425"/>
            <a:ext cx="3982633" cy="758156"/>
          </a:xfrm>
          <a:prstGeom prst="rect">
            <a:avLst/>
          </a:prstGeom>
          <a:noFill/>
        </p:spPr>
        <p:txBody>
          <a:bodyPr wrap="square" rtlCol="0">
            <a:spAutoFit/>
          </a:bodyPr>
          <a:lstStyle/>
          <a:p>
            <a:pPr>
              <a:lnSpc>
                <a:spcPct val="150000"/>
              </a:lnSpc>
            </a:pPr>
            <a:r>
              <a:rPr lang="zh-CN" altLang="en-US" sz="10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000" dirty="0">
                <a:solidFill>
                  <a:srgbClr val="3C3C3B"/>
                </a:solidFill>
                <a:latin typeface="Noto Sans S Chinese" charset="-122"/>
                <a:ea typeface="Noto Sans S Chinese" charset="-122"/>
                <a:cs typeface="Noto Sans S Chinese" charset="-122"/>
              </a:rPr>
              <a:t>1.3</a:t>
            </a:r>
            <a:r>
              <a:rPr lang="zh-CN" altLang="en-US" sz="1000" dirty="0">
                <a:solidFill>
                  <a:srgbClr val="3C3C3B"/>
                </a:solidFill>
                <a:latin typeface="Noto Sans S Chinese" charset="-122"/>
                <a:ea typeface="Noto Sans S Chinese" charset="-122"/>
                <a:cs typeface="Noto Sans S Chinese" charset="-122"/>
              </a:rPr>
              <a:t>around, please add the appropriate text information here, add the appropriate text information here, it is recommended that the spacing be kept</a:t>
            </a:r>
            <a:r>
              <a:rPr lang="en-US" altLang="zh-CN" sz="1000" dirty="0">
                <a:solidFill>
                  <a:srgbClr val="3C3C3B"/>
                </a:solidFill>
                <a:latin typeface="Noto Sans S Chinese" charset="-122"/>
                <a:ea typeface="Noto Sans S Chinese" charset="-122"/>
                <a:cs typeface="Noto Sans S Chinese" charset="-122"/>
              </a:rPr>
              <a:t>1.3</a:t>
            </a:r>
            <a:r>
              <a:rPr lang="zh-CN" altLang="en-US" sz="1000" dirty="0">
                <a:solidFill>
                  <a:srgbClr val="3C3C3B"/>
                </a:solidFill>
                <a:latin typeface="Noto Sans S Chinese" charset="-122"/>
                <a:ea typeface="Noto Sans S Chinese" charset="-122"/>
                <a:cs typeface="Noto Sans S Chinese" charset="-122"/>
              </a:rPr>
              <a:t>left, please add the appropriate text information here</a:t>
            </a:r>
            <a:endParaRPr lang="zh-CN" altLang="en-US" sz="1000" dirty="0">
              <a:cs typeface="+mn-ea"/>
              <a:sym typeface="+mn-lt"/>
            </a:endParaRPr>
          </a:p>
        </p:txBody>
      </p:sp>
      <p:sp>
        <p:nvSpPr>
          <p:cNvPr id="27" name="PA_chenying0907 5"/>
          <p:cNvSpPr txBox="1"/>
          <p:nvPr/>
        </p:nvSpPr>
        <p:spPr>
          <a:xfrm>
            <a:off x="837946" y="1801926"/>
            <a:ext cx="3982633" cy="758156"/>
          </a:xfrm>
          <a:prstGeom prst="rect">
            <a:avLst/>
          </a:prstGeom>
          <a:noFill/>
        </p:spPr>
        <p:txBody>
          <a:bodyPr wrap="square" rtlCol="0">
            <a:spAutoFit/>
          </a:bodyPr>
          <a:lstStyle/>
          <a:p>
            <a:pPr>
              <a:lnSpc>
                <a:spcPct val="150000"/>
              </a:lnSpc>
            </a:pPr>
            <a:r>
              <a:rPr lang="zh-CN" altLang="en-US" sz="10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000" dirty="0">
                <a:solidFill>
                  <a:srgbClr val="3C3C3B"/>
                </a:solidFill>
                <a:latin typeface="Noto Sans S Chinese" charset="-122"/>
                <a:ea typeface="Noto Sans S Chinese" charset="-122"/>
                <a:cs typeface="Noto Sans S Chinese" charset="-122"/>
              </a:rPr>
              <a:t>1.3</a:t>
            </a:r>
            <a:r>
              <a:rPr lang="zh-CN" altLang="en-US" sz="1000" dirty="0">
                <a:solidFill>
                  <a:srgbClr val="3C3C3B"/>
                </a:solidFill>
                <a:latin typeface="Noto Sans S Chinese" charset="-122"/>
                <a:ea typeface="Noto Sans S Chinese" charset="-122"/>
                <a:cs typeface="Noto Sans S Chinese" charset="-122"/>
              </a:rPr>
              <a:t>around, please add the appropriate text information here, add the appropriate text information here, it is recommended that the spacing be kept</a:t>
            </a:r>
            <a:r>
              <a:rPr lang="en-US" altLang="zh-CN" sz="1000" dirty="0">
                <a:solidFill>
                  <a:srgbClr val="3C3C3B"/>
                </a:solidFill>
                <a:latin typeface="Noto Sans S Chinese" charset="-122"/>
                <a:ea typeface="Noto Sans S Chinese" charset="-122"/>
                <a:cs typeface="Noto Sans S Chinese" charset="-122"/>
              </a:rPr>
              <a:t>1.3</a:t>
            </a:r>
            <a:r>
              <a:rPr lang="zh-CN" altLang="en-US" sz="1000" dirty="0">
                <a:solidFill>
                  <a:srgbClr val="3C3C3B"/>
                </a:solidFill>
                <a:latin typeface="Noto Sans S Chinese" charset="-122"/>
                <a:ea typeface="Noto Sans S Chinese" charset="-122"/>
                <a:cs typeface="Noto Sans S Chinese" charset="-122"/>
              </a:rPr>
              <a:t>left, please add the appropriate text information here</a:t>
            </a:r>
            <a:endParaRPr lang="zh-CN" altLang="en-US" sz="1000" dirty="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39"/>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671"/>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986"/>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839"/>
                            </p:stCondLst>
                            <p:childTnLst>
                              <p:par>
                                <p:cTn id="15" presetID="10" presetClass="entr" presetSubtype="0" fill="hold" grpId="0" nodeType="afterEffect">
                                  <p:stCondLst>
                                    <p:cond delay="339"/>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par>
                          <p:cTn id="18" fill="hold">
                            <p:stCondLst>
                              <p:cond delay="1678"/>
                            </p:stCondLst>
                            <p:childTnLst>
                              <p:par>
                                <p:cTn id="19" presetID="10" presetClass="entr" presetSubtype="0" fill="hold" grpId="0" nodeType="afterEffect">
                                  <p:stCondLst>
                                    <p:cond delay="339"/>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671"/>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72"/>
          <p:cNvGrpSpPr/>
          <p:nvPr/>
        </p:nvGrpSpPr>
        <p:grpSpPr>
          <a:xfrm>
            <a:off x="1547178" y="1771778"/>
            <a:ext cx="4866321" cy="1049742"/>
            <a:chOff x="7325358" y="2262882"/>
            <a:chExt cx="4866321" cy="1049742"/>
          </a:xfrm>
        </p:grpSpPr>
        <p:sp>
          <p:nvSpPr>
            <p:cNvPr id="4" name="矩形 3"/>
            <p:cNvSpPr/>
            <p:nvPr/>
          </p:nvSpPr>
          <p:spPr>
            <a:xfrm>
              <a:off x="7325358" y="2686683"/>
              <a:ext cx="4866321" cy="625941"/>
            </a:xfrm>
            <a:prstGeom prst="rect">
              <a:avLst/>
            </a:prstGeom>
          </p:spPr>
          <p:txBody>
            <a:bodyPr wrap="square">
              <a:spAutoFit/>
              <a:scene3d>
                <a:camera prst="orthographicFront"/>
                <a:lightRig rig="threePt" dir="t"/>
              </a:scene3d>
              <a:sp3d contourW="12700"/>
            </a:bodyPr>
            <a:lstStyle/>
            <a:p>
              <a:pPr>
                <a:lnSpc>
                  <a:spcPct val="130000"/>
                </a:lnSpc>
              </a:pPr>
              <a:r>
                <a:rPr lang="zh-CN" altLang="en-US" sz="14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400" dirty="0">
                  <a:solidFill>
                    <a:srgbClr val="3C3C3B"/>
                  </a:solidFill>
                  <a:latin typeface="Noto Sans S Chinese" charset="-122"/>
                  <a:ea typeface="Noto Sans S Chinese" charset="-122"/>
                  <a:cs typeface="Noto Sans S Chinese" charset="-122"/>
                </a:rPr>
                <a:t>1.3</a:t>
              </a:r>
              <a:r>
                <a:rPr lang="zh-CN" altLang="en-US" sz="1400" dirty="0">
                  <a:solidFill>
                    <a:srgbClr val="3C3C3B"/>
                  </a:solidFill>
                  <a:latin typeface="Noto Sans S Chinese" charset="-122"/>
                  <a:ea typeface="Noto Sans S Chinese" charset="-122"/>
                  <a:cs typeface="Noto Sans S Chinese" charset="-122"/>
                </a:rPr>
                <a:t>to the right text information here, please</a:t>
              </a:r>
              <a:endParaRPr lang="zh-CN" altLang="en-US" sz="1400" dirty="0">
                <a:cs typeface="+mn-ea"/>
                <a:sym typeface="+mn-lt"/>
              </a:endParaRPr>
            </a:p>
          </p:txBody>
        </p:sp>
        <p:sp>
          <p:nvSpPr>
            <p:cNvPr id="5" name="矩形 4"/>
            <p:cNvSpPr/>
            <p:nvPr/>
          </p:nvSpPr>
          <p:spPr>
            <a:xfrm>
              <a:off x="7325359" y="2262882"/>
              <a:ext cx="3798543" cy="49795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dirty="0">
                  <a:solidFill>
                    <a:srgbClr val="3C3C3B"/>
                  </a:solidFill>
                  <a:latin typeface="Noto Sans S Chinese Medium" charset="-122"/>
                  <a:ea typeface="Noto Sans S Chinese Medium" charset="-122"/>
                  <a:cs typeface="Noto Sans S Chinese Medium" charset="-122"/>
                </a:rPr>
                <a:t>Title text added</a:t>
              </a:r>
            </a:p>
          </p:txBody>
        </p:sp>
      </p:grpSp>
      <p:grpSp>
        <p:nvGrpSpPr>
          <p:cNvPr id="6" name="组合 75"/>
          <p:cNvGrpSpPr/>
          <p:nvPr/>
        </p:nvGrpSpPr>
        <p:grpSpPr>
          <a:xfrm>
            <a:off x="1547178" y="3217139"/>
            <a:ext cx="4866321" cy="1049742"/>
            <a:chOff x="7325358" y="2262882"/>
            <a:chExt cx="4866321" cy="1049742"/>
          </a:xfrm>
        </p:grpSpPr>
        <p:sp>
          <p:nvSpPr>
            <p:cNvPr id="7" name="矩形 6"/>
            <p:cNvSpPr/>
            <p:nvPr/>
          </p:nvSpPr>
          <p:spPr>
            <a:xfrm>
              <a:off x="7325358" y="2686683"/>
              <a:ext cx="4866321" cy="625941"/>
            </a:xfrm>
            <a:prstGeom prst="rect">
              <a:avLst/>
            </a:prstGeom>
          </p:spPr>
          <p:txBody>
            <a:bodyPr wrap="square">
              <a:spAutoFit/>
              <a:scene3d>
                <a:camera prst="orthographicFront"/>
                <a:lightRig rig="threePt" dir="t"/>
              </a:scene3d>
              <a:sp3d contourW="12700"/>
            </a:bodyPr>
            <a:lstStyle/>
            <a:p>
              <a:pPr>
                <a:lnSpc>
                  <a:spcPct val="130000"/>
                </a:lnSpc>
              </a:pPr>
              <a:r>
                <a:rPr lang="zh-CN" altLang="en-US" sz="14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400" dirty="0">
                  <a:solidFill>
                    <a:srgbClr val="3C3C3B"/>
                  </a:solidFill>
                  <a:latin typeface="Noto Sans S Chinese" charset="-122"/>
                  <a:ea typeface="Noto Sans S Chinese" charset="-122"/>
                  <a:cs typeface="Noto Sans S Chinese" charset="-122"/>
                </a:rPr>
                <a:t>1.3</a:t>
              </a:r>
              <a:r>
                <a:rPr lang="zh-CN" altLang="en-US" sz="1400" dirty="0">
                  <a:solidFill>
                    <a:srgbClr val="3C3C3B"/>
                  </a:solidFill>
                  <a:latin typeface="Noto Sans S Chinese" charset="-122"/>
                  <a:ea typeface="Noto Sans S Chinese" charset="-122"/>
                  <a:cs typeface="Noto Sans S Chinese" charset="-122"/>
                </a:rPr>
                <a:t>to the right text information here, please</a:t>
              </a:r>
              <a:endParaRPr lang="zh-CN" altLang="en-US" sz="1400" dirty="0">
                <a:cs typeface="+mn-ea"/>
                <a:sym typeface="+mn-lt"/>
              </a:endParaRPr>
            </a:p>
          </p:txBody>
        </p:sp>
        <p:sp>
          <p:nvSpPr>
            <p:cNvPr id="8" name="矩形 7"/>
            <p:cNvSpPr/>
            <p:nvPr/>
          </p:nvSpPr>
          <p:spPr>
            <a:xfrm>
              <a:off x="7325360" y="2262882"/>
              <a:ext cx="3532820" cy="49795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dirty="0">
                  <a:solidFill>
                    <a:srgbClr val="3C3C3B"/>
                  </a:solidFill>
                  <a:latin typeface="Noto Sans S Chinese Medium" charset="-122"/>
                  <a:ea typeface="Noto Sans S Chinese Medium" charset="-122"/>
                  <a:cs typeface="Noto Sans S Chinese Medium" charset="-122"/>
                </a:rPr>
                <a:t>Title text added</a:t>
              </a:r>
            </a:p>
          </p:txBody>
        </p:sp>
      </p:grpSp>
      <p:grpSp>
        <p:nvGrpSpPr>
          <p:cNvPr id="9" name="组合 78"/>
          <p:cNvGrpSpPr/>
          <p:nvPr/>
        </p:nvGrpSpPr>
        <p:grpSpPr>
          <a:xfrm>
            <a:off x="1547178" y="4662501"/>
            <a:ext cx="4866321" cy="1049742"/>
            <a:chOff x="7325358" y="2262882"/>
            <a:chExt cx="4866321" cy="1049742"/>
          </a:xfrm>
        </p:grpSpPr>
        <p:sp>
          <p:nvSpPr>
            <p:cNvPr id="10" name="矩形 9"/>
            <p:cNvSpPr/>
            <p:nvPr/>
          </p:nvSpPr>
          <p:spPr>
            <a:xfrm>
              <a:off x="7325358" y="2686683"/>
              <a:ext cx="4866321" cy="625941"/>
            </a:xfrm>
            <a:prstGeom prst="rect">
              <a:avLst/>
            </a:prstGeom>
          </p:spPr>
          <p:txBody>
            <a:bodyPr wrap="square">
              <a:spAutoFit/>
              <a:scene3d>
                <a:camera prst="orthographicFront"/>
                <a:lightRig rig="threePt" dir="t"/>
              </a:scene3d>
              <a:sp3d contourW="12700"/>
            </a:bodyPr>
            <a:lstStyle/>
            <a:p>
              <a:pPr>
                <a:lnSpc>
                  <a:spcPct val="130000"/>
                </a:lnSpc>
              </a:pPr>
              <a:r>
                <a:rPr lang="zh-CN" altLang="en-US" sz="1400" dirty="0">
                  <a:solidFill>
                    <a:srgbClr val="3C3C3B"/>
                  </a:solidFill>
                  <a:latin typeface="Noto Sans S Chinese" charset="-122"/>
                  <a:ea typeface="Noto Sans S Chinese" charset="-122"/>
                  <a:cs typeface="Noto Sans S Chinese" charset="-122"/>
                </a:rPr>
                <a:t>Please add the appropriate text information here, and it is recommended that the spacing be kept at</a:t>
              </a:r>
              <a:r>
                <a:rPr lang="en-US" altLang="zh-CN" sz="1400" dirty="0">
                  <a:solidFill>
                    <a:srgbClr val="3C3C3B"/>
                  </a:solidFill>
                  <a:latin typeface="Noto Sans S Chinese" charset="-122"/>
                  <a:ea typeface="Noto Sans S Chinese" charset="-122"/>
                  <a:cs typeface="Noto Sans S Chinese" charset="-122"/>
                </a:rPr>
                <a:t>1.3</a:t>
              </a:r>
              <a:r>
                <a:rPr lang="zh-CN" altLang="en-US" sz="1400" dirty="0">
                  <a:solidFill>
                    <a:srgbClr val="3C3C3B"/>
                  </a:solidFill>
                  <a:latin typeface="Noto Sans S Chinese" charset="-122"/>
                  <a:ea typeface="Noto Sans S Chinese" charset="-122"/>
                  <a:cs typeface="Noto Sans S Chinese" charset="-122"/>
                </a:rPr>
                <a:t>to the right text information here, please</a:t>
              </a:r>
              <a:endParaRPr lang="zh-CN" altLang="en-US" sz="1400" dirty="0">
                <a:cs typeface="+mn-ea"/>
                <a:sym typeface="+mn-lt"/>
              </a:endParaRPr>
            </a:p>
          </p:txBody>
        </p:sp>
        <p:sp>
          <p:nvSpPr>
            <p:cNvPr id="11" name="矩形 10"/>
            <p:cNvSpPr/>
            <p:nvPr/>
          </p:nvSpPr>
          <p:spPr>
            <a:xfrm>
              <a:off x="7325360" y="2262882"/>
              <a:ext cx="3306174" cy="49795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dirty="0">
                  <a:solidFill>
                    <a:srgbClr val="3C3C3B"/>
                  </a:solidFill>
                  <a:latin typeface="Noto Sans S Chinese Medium" charset="-122"/>
                  <a:ea typeface="Noto Sans S Chinese Medium" charset="-122"/>
                  <a:cs typeface="Noto Sans S Chinese Medium" charset="-122"/>
                </a:rPr>
                <a:t>Title text added</a:t>
              </a:r>
            </a:p>
          </p:txBody>
        </p:sp>
      </p:grpSp>
      <p:pic>
        <p:nvPicPr>
          <p:cNvPr id="12" name="图片 11"/>
          <p:cNvPicPr>
            <a:picLocks noChangeAspect="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7194805" y="1804172"/>
            <a:ext cx="3632199" cy="37640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a14="http://schemas.microsoft.com/office/drawing/2010/main"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 9"/>
          <p:cNvGrpSpPr/>
          <p:nvPr/>
        </p:nvGrpSpPr>
        <p:grpSpPr>
          <a:xfrm>
            <a:off x="224665" y="-228600"/>
            <a:ext cx="2093991" cy="2093991"/>
            <a:chOff x="224665" y="-228600"/>
            <a:chExt cx="2093991" cy="2093991"/>
          </a:xfrm>
        </p:grpSpPr>
        <p:pic>
          <p:nvPicPr>
            <p:cNvPr id="6" name="图片 5"/>
            <p:cNvPicPr>
              <a:picLocks noChangeAspect="1"/>
            </p:cNvPicPr>
            <p:nvPr/>
          </p:nvPicPr>
          <p:blipFill>
            <a:blip r:embed="rId2" cstate="hqprint"/>
            <a:stretch>
              <a:fillRect/>
            </a:stretch>
          </p:blipFill>
          <p:spPr>
            <a:xfrm>
              <a:off x="224665" y="-228600"/>
              <a:ext cx="2093991" cy="2093991"/>
            </a:xfrm>
            <a:prstGeom prst="rect">
              <a:avLst/>
            </a:prstGeom>
          </p:spPr>
        </p:pic>
        <p:sp>
          <p:nvSpPr>
            <p:cNvPr id="9" name="任意形状 8"/>
            <p:cNvSpPr/>
            <p:nvPr/>
          </p:nvSpPr>
          <p:spPr>
            <a:xfrm>
              <a:off x="1435384" y="1548000"/>
              <a:ext cx="232432" cy="57600"/>
            </a:xfrm>
            <a:custGeom>
              <a:avLst/>
              <a:gdLst>
                <a:gd name="connsiteX0" fmla="*/ 0 w 232432"/>
                <a:gd name="connsiteY0" fmla="*/ 0 h 57600"/>
                <a:gd name="connsiteX1" fmla="*/ 232432 w 232432"/>
                <a:gd name="connsiteY1" fmla="*/ 0 h 57600"/>
                <a:gd name="connsiteX2" fmla="*/ 232314 w 232432"/>
                <a:gd name="connsiteY2" fmla="*/ 433 h 57600"/>
                <a:gd name="connsiteX3" fmla="*/ 116216 w 232432"/>
                <a:gd name="connsiteY3" fmla="*/ 57600 h 57600"/>
                <a:gd name="connsiteX4" fmla="*/ 118 w 232432"/>
                <a:gd name="connsiteY4" fmla="*/ 433 h 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32" h="57600">
                  <a:moveTo>
                    <a:pt x="0" y="0"/>
                  </a:moveTo>
                  <a:lnTo>
                    <a:pt x="232432" y="0"/>
                  </a:lnTo>
                  <a:lnTo>
                    <a:pt x="232314" y="433"/>
                  </a:lnTo>
                  <a:cubicBezTo>
                    <a:pt x="213187" y="34028"/>
                    <a:pt x="168407" y="57600"/>
                    <a:pt x="116216" y="57600"/>
                  </a:cubicBezTo>
                  <a:cubicBezTo>
                    <a:pt x="64025" y="57600"/>
                    <a:pt x="19246" y="34028"/>
                    <a:pt x="118" y="433"/>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1" name="图片 10"/>
          <p:cNvPicPr>
            <a:picLocks noChangeAspect="1"/>
          </p:cNvPicPr>
          <p:nvPr/>
        </p:nvPicPr>
        <p:blipFill>
          <a:blip r:embed="rId3"/>
          <a:stretch>
            <a:fillRect/>
          </a:stretch>
        </p:blipFill>
        <p:spPr>
          <a:xfrm>
            <a:off x="2519948" y="0"/>
            <a:ext cx="9672052" cy="7062986"/>
          </a:xfrm>
          <a:prstGeom prst="rect">
            <a:avLst/>
          </a:prstGeom>
        </p:spPr>
      </p:pic>
      <p:sp>
        <p:nvSpPr>
          <p:cNvPr id="12" name="文本框 11"/>
          <p:cNvSpPr txBox="1"/>
          <p:nvPr/>
        </p:nvSpPr>
        <p:spPr>
          <a:xfrm>
            <a:off x="4676156" y="2231998"/>
            <a:ext cx="2472152" cy="1015663"/>
          </a:xfrm>
          <a:prstGeom prst="rect">
            <a:avLst/>
          </a:prstGeom>
          <a:noFill/>
        </p:spPr>
        <p:txBody>
          <a:bodyPr wrap="none" rtlCol="0">
            <a:spAutoFit/>
          </a:bodyPr>
          <a:lstStyle/>
          <a:p>
            <a:r>
              <a:rPr kumimoji="1" lang="zh-CN" altLang="en-US" sz="6000" dirty="0">
                <a:latin typeface="Noto Sans S Chinese Medium" charset="-122"/>
                <a:ea typeface="Noto Sans S Chinese Medium" charset="-122"/>
                <a:cs typeface="Noto Sans S Chinese Medium" charset="-122"/>
              </a:rPr>
              <a:t>Chapter 2</a:t>
            </a:r>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5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by="(-#ppt_w*2)" calcmode="lin" valueType="num">
                                      <p:cBhvr rctx="PPT">
                                        <p:cTn id="18" dur="500" autoRev="1" fill="hold">
                                          <p:stCondLst>
                                            <p:cond delay="0"/>
                                          </p:stCondLst>
                                        </p:cTn>
                                        <p:tgtEl>
                                          <p:spTgt spid="12"/>
                                        </p:tgtEl>
                                        <p:attrNameLst>
                                          <p:attrName>ppt_w</p:attrName>
                                        </p:attrNameLst>
                                      </p:cBhvr>
                                    </p:anim>
                                    <p:anim by="(#ppt_w*0.50)" calcmode="lin" valueType="num">
                                      <p:cBhvr>
                                        <p:cTn id="19" dur="500" decel="50000" autoRev="1" fill="hold">
                                          <p:stCondLst>
                                            <p:cond delay="0"/>
                                          </p:stCondLst>
                                        </p:cTn>
                                        <p:tgtEl>
                                          <p:spTgt spid="12"/>
                                        </p:tgtEl>
                                        <p:attrNameLst>
                                          <p:attrName>ppt_x</p:attrName>
                                        </p:attrNameLst>
                                      </p:cBhvr>
                                    </p:anim>
                                    <p:anim from="(-#ppt_h/2)" to="(#ppt_y)" calcmode="lin" valueType="num">
                                      <p:cBhvr>
                                        <p:cTn id="20" dur="1000" fill="hold">
                                          <p:stCondLst>
                                            <p:cond delay="0"/>
                                          </p:stCondLst>
                                        </p:cTn>
                                        <p:tgtEl>
                                          <p:spTgt spid="12"/>
                                        </p:tgtEl>
                                        <p:attrNameLst>
                                          <p:attrName>ppt_y</p:attrName>
                                        </p:attrNameLst>
                                      </p:cBhvr>
                                    </p:anim>
                                    <p:animRot by="21600000">
                                      <p:cBhvr>
                                        <p:cTn id="21"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8"/>
          <p:cNvGrpSpPr/>
          <p:nvPr/>
        </p:nvGrpSpPr>
        <p:grpSpPr>
          <a:xfrm>
            <a:off x="890569" y="1883140"/>
            <a:ext cx="4243447" cy="1480424"/>
            <a:chOff x="890569" y="1883140"/>
            <a:chExt cx="4243447" cy="1480424"/>
          </a:xfrm>
        </p:grpSpPr>
        <p:pic>
          <p:nvPicPr>
            <p:cNvPr id="5" name="图片 4"/>
            <p:cNvPicPr>
              <a:picLocks noChangeAspect="1"/>
            </p:cNvPicPr>
            <p:nvPr/>
          </p:nvPicPr>
          <p:blipFill>
            <a:blip r:embed="rId2"/>
            <a:stretch>
              <a:fillRect/>
            </a:stretch>
          </p:blipFill>
          <p:spPr>
            <a:xfrm>
              <a:off x="2701297" y="1883140"/>
              <a:ext cx="596606" cy="609600"/>
            </a:xfrm>
            <a:prstGeom prst="rect">
              <a:avLst/>
            </a:prstGeom>
          </p:spPr>
        </p:pic>
        <p:grpSp>
          <p:nvGrpSpPr>
            <p:cNvPr id="6" name="组合 10"/>
            <p:cNvGrpSpPr/>
            <p:nvPr/>
          </p:nvGrpSpPr>
          <p:grpSpPr>
            <a:xfrm>
              <a:off x="890569" y="2715795"/>
              <a:ext cx="4243447" cy="647769"/>
              <a:chOff x="7325359" y="2384859"/>
              <a:chExt cx="4243447" cy="647769"/>
            </a:xfrm>
          </p:grpSpPr>
          <p:sp>
            <p:nvSpPr>
              <p:cNvPr id="7" name="矩形 6"/>
              <p:cNvSpPr/>
              <p:nvPr/>
            </p:nvSpPr>
            <p:spPr>
              <a:xfrm>
                <a:off x="7325359" y="2737483"/>
                <a:ext cx="4243447" cy="2951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rgbClr val="3C3C3B"/>
                    </a:solidFill>
                    <a:latin typeface="Noto Sans S Chinese" charset="-122"/>
                    <a:ea typeface="Noto Sans S Chinese" charset="-122"/>
                    <a:cs typeface="Noto Sans S Chinese" charset="-122"/>
                  </a:rPr>
                  <a:t>Add the appropriate text message here</a:t>
                </a:r>
              </a:p>
            </p:txBody>
          </p:sp>
          <p:sp>
            <p:nvSpPr>
              <p:cNvPr id="8" name="矩形 7"/>
              <p:cNvSpPr/>
              <p:nvPr/>
            </p:nvSpPr>
            <p:spPr>
              <a:xfrm>
                <a:off x="8326095" y="2384859"/>
                <a:ext cx="2241974" cy="37484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Noto Sans S Chinese" charset="-122"/>
                    <a:ea typeface="Noto Sans S Chinese" charset="-122"/>
                    <a:cs typeface="Noto Sans S Chinese" charset="-122"/>
                  </a:rPr>
                  <a:t>Title text added</a:t>
                </a:r>
              </a:p>
            </p:txBody>
          </p:sp>
        </p:grpSp>
      </p:grpSp>
      <p:grpSp>
        <p:nvGrpSpPr>
          <p:cNvPr id="9" name="组合 29"/>
          <p:cNvGrpSpPr/>
          <p:nvPr/>
        </p:nvGrpSpPr>
        <p:grpSpPr>
          <a:xfrm>
            <a:off x="3974275" y="1914890"/>
            <a:ext cx="4243447" cy="1448674"/>
            <a:chOff x="3974275" y="1914890"/>
            <a:chExt cx="4243447" cy="1448674"/>
          </a:xfrm>
        </p:grpSpPr>
        <p:pic>
          <p:nvPicPr>
            <p:cNvPr id="10" name="图片 9"/>
            <p:cNvPicPr>
              <a:picLocks noChangeAspect="1"/>
            </p:cNvPicPr>
            <p:nvPr/>
          </p:nvPicPr>
          <p:blipFill>
            <a:blip r:embed="rId3"/>
            <a:stretch>
              <a:fillRect/>
            </a:stretch>
          </p:blipFill>
          <p:spPr>
            <a:xfrm>
              <a:off x="5873859" y="1914890"/>
              <a:ext cx="444281" cy="546100"/>
            </a:xfrm>
            <a:prstGeom prst="rect">
              <a:avLst/>
            </a:prstGeom>
          </p:spPr>
        </p:pic>
        <p:grpSp>
          <p:nvGrpSpPr>
            <p:cNvPr id="11" name="组合 13"/>
            <p:cNvGrpSpPr/>
            <p:nvPr/>
          </p:nvGrpSpPr>
          <p:grpSpPr>
            <a:xfrm>
              <a:off x="3974275" y="2715795"/>
              <a:ext cx="4243447" cy="647769"/>
              <a:chOff x="7325359" y="2384859"/>
              <a:chExt cx="4243447" cy="647769"/>
            </a:xfrm>
          </p:grpSpPr>
          <p:sp>
            <p:nvSpPr>
              <p:cNvPr id="12" name="矩形 11"/>
              <p:cNvSpPr/>
              <p:nvPr/>
            </p:nvSpPr>
            <p:spPr>
              <a:xfrm>
                <a:off x="7325359" y="2737483"/>
                <a:ext cx="4243447" cy="2951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rgbClr val="3C3C3B"/>
                    </a:solidFill>
                    <a:latin typeface="Noto Sans S Chinese" charset="-122"/>
                    <a:ea typeface="Noto Sans S Chinese" charset="-122"/>
                    <a:cs typeface="Noto Sans S Chinese" charset="-122"/>
                  </a:rPr>
                  <a:t>Add the appropriate text message here</a:t>
                </a:r>
              </a:p>
            </p:txBody>
          </p:sp>
          <p:sp>
            <p:nvSpPr>
              <p:cNvPr id="13" name="矩形 12"/>
              <p:cNvSpPr/>
              <p:nvPr/>
            </p:nvSpPr>
            <p:spPr>
              <a:xfrm>
                <a:off x="8326095" y="2384859"/>
                <a:ext cx="2241974" cy="37484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Noto Sans S Chinese" charset="-122"/>
                    <a:ea typeface="Noto Sans S Chinese" charset="-122"/>
                    <a:cs typeface="Noto Sans S Chinese" charset="-122"/>
                  </a:rPr>
                  <a:t>Title text added</a:t>
                </a:r>
              </a:p>
            </p:txBody>
          </p:sp>
        </p:grpSp>
      </p:grpSp>
      <p:grpSp>
        <p:nvGrpSpPr>
          <p:cNvPr id="14" name="组合 30"/>
          <p:cNvGrpSpPr/>
          <p:nvPr/>
        </p:nvGrpSpPr>
        <p:grpSpPr>
          <a:xfrm>
            <a:off x="6994512" y="1984740"/>
            <a:ext cx="4243447" cy="1378824"/>
            <a:chOff x="6994512" y="1984740"/>
            <a:chExt cx="4243447" cy="1378824"/>
          </a:xfrm>
        </p:grpSpPr>
        <p:pic>
          <p:nvPicPr>
            <p:cNvPr id="15" name="图片 14"/>
            <p:cNvPicPr>
              <a:picLocks noChangeAspect="1"/>
            </p:cNvPicPr>
            <p:nvPr/>
          </p:nvPicPr>
          <p:blipFill>
            <a:blip r:embed="rId4"/>
            <a:stretch>
              <a:fillRect/>
            </a:stretch>
          </p:blipFill>
          <p:spPr>
            <a:xfrm>
              <a:off x="8894096" y="1984740"/>
              <a:ext cx="444281" cy="406400"/>
            </a:xfrm>
            <a:prstGeom prst="rect">
              <a:avLst/>
            </a:prstGeom>
          </p:spPr>
        </p:pic>
        <p:grpSp>
          <p:nvGrpSpPr>
            <p:cNvPr id="16" name="组合 16"/>
            <p:cNvGrpSpPr/>
            <p:nvPr/>
          </p:nvGrpSpPr>
          <p:grpSpPr>
            <a:xfrm>
              <a:off x="6994512" y="2715795"/>
              <a:ext cx="4243447" cy="647769"/>
              <a:chOff x="7325359" y="2384859"/>
              <a:chExt cx="4243447" cy="647769"/>
            </a:xfrm>
          </p:grpSpPr>
          <p:sp>
            <p:nvSpPr>
              <p:cNvPr id="17" name="矩形 16"/>
              <p:cNvSpPr/>
              <p:nvPr/>
            </p:nvSpPr>
            <p:spPr>
              <a:xfrm>
                <a:off x="7325359" y="2737483"/>
                <a:ext cx="4243447" cy="2951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rgbClr val="3C3C3B"/>
                    </a:solidFill>
                    <a:latin typeface="Noto Sans S Chinese" charset="-122"/>
                    <a:ea typeface="Noto Sans S Chinese" charset="-122"/>
                    <a:cs typeface="Noto Sans S Chinese" charset="-122"/>
                  </a:rPr>
                  <a:t>Add the appropriate text message here</a:t>
                </a:r>
              </a:p>
            </p:txBody>
          </p:sp>
          <p:sp>
            <p:nvSpPr>
              <p:cNvPr id="18" name="矩形 17"/>
              <p:cNvSpPr/>
              <p:nvPr/>
            </p:nvSpPr>
            <p:spPr>
              <a:xfrm>
                <a:off x="8326095" y="2384859"/>
                <a:ext cx="2241974" cy="37484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Noto Sans S Chinese" charset="-122"/>
                    <a:ea typeface="Noto Sans S Chinese" charset="-122"/>
                    <a:cs typeface="Noto Sans S Chinese" charset="-122"/>
                  </a:rPr>
                  <a:t>Title text added</a:t>
                </a:r>
              </a:p>
            </p:txBody>
          </p:sp>
        </p:grpSp>
      </p:grpSp>
      <p:grpSp>
        <p:nvGrpSpPr>
          <p:cNvPr id="19" name="组合 33"/>
          <p:cNvGrpSpPr/>
          <p:nvPr/>
        </p:nvGrpSpPr>
        <p:grpSpPr>
          <a:xfrm>
            <a:off x="890569" y="3970563"/>
            <a:ext cx="4243447" cy="1451907"/>
            <a:chOff x="890569" y="3970563"/>
            <a:chExt cx="4243447" cy="1451907"/>
          </a:xfrm>
        </p:grpSpPr>
        <p:pic>
          <p:nvPicPr>
            <p:cNvPr id="20" name="图片 19"/>
            <p:cNvPicPr>
              <a:picLocks noChangeAspect="1"/>
            </p:cNvPicPr>
            <p:nvPr/>
          </p:nvPicPr>
          <p:blipFill>
            <a:blip r:embed="rId5"/>
            <a:stretch>
              <a:fillRect/>
            </a:stretch>
          </p:blipFill>
          <p:spPr>
            <a:xfrm>
              <a:off x="2726684" y="3970563"/>
              <a:ext cx="571219" cy="622300"/>
            </a:xfrm>
            <a:prstGeom prst="rect">
              <a:avLst/>
            </a:prstGeom>
          </p:spPr>
        </p:pic>
        <p:grpSp>
          <p:nvGrpSpPr>
            <p:cNvPr id="21" name="组合 19"/>
            <p:cNvGrpSpPr/>
            <p:nvPr/>
          </p:nvGrpSpPr>
          <p:grpSpPr>
            <a:xfrm>
              <a:off x="890569" y="4774701"/>
              <a:ext cx="4243447" cy="647769"/>
              <a:chOff x="7325359" y="2384859"/>
              <a:chExt cx="4243447" cy="647769"/>
            </a:xfrm>
          </p:grpSpPr>
          <p:sp>
            <p:nvSpPr>
              <p:cNvPr id="22" name="矩形 21"/>
              <p:cNvSpPr/>
              <p:nvPr/>
            </p:nvSpPr>
            <p:spPr>
              <a:xfrm>
                <a:off x="7325359" y="2737483"/>
                <a:ext cx="4243447" cy="2951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rgbClr val="3C3C3B"/>
                    </a:solidFill>
                    <a:latin typeface="Noto Sans S Chinese" charset="-122"/>
                    <a:ea typeface="Noto Sans S Chinese" charset="-122"/>
                    <a:cs typeface="Noto Sans S Chinese" charset="-122"/>
                  </a:rPr>
                  <a:t>Add the appropriate text message here</a:t>
                </a:r>
              </a:p>
            </p:txBody>
          </p:sp>
          <p:sp>
            <p:nvSpPr>
              <p:cNvPr id="23" name="矩形 22"/>
              <p:cNvSpPr/>
              <p:nvPr/>
            </p:nvSpPr>
            <p:spPr>
              <a:xfrm>
                <a:off x="8326095" y="2384859"/>
                <a:ext cx="2241974" cy="37484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Noto Sans S Chinese" charset="-122"/>
                    <a:ea typeface="Noto Sans S Chinese" charset="-122"/>
                    <a:cs typeface="Noto Sans S Chinese" charset="-122"/>
                  </a:rPr>
                  <a:t>Title text added</a:t>
                </a:r>
              </a:p>
            </p:txBody>
          </p:sp>
        </p:grpSp>
      </p:grpSp>
      <p:grpSp>
        <p:nvGrpSpPr>
          <p:cNvPr id="24" name="组合 32"/>
          <p:cNvGrpSpPr/>
          <p:nvPr/>
        </p:nvGrpSpPr>
        <p:grpSpPr>
          <a:xfrm>
            <a:off x="3974275" y="3818163"/>
            <a:ext cx="4243447" cy="1604307"/>
            <a:chOff x="3974275" y="3818163"/>
            <a:chExt cx="4243447" cy="1604307"/>
          </a:xfrm>
        </p:grpSpPr>
        <p:pic>
          <p:nvPicPr>
            <p:cNvPr id="25" name="图片 24"/>
            <p:cNvPicPr>
              <a:picLocks noChangeAspect="1"/>
            </p:cNvPicPr>
            <p:nvPr/>
          </p:nvPicPr>
          <p:blipFill>
            <a:blip r:embed="rId6"/>
            <a:stretch>
              <a:fillRect/>
            </a:stretch>
          </p:blipFill>
          <p:spPr>
            <a:xfrm>
              <a:off x="5842125" y="3818163"/>
              <a:ext cx="507750" cy="774700"/>
            </a:xfrm>
            <a:prstGeom prst="rect">
              <a:avLst/>
            </a:prstGeom>
          </p:spPr>
        </p:pic>
        <p:grpSp>
          <p:nvGrpSpPr>
            <p:cNvPr id="26" name="组合 22"/>
            <p:cNvGrpSpPr/>
            <p:nvPr/>
          </p:nvGrpSpPr>
          <p:grpSpPr>
            <a:xfrm>
              <a:off x="3974275" y="4774701"/>
              <a:ext cx="4243447" cy="647769"/>
              <a:chOff x="7325359" y="2384859"/>
              <a:chExt cx="4243447" cy="647769"/>
            </a:xfrm>
          </p:grpSpPr>
          <p:sp>
            <p:nvSpPr>
              <p:cNvPr id="27" name="矩形 26"/>
              <p:cNvSpPr/>
              <p:nvPr/>
            </p:nvSpPr>
            <p:spPr>
              <a:xfrm>
                <a:off x="7325359" y="2737483"/>
                <a:ext cx="4243447" cy="2951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rgbClr val="3C3C3B"/>
                    </a:solidFill>
                    <a:latin typeface="Noto Sans S Chinese" charset="-122"/>
                    <a:ea typeface="Noto Sans S Chinese" charset="-122"/>
                    <a:cs typeface="Noto Sans S Chinese" charset="-122"/>
                  </a:rPr>
                  <a:t>Add the appropriate text message here</a:t>
                </a:r>
              </a:p>
            </p:txBody>
          </p:sp>
          <p:sp>
            <p:nvSpPr>
              <p:cNvPr id="28" name="矩形 27"/>
              <p:cNvSpPr/>
              <p:nvPr/>
            </p:nvSpPr>
            <p:spPr>
              <a:xfrm>
                <a:off x="8326095" y="2384859"/>
                <a:ext cx="2241974" cy="37484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Noto Sans S Chinese" charset="-122"/>
                    <a:ea typeface="Noto Sans S Chinese" charset="-122"/>
                    <a:cs typeface="Noto Sans S Chinese" charset="-122"/>
                  </a:rPr>
                  <a:t>Title text added</a:t>
                </a:r>
              </a:p>
            </p:txBody>
          </p:sp>
        </p:grpSp>
      </p:grpSp>
      <p:grpSp>
        <p:nvGrpSpPr>
          <p:cNvPr id="29" name="组合 31"/>
          <p:cNvGrpSpPr/>
          <p:nvPr/>
        </p:nvGrpSpPr>
        <p:grpSpPr>
          <a:xfrm>
            <a:off x="6994512" y="3970563"/>
            <a:ext cx="4243447" cy="1451907"/>
            <a:chOff x="6994512" y="3970563"/>
            <a:chExt cx="4243447" cy="1451907"/>
          </a:xfrm>
        </p:grpSpPr>
        <p:pic>
          <p:nvPicPr>
            <p:cNvPr id="30" name="图片 29"/>
            <p:cNvPicPr>
              <a:picLocks noChangeAspect="1"/>
            </p:cNvPicPr>
            <p:nvPr/>
          </p:nvPicPr>
          <p:blipFill>
            <a:blip r:embed="rId7"/>
            <a:stretch>
              <a:fillRect/>
            </a:stretch>
          </p:blipFill>
          <p:spPr>
            <a:xfrm>
              <a:off x="8817877" y="3970563"/>
              <a:ext cx="520500" cy="610261"/>
            </a:xfrm>
            <a:prstGeom prst="rect">
              <a:avLst/>
            </a:prstGeom>
          </p:spPr>
        </p:pic>
        <p:grpSp>
          <p:nvGrpSpPr>
            <p:cNvPr id="31" name="组合 25"/>
            <p:cNvGrpSpPr/>
            <p:nvPr/>
          </p:nvGrpSpPr>
          <p:grpSpPr>
            <a:xfrm>
              <a:off x="6994512" y="4774701"/>
              <a:ext cx="4243447" cy="647769"/>
              <a:chOff x="7325359" y="2384859"/>
              <a:chExt cx="4243447" cy="647769"/>
            </a:xfrm>
          </p:grpSpPr>
          <p:sp>
            <p:nvSpPr>
              <p:cNvPr id="32" name="矩形 31"/>
              <p:cNvSpPr/>
              <p:nvPr/>
            </p:nvSpPr>
            <p:spPr>
              <a:xfrm>
                <a:off x="7325359" y="2737483"/>
                <a:ext cx="4243447" cy="29514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rgbClr val="3C3C3B"/>
                    </a:solidFill>
                    <a:latin typeface="Noto Sans S Chinese" charset="-122"/>
                    <a:ea typeface="Noto Sans S Chinese" charset="-122"/>
                    <a:cs typeface="Noto Sans S Chinese" charset="-122"/>
                  </a:rPr>
                  <a:t>Add the appropriate text message here</a:t>
                </a:r>
              </a:p>
            </p:txBody>
          </p:sp>
          <p:sp>
            <p:nvSpPr>
              <p:cNvPr id="33" name="矩形 32"/>
              <p:cNvSpPr/>
              <p:nvPr/>
            </p:nvSpPr>
            <p:spPr>
              <a:xfrm>
                <a:off x="8326095" y="2384859"/>
                <a:ext cx="2241974" cy="37484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Noto Sans S Chinese" charset="-122"/>
                    <a:ea typeface="Noto Sans S Chinese" charset="-122"/>
                    <a:cs typeface="Noto Sans S Chinese" charset="-122"/>
                  </a:rPr>
                  <a:t>Title text added</a:t>
                </a:r>
              </a:p>
            </p:txBody>
          </p:sp>
        </p:grpSp>
      </p:gr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5"/>
          <p:cNvGrpSpPr/>
          <p:nvPr/>
        </p:nvGrpSpPr>
        <p:grpSpPr>
          <a:xfrm>
            <a:off x="1069270" y="2075749"/>
            <a:ext cx="2021489" cy="1530657"/>
            <a:chOff x="1476298" y="2287801"/>
            <a:chExt cx="1749502" cy="1324710"/>
          </a:xfrm>
        </p:grpSpPr>
        <p:grpSp>
          <p:nvGrpSpPr>
            <p:cNvPr id="3" name="Group 28"/>
            <p:cNvGrpSpPr>
              <a:grpSpLocks noChangeAspect="1"/>
            </p:cNvGrpSpPr>
            <p:nvPr/>
          </p:nvGrpSpPr>
          <p:grpSpPr bwMode="auto">
            <a:xfrm>
              <a:off x="1476298" y="2287801"/>
              <a:ext cx="1749502" cy="1324710"/>
              <a:chOff x="3407" y="1835"/>
              <a:chExt cx="869" cy="658"/>
            </a:xfrm>
            <a:solidFill>
              <a:srgbClr val="20558B"/>
            </a:solidFill>
          </p:grpSpPr>
          <p:sp>
            <p:nvSpPr>
              <p:cNvPr id="5" name="Freeform 29"/>
              <p:cNvSpPr>
                <a:spLocks noEditPoints="1"/>
              </p:cNvSpPr>
              <p:nvPr/>
            </p:nvSpPr>
            <p:spPr bwMode="auto">
              <a:xfrm>
                <a:off x="3407" y="1835"/>
                <a:ext cx="869" cy="658"/>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 name="Freeform 30"/>
              <p:cNvSpPr>
                <a:spLocks noEditPoints="1"/>
              </p:cNvSpPr>
              <p:nvPr/>
            </p:nvSpPr>
            <p:spPr bwMode="auto">
              <a:xfrm>
                <a:off x="3442" y="1870"/>
                <a:ext cx="783" cy="578"/>
              </a:xfrm>
              <a:custGeom>
                <a:avLst/>
                <a:gdLst>
                  <a:gd name="T0" fmla="*/ 283 w 291"/>
                  <a:gd name="T1" fmla="*/ 41 h 214"/>
                  <a:gd name="T2" fmla="*/ 209 w 291"/>
                  <a:gd name="T3" fmla="*/ 22 h 214"/>
                  <a:gd name="T4" fmla="*/ 247 w 291"/>
                  <a:gd name="T5" fmla="*/ 17 h 214"/>
                  <a:gd name="T6" fmla="*/ 112 w 291"/>
                  <a:gd name="T7" fmla="*/ 37 h 214"/>
                  <a:gd name="T8" fmla="*/ 114 w 291"/>
                  <a:gd name="T9" fmla="*/ 17 h 214"/>
                  <a:gd name="T10" fmla="*/ 269 w 291"/>
                  <a:gd name="T11" fmla="*/ 17 h 214"/>
                  <a:gd name="T12" fmla="*/ 54 w 291"/>
                  <a:gd name="T13" fmla="*/ 22 h 214"/>
                  <a:gd name="T14" fmla="*/ 116 w 291"/>
                  <a:gd name="T15" fmla="*/ 19 h 214"/>
                  <a:gd name="T16" fmla="*/ 133 w 291"/>
                  <a:gd name="T17" fmla="*/ 50 h 214"/>
                  <a:gd name="T18" fmla="*/ 269 w 291"/>
                  <a:gd name="T19" fmla="*/ 22 h 214"/>
                  <a:gd name="T20" fmla="*/ 130 w 291"/>
                  <a:gd name="T21" fmla="*/ 38 h 214"/>
                  <a:gd name="T22" fmla="*/ 31 w 291"/>
                  <a:gd name="T23" fmla="*/ 37 h 214"/>
                  <a:gd name="T24" fmla="*/ 61 w 291"/>
                  <a:gd name="T25" fmla="*/ 42 h 214"/>
                  <a:gd name="T26" fmla="*/ 18 w 291"/>
                  <a:gd name="T27" fmla="*/ 31 h 214"/>
                  <a:gd name="T28" fmla="*/ 86 w 291"/>
                  <a:gd name="T29" fmla="*/ 46 h 214"/>
                  <a:gd name="T30" fmla="*/ 212 w 291"/>
                  <a:gd name="T31" fmla="*/ 50 h 214"/>
                  <a:gd name="T32" fmla="*/ 189 w 291"/>
                  <a:gd name="T33" fmla="*/ 76 h 214"/>
                  <a:gd name="T34" fmla="*/ 88 w 291"/>
                  <a:gd name="T35" fmla="*/ 62 h 214"/>
                  <a:gd name="T36" fmla="*/ 19 w 291"/>
                  <a:gd name="T37" fmla="*/ 98 h 214"/>
                  <a:gd name="T38" fmla="*/ 26 w 291"/>
                  <a:gd name="T39" fmla="*/ 83 h 214"/>
                  <a:gd name="T40" fmla="*/ 14 w 291"/>
                  <a:gd name="T41" fmla="*/ 69 h 214"/>
                  <a:gd name="T42" fmla="*/ 47 w 291"/>
                  <a:gd name="T43" fmla="*/ 47 h 214"/>
                  <a:gd name="T44" fmla="*/ 69 w 291"/>
                  <a:gd name="T45" fmla="*/ 80 h 214"/>
                  <a:gd name="T46" fmla="*/ 219 w 291"/>
                  <a:gd name="T47" fmla="*/ 92 h 214"/>
                  <a:gd name="T48" fmla="*/ 83 w 291"/>
                  <a:gd name="T49" fmla="*/ 79 h 214"/>
                  <a:gd name="T50" fmla="*/ 256 w 291"/>
                  <a:gd name="T51" fmla="*/ 84 h 214"/>
                  <a:gd name="T52" fmla="*/ 130 w 291"/>
                  <a:gd name="T53" fmla="*/ 94 h 214"/>
                  <a:gd name="T54" fmla="*/ 94 w 291"/>
                  <a:gd name="T55" fmla="*/ 79 h 214"/>
                  <a:gd name="T56" fmla="*/ 89 w 291"/>
                  <a:gd name="T57" fmla="*/ 97 h 214"/>
                  <a:gd name="T58" fmla="*/ 262 w 291"/>
                  <a:gd name="T59" fmla="*/ 89 h 214"/>
                  <a:gd name="T60" fmla="*/ 139 w 291"/>
                  <a:gd name="T61" fmla="*/ 82 h 214"/>
                  <a:gd name="T62" fmla="*/ 201 w 291"/>
                  <a:gd name="T63" fmla="*/ 82 h 214"/>
                  <a:gd name="T64" fmla="*/ 233 w 291"/>
                  <a:gd name="T65" fmla="*/ 89 h 214"/>
                  <a:gd name="T66" fmla="*/ 177 w 291"/>
                  <a:gd name="T67" fmla="*/ 94 h 214"/>
                  <a:gd name="T68" fmla="*/ 233 w 291"/>
                  <a:gd name="T69" fmla="*/ 104 h 214"/>
                  <a:gd name="T70" fmla="*/ 82 w 291"/>
                  <a:gd name="T71" fmla="*/ 118 h 214"/>
                  <a:gd name="T72" fmla="*/ 136 w 291"/>
                  <a:gd name="T73" fmla="*/ 108 h 214"/>
                  <a:gd name="T74" fmla="*/ 26 w 291"/>
                  <a:gd name="T75" fmla="*/ 120 h 214"/>
                  <a:gd name="T76" fmla="*/ 260 w 291"/>
                  <a:gd name="T77" fmla="*/ 113 h 214"/>
                  <a:gd name="T78" fmla="*/ 191 w 291"/>
                  <a:gd name="T79" fmla="*/ 148 h 214"/>
                  <a:gd name="T80" fmla="*/ 236 w 291"/>
                  <a:gd name="T81" fmla="*/ 117 h 214"/>
                  <a:gd name="T82" fmla="*/ 41 w 291"/>
                  <a:gd name="T83" fmla="*/ 146 h 214"/>
                  <a:gd name="T84" fmla="*/ 103 w 291"/>
                  <a:gd name="T85" fmla="*/ 136 h 214"/>
                  <a:gd name="T86" fmla="*/ 168 w 291"/>
                  <a:gd name="T87" fmla="*/ 145 h 214"/>
                  <a:gd name="T88" fmla="*/ 125 w 291"/>
                  <a:gd name="T89" fmla="*/ 138 h 214"/>
                  <a:gd name="T90" fmla="*/ 126 w 291"/>
                  <a:gd name="T91" fmla="*/ 146 h 214"/>
                  <a:gd name="T92" fmla="*/ 212 w 291"/>
                  <a:gd name="T93" fmla="*/ 140 h 214"/>
                  <a:gd name="T94" fmla="*/ 100 w 291"/>
                  <a:gd name="T95" fmla="*/ 152 h 214"/>
                  <a:gd name="T96" fmla="*/ 154 w 291"/>
                  <a:gd name="T97" fmla="*/ 139 h 214"/>
                  <a:gd name="T98" fmla="*/ 23 w 291"/>
                  <a:gd name="T99" fmla="*/ 145 h 214"/>
                  <a:gd name="T100" fmla="*/ 21 w 291"/>
                  <a:gd name="T101" fmla="*/ 155 h 214"/>
                  <a:gd name="T102" fmla="*/ 126 w 291"/>
                  <a:gd name="T103" fmla="*/ 162 h 214"/>
                  <a:gd name="T104" fmla="*/ 212 w 291"/>
                  <a:gd name="T105" fmla="*/ 167 h 214"/>
                  <a:gd name="T106" fmla="*/ 158 w 291"/>
                  <a:gd name="T107" fmla="*/ 172 h 214"/>
                  <a:gd name="T108" fmla="*/ 162 w 291"/>
                  <a:gd name="T109" fmla="*/ 172 h 214"/>
                  <a:gd name="T110" fmla="*/ 33 w 291"/>
                  <a:gd name="T111" fmla="*/ 169 h 214"/>
                  <a:gd name="T112" fmla="*/ 231 w 291"/>
                  <a:gd name="T113" fmla="*/ 171 h 214"/>
                  <a:gd name="T114" fmla="*/ 18 w 291"/>
                  <a:gd name="T115" fmla="*/ 178 h 214"/>
                  <a:gd name="T116" fmla="*/ 201 w 291"/>
                  <a:gd name="T117" fmla="*/ 183 h 214"/>
                  <a:gd name="T118" fmla="*/ 42 w 291"/>
                  <a:gd name="T119" fmla="*/ 192 h 214"/>
                  <a:gd name="T120" fmla="*/ 101 w 291"/>
                  <a:gd name="T121" fmla="*/ 201 h 214"/>
                  <a:gd name="T122" fmla="*/ 89 w 291"/>
                  <a:gd name="T123" fmla="*/ 209 h 214"/>
                  <a:gd name="T124" fmla="*/ 33 w 291"/>
                  <a:gd name="T125" fmla="*/ 20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 h="214">
                    <a:moveTo>
                      <a:pt x="274" y="200"/>
                    </a:moveTo>
                    <a:cubicBezTo>
                      <a:pt x="229" y="199"/>
                      <a:pt x="188" y="205"/>
                      <a:pt x="142" y="210"/>
                    </a:cubicBezTo>
                    <a:cubicBezTo>
                      <a:pt x="110" y="214"/>
                      <a:pt x="82" y="213"/>
                      <a:pt x="47" y="211"/>
                    </a:cubicBezTo>
                    <a:cubicBezTo>
                      <a:pt x="34" y="211"/>
                      <a:pt x="17" y="208"/>
                      <a:pt x="13" y="197"/>
                    </a:cubicBezTo>
                    <a:cubicBezTo>
                      <a:pt x="8" y="186"/>
                      <a:pt x="12" y="167"/>
                      <a:pt x="12" y="152"/>
                    </a:cubicBezTo>
                    <a:cubicBezTo>
                      <a:pt x="11" y="141"/>
                      <a:pt x="11" y="124"/>
                      <a:pt x="10" y="110"/>
                    </a:cubicBezTo>
                    <a:cubicBezTo>
                      <a:pt x="10" y="84"/>
                      <a:pt x="0" y="45"/>
                      <a:pt x="16" y="27"/>
                    </a:cubicBezTo>
                    <a:cubicBezTo>
                      <a:pt x="29" y="11"/>
                      <a:pt x="60" y="13"/>
                      <a:pt x="92" y="10"/>
                    </a:cubicBezTo>
                    <a:cubicBezTo>
                      <a:pt x="118" y="8"/>
                      <a:pt x="152" y="9"/>
                      <a:pt x="176" y="8"/>
                    </a:cubicBezTo>
                    <a:cubicBezTo>
                      <a:pt x="184" y="7"/>
                      <a:pt x="192" y="5"/>
                      <a:pt x="201" y="4"/>
                    </a:cubicBezTo>
                    <a:cubicBezTo>
                      <a:pt x="226" y="2"/>
                      <a:pt x="261" y="0"/>
                      <a:pt x="274" y="15"/>
                    </a:cubicBezTo>
                    <a:cubicBezTo>
                      <a:pt x="277" y="19"/>
                      <a:pt x="281" y="33"/>
                      <a:pt x="283" y="41"/>
                    </a:cubicBezTo>
                    <a:cubicBezTo>
                      <a:pt x="286" y="51"/>
                      <a:pt x="287" y="74"/>
                      <a:pt x="288" y="88"/>
                    </a:cubicBezTo>
                    <a:cubicBezTo>
                      <a:pt x="289" y="101"/>
                      <a:pt x="288" y="117"/>
                      <a:pt x="288" y="132"/>
                    </a:cubicBezTo>
                    <a:cubicBezTo>
                      <a:pt x="288" y="165"/>
                      <a:pt x="291" y="182"/>
                      <a:pt x="274" y="200"/>
                    </a:cubicBezTo>
                    <a:close/>
                    <a:moveTo>
                      <a:pt x="201" y="13"/>
                    </a:moveTo>
                    <a:cubicBezTo>
                      <a:pt x="201" y="13"/>
                      <a:pt x="201" y="13"/>
                      <a:pt x="201" y="13"/>
                    </a:cubicBezTo>
                    <a:cubicBezTo>
                      <a:pt x="205" y="13"/>
                      <a:pt x="206" y="11"/>
                      <a:pt x="206" y="8"/>
                    </a:cubicBezTo>
                    <a:cubicBezTo>
                      <a:pt x="203" y="8"/>
                      <a:pt x="200" y="9"/>
                      <a:pt x="201" y="13"/>
                    </a:cubicBezTo>
                    <a:close/>
                    <a:moveTo>
                      <a:pt x="208" y="18"/>
                    </a:moveTo>
                    <a:cubicBezTo>
                      <a:pt x="208" y="18"/>
                      <a:pt x="208" y="18"/>
                      <a:pt x="208" y="18"/>
                    </a:cubicBezTo>
                    <a:cubicBezTo>
                      <a:pt x="213" y="14"/>
                      <a:pt x="221" y="13"/>
                      <a:pt x="224" y="8"/>
                    </a:cubicBezTo>
                    <a:cubicBezTo>
                      <a:pt x="214" y="5"/>
                      <a:pt x="205" y="12"/>
                      <a:pt x="208" y="18"/>
                    </a:cubicBezTo>
                    <a:close/>
                    <a:moveTo>
                      <a:pt x="209" y="22"/>
                    </a:moveTo>
                    <a:cubicBezTo>
                      <a:pt x="209" y="22"/>
                      <a:pt x="209" y="22"/>
                      <a:pt x="209" y="22"/>
                    </a:cubicBezTo>
                    <a:cubicBezTo>
                      <a:pt x="220" y="22"/>
                      <a:pt x="229" y="14"/>
                      <a:pt x="237" y="8"/>
                    </a:cubicBezTo>
                    <a:cubicBezTo>
                      <a:pt x="225" y="10"/>
                      <a:pt x="218" y="17"/>
                      <a:pt x="209" y="22"/>
                    </a:cubicBezTo>
                    <a:close/>
                    <a:moveTo>
                      <a:pt x="232" y="15"/>
                    </a:moveTo>
                    <a:cubicBezTo>
                      <a:pt x="232" y="15"/>
                      <a:pt x="232" y="15"/>
                      <a:pt x="232" y="15"/>
                    </a:cubicBezTo>
                    <a:cubicBezTo>
                      <a:pt x="226" y="19"/>
                      <a:pt x="219" y="21"/>
                      <a:pt x="215" y="26"/>
                    </a:cubicBezTo>
                    <a:cubicBezTo>
                      <a:pt x="226" y="25"/>
                      <a:pt x="240" y="16"/>
                      <a:pt x="248" y="9"/>
                    </a:cubicBezTo>
                    <a:cubicBezTo>
                      <a:pt x="243" y="8"/>
                      <a:pt x="237" y="13"/>
                      <a:pt x="232" y="15"/>
                    </a:cubicBezTo>
                    <a:close/>
                    <a:moveTo>
                      <a:pt x="247" y="17"/>
                    </a:moveTo>
                    <a:cubicBezTo>
                      <a:pt x="247" y="17"/>
                      <a:pt x="247" y="17"/>
                      <a:pt x="247" y="17"/>
                    </a:cubicBezTo>
                    <a:cubicBezTo>
                      <a:pt x="253" y="17"/>
                      <a:pt x="256" y="15"/>
                      <a:pt x="257" y="10"/>
                    </a:cubicBezTo>
                    <a:cubicBezTo>
                      <a:pt x="251" y="10"/>
                      <a:pt x="251" y="15"/>
                      <a:pt x="247" y="17"/>
                    </a:cubicBezTo>
                    <a:close/>
                    <a:moveTo>
                      <a:pt x="126" y="17"/>
                    </a:moveTo>
                    <a:cubicBezTo>
                      <a:pt x="126" y="17"/>
                      <a:pt x="126" y="17"/>
                      <a:pt x="126" y="17"/>
                    </a:cubicBezTo>
                    <a:cubicBezTo>
                      <a:pt x="127" y="14"/>
                      <a:pt x="132" y="16"/>
                      <a:pt x="131" y="12"/>
                    </a:cubicBezTo>
                    <a:cubicBezTo>
                      <a:pt x="129" y="12"/>
                      <a:pt x="123" y="15"/>
                      <a:pt x="126" y="17"/>
                    </a:cubicBezTo>
                    <a:close/>
                    <a:moveTo>
                      <a:pt x="125" y="23"/>
                    </a:moveTo>
                    <a:cubicBezTo>
                      <a:pt x="125" y="23"/>
                      <a:pt x="125" y="23"/>
                      <a:pt x="125" y="23"/>
                    </a:cubicBezTo>
                    <a:cubicBezTo>
                      <a:pt x="133" y="20"/>
                      <a:pt x="141" y="18"/>
                      <a:pt x="144" y="12"/>
                    </a:cubicBezTo>
                    <a:cubicBezTo>
                      <a:pt x="134" y="12"/>
                      <a:pt x="130" y="18"/>
                      <a:pt x="125" y="23"/>
                    </a:cubicBezTo>
                    <a:close/>
                    <a:moveTo>
                      <a:pt x="125" y="26"/>
                    </a:moveTo>
                    <a:cubicBezTo>
                      <a:pt x="125" y="26"/>
                      <a:pt x="125" y="26"/>
                      <a:pt x="125" y="26"/>
                    </a:cubicBezTo>
                    <a:cubicBezTo>
                      <a:pt x="115" y="30"/>
                      <a:pt x="129" y="24"/>
                      <a:pt x="125" y="26"/>
                    </a:cubicBezTo>
                    <a:close/>
                    <a:moveTo>
                      <a:pt x="112" y="37"/>
                    </a:moveTo>
                    <a:cubicBezTo>
                      <a:pt x="112" y="37"/>
                      <a:pt x="112" y="37"/>
                      <a:pt x="112" y="37"/>
                    </a:cubicBezTo>
                    <a:cubicBezTo>
                      <a:pt x="126" y="34"/>
                      <a:pt x="136" y="25"/>
                      <a:pt x="148" y="19"/>
                    </a:cubicBezTo>
                    <a:cubicBezTo>
                      <a:pt x="155" y="16"/>
                      <a:pt x="164" y="17"/>
                      <a:pt x="171" y="12"/>
                    </a:cubicBezTo>
                    <a:cubicBezTo>
                      <a:pt x="164" y="12"/>
                      <a:pt x="158" y="12"/>
                      <a:pt x="152" y="12"/>
                    </a:cubicBezTo>
                    <a:cubicBezTo>
                      <a:pt x="143" y="20"/>
                      <a:pt x="132" y="24"/>
                      <a:pt x="120" y="29"/>
                    </a:cubicBezTo>
                    <a:cubicBezTo>
                      <a:pt x="120" y="29"/>
                      <a:pt x="119" y="28"/>
                      <a:pt x="119" y="29"/>
                    </a:cubicBezTo>
                    <a:cubicBezTo>
                      <a:pt x="122" y="33"/>
                      <a:pt x="111" y="32"/>
                      <a:pt x="112" y="37"/>
                    </a:cubicBezTo>
                    <a:close/>
                    <a:moveTo>
                      <a:pt x="100" y="18"/>
                    </a:moveTo>
                    <a:cubicBezTo>
                      <a:pt x="100" y="18"/>
                      <a:pt x="100" y="18"/>
                      <a:pt x="100" y="18"/>
                    </a:cubicBezTo>
                    <a:cubicBezTo>
                      <a:pt x="102" y="20"/>
                      <a:pt x="107" y="16"/>
                      <a:pt x="110" y="14"/>
                    </a:cubicBezTo>
                    <a:cubicBezTo>
                      <a:pt x="106" y="11"/>
                      <a:pt x="99" y="13"/>
                      <a:pt x="100" y="18"/>
                    </a:cubicBezTo>
                    <a:close/>
                    <a:moveTo>
                      <a:pt x="114" y="17"/>
                    </a:moveTo>
                    <a:cubicBezTo>
                      <a:pt x="114" y="17"/>
                      <a:pt x="114" y="17"/>
                      <a:pt x="114" y="17"/>
                    </a:cubicBezTo>
                    <a:cubicBezTo>
                      <a:pt x="116" y="16"/>
                      <a:pt x="120" y="17"/>
                      <a:pt x="120" y="13"/>
                    </a:cubicBezTo>
                    <a:cubicBezTo>
                      <a:pt x="116" y="13"/>
                      <a:pt x="113" y="13"/>
                      <a:pt x="114" y="17"/>
                    </a:cubicBezTo>
                    <a:close/>
                    <a:moveTo>
                      <a:pt x="180" y="19"/>
                    </a:moveTo>
                    <a:cubicBezTo>
                      <a:pt x="180" y="19"/>
                      <a:pt x="180" y="19"/>
                      <a:pt x="180" y="19"/>
                    </a:cubicBezTo>
                    <a:cubicBezTo>
                      <a:pt x="183" y="18"/>
                      <a:pt x="188" y="18"/>
                      <a:pt x="189" y="13"/>
                    </a:cubicBezTo>
                    <a:cubicBezTo>
                      <a:pt x="183" y="12"/>
                      <a:pt x="181" y="15"/>
                      <a:pt x="180" y="19"/>
                    </a:cubicBezTo>
                    <a:close/>
                    <a:moveTo>
                      <a:pt x="233" y="31"/>
                    </a:moveTo>
                    <a:cubicBezTo>
                      <a:pt x="233" y="31"/>
                      <a:pt x="233" y="31"/>
                      <a:pt x="233" y="31"/>
                    </a:cubicBezTo>
                    <a:cubicBezTo>
                      <a:pt x="248" y="31"/>
                      <a:pt x="252" y="20"/>
                      <a:pt x="264" y="17"/>
                    </a:cubicBezTo>
                    <a:cubicBezTo>
                      <a:pt x="264" y="20"/>
                      <a:pt x="262" y="21"/>
                      <a:pt x="261" y="23"/>
                    </a:cubicBezTo>
                    <a:cubicBezTo>
                      <a:pt x="266" y="23"/>
                      <a:pt x="268" y="21"/>
                      <a:pt x="269" y="17"/>
                    </a:cubicBezTo>
                    <a:cubicBezTo>
                      <a:pt x="265" y="16"/>
                      <a:pt x="265" y="12"/>
                      <a:pt x="260" y="13"/>
                    </a:cubicBezTo>
                    <a:cubicBezTo>
                      <a:pt x="256" y="23"/>
                      <a:pt x="238" y="21"/>
                      <a:pt x="233" y="31"/>
                    </a:cubicBezTo>
                    <a:close/>
                    <a:moveTo>
                      <a:pt x="78" y="18"/>
                    </a:moveTo>
                    <a:cubicBezTo>
                      <a:pt x="78" y="18"/>
                      <a:pt x="78" y="18"/>
                      <a:pt x="78" y="18"/>
                    </a:cubicBezTo>
                    <a:cubicBezTo>
                      <a:pt x="81" y="18"/>
                      <a:pt x="84" y="18"/>
                      <a:pt x="84" y="14"/>
                    </a:cubicBezTo>
                    <a:cubicBezTo>
                      <a:pt x="82" y="15"/>
                      <a:pt x="77" y="14"/>
                      <a:pt x="78" y="18"/>
                    </a:cubicBezTo>
                    <a:close/>
                    <a:moveTo>
                      <a:pt x="63" y="17"/>
                    </a:moveTo>
                    <a:cubicBezTo>
                      <a:pt x="63" y="17"/>
                      <a:pt x="63" y="17"/>
                      <a:pt x="63" y="17"/>
                    </a:cubicBezTo>
                    <a:cubicBezTo>
                      <a:pt x="63" y="24"/>
                      <a:pt x="47" y="21"/>
                      <a:pt x="52" y="29"/>
                    </a:cubicBezTo>
                    <a:cubicBezTo>
                      <a:pt x="57" y="24"/>
                      <a:pt x="65" y="21"/>
                      <a:pt x="70" y="17"/>
                    </a:cubicBezTo>
                    <a:cubicBezTo>
                      <a:pt x="66" y="17"/>
                      <a:pt x="67" y="15"/>
                      <a:pt x="63" y="17"/>
                    </a:cubicBezTo>
                    <a:close/>
                    <a:moveTo>
                      <a:pt x="54" y="22"/>
                    </a:moveTo>
                    <a:cubicBezTo>
                      <a:pt x="54" y="22"/>
                      <a:pt x="54" y="22"/>
                      <a:pt x="54" y="22"/>
                    </a:cubicBezTo>
                    <a:cubicBezTo>
                      <a:pt x="54" y="20"/>
                      <a:pt x="56" y="20"/>
                      <a:pt x="58" y="21"/>
                    </a:cubicBezTo>
                    <a:cubicBezTo>
                      <a:pt x="58" y="19"/>
                      <a:pt x="58" y="18"/>
                      <a:pt x="58" y="17"/>
                    </a:cubicBezTo>
                    <a:cubicBezTo>
                      <a:pt x="55" y="16"/>
                      <a:pt x="50" y="20"/>
                      <a:pt x="54" y="22"/>
                    </a:cubicBezTo>
                    <a:close/>
                    <a:moveTo>
                      <a:pt x="223" y="29"/>
                    </a:moveTo>
                    <a:cubicBezTo>
                      <a:pt x="223" y="29"/>
                      <a:pt x="223" y="29"/>
                      <a:pt x="223" y="29"/>
                    </a:cubicBezTo>
                    <a:cubicBezTo>
                      <a:pt x="230" y="26"/>
                      <a:pt x="245" y="24"/>
                      <a:pt x="243" y="17"/>
                    </a:cubicBezTo>
                    <a:cubicBezTo>
                      <a:pt x="237" y="21"/>
                      <a:pt x="226" y="21"/>
                      <a:pt x="223" y="29"/>
                    </a:cubicBezTo>
                    <a:close/>
                    <a:moveTo>
                      <a:pt x="101" y="31"/>
                    </a:moveTo>
                    <a:cubicBezTo>
                      <a:pt x="101" y="31"/>
                      <a:pt x="101" y="31"/>
                      <a:pt x="101" y="31"/>
                    </a:cubicBezTo>
                    <a:cubicBezTo>
                      <a:pt x="109" y="34"/>
                      <a:pt x="116" y="26"/>
                      <a:pt x="120" y="21"/>
                    </a:cubicBezTo>
                    <a:cubicBezTo>
                      <a:pt x="118" y="21"/>
                      <a:pt x="117" y="20"/>
                      <a:pt x="116" y="19"/>
                    </a:cubicBezTo>
                    <a:cubicBezTo>
                      <a:pt x="114" y="26"/>
                      <a:pt x="103" y="24"/>
                      <a:pt x="101" y="31"/>
                    </a:cubicBezTo>
                    <a:close/>
                    <a:moveTo>
                      <a:pt x="206" y="19"/>
                    </a:moveTo>
                    <a:cubicBezTo>
                      <a:pt x="206" y="19"/>
                      <a:pt x="206" y="19"/>
                      <a:pt x="206" y="19"/>
                    </a:cubicBezTo>
                    <a:cubicBezTo>
                      <a:pt x="205" y="18"/>
                      <a:pt x="203" y="20"/>
                      <a:pt x="203" y="21"/>
                    </a:cubicBezTo>
                    <a:cubicBezTo>
                      <a:pt x="201" y="25"/>
                      <a:pt x="209" y="21"/>
                      <a:pt x="206" y="19"/>
                    </a:cubicBezTo>
                    <a:close/>
                    <a:moveTo>
                      <a:pt x="28" y="26"/>
                    </a:moveTo>
                    <a:cubicBezTo>
                      <a:pt x="28" y="26"/>
                      <a:pt x="28" y="26"/>
                      <a:pt x="28" y="26"/>
                    </a:cubicBezTo>
                    <a:cubicBezTo>
                      <a:pt x="31" y="25"/>
                      <a:pt x="34" y="25"/>
                      <a:pt x="33" y="22"/>
                    </a:cubicBezTo>
                    <a:cubicBezTo>
                      <a:pt x="31" y="22"/>
                      <a:pt x="28" y="22"/>
                      <a:pt x="28" y="26"/>
                    </a:cubicBezTo>
                    <a:close/>
                    <a:moveTo>
                      <a:pt x="134" y="45"/>
                    </a:moveTo>
                    <a:cubicBezTo>
                      <a:pt x="134" y="45"/>
                      <a:pt x="134" y="45"/>
                      <a:pt x="134" y="45"/>
                    </a:cubicBezTo>
                    <a:cubicBezTo>
                      <a:pt x="132" y="48"/>
                      <a:pt x="135" y="49"/>
                      <a:pt x="133" y="50"/>
                    </a:cubicBezTo>
                    <a:cubicBezTo>
                      <a:pt x="126" y="53"/>
                      <a:pt x="118" y="55"/>
                      <a:pt x="117" y="64"/>
                    </a:cubicBezTo>
                    <a:cubicBezTo>
                      <a:pt x="119" y="64"/>
                      <a:pt x="121" y="64"/>
                      <a:pt x="121" y="65"/>
                    </a:cubicBezTo>
                    <a:cubicBezTo>
                      <a:pt x="115" y="67"/>
                      <a:pt x="109" y="71"/>
                      <a:pt x="105" y="75"/>
                    </a:cubicBezTo>
                    <a:cubicBezTo>
                      <a:pt x="116" y="73"/>
                      <a:pt x="124" y="68"/>
                      <a:pt x="129" y="59"/>
                    </a:cubicBezTo>
                    <a:cubicBezTo>
                      <a:pt x="129" y="60"/>
                      <a:pt x="129" y="62"/>
                      <a:pt x="131" y="61"/>
                    </a:cubicBezTo>
                    <a:cubicBezTo>
                      <a:pt x="136" y="50"/>
                      <a:pt x="153" y="51"/>
                      <a:pt x="156" y="37"/>
                    </a:cubicBezTo>
                    <a:cubicBezTo>
                      <a:pt x="163" y="35"/>
                      <a:pt x="169" y="30"/>
                      <a:pt x="176" y="27"/>
                    </a:cubicBezTo>
                    <a:cubicBezTo>
                      <a:pt x="178" y="26"/>
                      <a:pt x="183" y="28"/>
                      <a:pt x="184" y="23"/>
                    </a:cubicBezTo>
                    <a:cubicBezTo>
                      <a:pt x="164" y="22"/>
                      <a:pt x="152" y="40"/>
                      <a:pt x="134" y="45"/>
                    </a:cubicBezTo>
                    <a:close/>
                    <a:moveTo>
                      <a:pt x="273" y="40"/>
                    </a:moveTo>
                    <a:cubicBezTo>
                      <a:pt x="273" y="40"/>
                      <a:pt x="273" y="40"/>
                      <a:pt x="273" y="40"/>
                    </a:cubicBezTo>
                    <a:cubicBezTo>
                      <a:pt x="278" y="36"/>
                      <a:pt x="275" y="22"/>
                      <a:pt x="269" y="22"/>
                    </a:cubicBezTo>
                    <a:cubicBezTo>
                      <a:pt x="270" y="30"/>
                      <a:pt x="270" y="38"/>
                      <a:pt x="273" y="40"/>
                    </a:cubicBezTo>
                    <a:close/>
                    <a:moveTo>
                      <a:pt x="130" y="38"/>
                    </a:moveTo>
                    <a:cubicBezTo>
                      <a:pt x="130" y="38"/>
                      <a:pt x="130" y="38"/>
                      <a:pt x="130" y="38"/>
                    </a:cubicBezTo>
                    <a:cubicBezTo>
                      <a:pt x="131" y="36"/>
                      <a:pt x="129" y="30"/>
                      <a:pt x="128" y="35"/>
                    </a:cubicBezTo>
                    <a:cubicBezTo>
                      <a:pt x="130" y="35"/>
                      <a:pt x="124" y="38"/>
                      <a:pt x="122" y="40"/>
                    </a:cubicBezTo>
                    <a:cubicBezTo>
                      <a:pt x="122" y="38"/>
                      <a:pt x="123" y="36"/>
                      <a:pt x="121" y="36"/>
                    </a:cubicBezTo>
                    <a:cubicBezTo>
                      <a:pt x="121" y="37"/>
                      <a:pt x="120" y="37"/>
                      <a:pt x="119" y="37"/>
                    </a:cubicBezTo>
                    <a:cubicBezTo>
                      <a:pt x="119" y="40"/>
                      <a:pt x="122" y="41"/>
                      <a:pt x="125" y="42"/>
                    </a:cubicBezTo>
                    <a:cubicBezTo>
                      <a:pt x="127" y="42"/>
                      <a:pt x="126" y="40"/>
                      <a:pt x="128" y="40"/>
                    </a:cubicBezTo>
                    <a:cubicBezTo>
                      <a:pt x="132" y="46"/>
                      <a:pt x="138" y="37"/>
                      <a:pt x="144" y="33"/>
                    </a:cubicBezTo>
                    <a:cubicBezTo>
                      <a:pt x="149" y="30"/>
                      <a:pt x="158" y="29"/>
                      <a:pt x="157" y="23"/>
                    </a:cubicBezTo>
                    <a:cubicBezTo>
                      <a:pt x="145" y="26"/>
                      <a:pt x="139" y="34"/>
                      <a:pt x="130" y="38"/>
                    </a:cubicBezTo>
                    <a:close/>
                    <a:moveTo>
                      <a:pt x="86" y="29"/>
                    </a:moveTo>
                    <a:cubicBezTo>
                      <a:pt x="86" y="29"/>
                      <a:pt x="86" y="29"/>
                      <a:pt x="86" y="29"/>
                    </a:cubicBezTo>
                    <a:cubicBezTo>
                      <a:pt x="87" y="27"/>
                      <a:pt x="93" y="30"/>
                      <a:pt x="92" y="24"/>
                    </a:cubicBezTo>
                    <a:cubicBezTo>
                      <a:pt x="88" y="24"/>
                      <a:pt x="82" y="27"/>
                      <a:pt x="86" y="29"/>
                    </a:cubicBezTo>
                    <a:close/>
                    <a:moveTo>
                      <a:pt x="248" y="29"/>
                    </a:moveTo>
                    <a:cubicBezTo>
                      <a:pt x="248" y="29"/>
                      <a:pt x="248" y="29"/>
                      <a:pt x="248" y="29"/>
                    </a:cubicBezTo>
                    <a:cubicBezTo>
                      <a:pt x="252" y="30"/>
                      <a:pt x="255" y="30"/>
                      <a:pt x="255" y="26"/>
                    </a:cubicBezTo>
                    <a:cubicBezTo>
                      <a:pt x="252" y="26"/>
                      <a:pt x="249" y="27"/>
                      <a:pt x="248" y="29"/>
                    </a:cubicBezTo>
                    <a:close/>
                    <a:moveTo>
                      <a:pt x="63" y="28"/>
                    </a:moveTo>
                    <a:cubicBezTo>
                      <a:pt x="63" y="28"/>
                      <a:pt x="63" y="28"/>
                      <a:pt x="63" y="28"/>
                    </a:cubicBezTo>
                    <a:cubicBezTo>
                      <a:pt x="49" y="29"/>
                      <a:pt x="45" y="36"/>
                      <a:pt x="32" y="41"/>
                    </a:cubicBezTo>
                    <a:cubicBezTo>
                      <a:pt x="34" y="39"/>
                      <a:pt x="33" y="38"/>
                      <a:pt x="31" y="37"/>
                    </a:cubicBezTo>
                    <a:cubicBezTo>
                      <a:pt x="30" y="40"/>
                      <a:pt x="26" y="38"/>
                      <a:pt x="27" y="42"/>
                    </a:cubicBezTo>
                    <a:cubicBezTo>
                      <a:pt x="27" y="44"/>
                      <a:pt x="31" y="43"/>
                      <a:pt x="31" y="45"/>
                    </a:cubicBezTo>
                    <a:cubicBezTo>
                      <a:pt x="28" y="47"/>
                      <a:pt x="25" y="48"/>
                      <a:pt x="26" y="54"/>
                    </a:cubicBezTo>
                    <a:cubicBezTo>
                      <a:pt x="34" y="53"/>
                      <a:pt x="29" y="48"/>
                      <a:pt x="36" y="46"/>
                    </a:cubicBezTo>
                    <a:cubicBezTo>
                      <a:pt x="45" y="47"/>
                      <a:pt x="49" y="35"/>
                      <a:pt x="55" y="37"/>
                    </a:cubicBezTo>
                    <a:cubicBezTo>
                      <a:pt x="54" y="41"/>
                      <a:pt x="49" y="41"/>
                      <a:pt x="49" y="45"/>
                    </a:cubicBezTo>
                    <a:cubicBezTo>
                      <a:pt x="53" y="45"/>
                      <a:pt x="53" y="41"/>
                      <a:pt x="58" y="41"/>
                    </a:cubicBezTo>
                    <a:cubicBezTo>
                      <a:pt x="58" y="43"/>
                      <a:pt x="58" y="44"/>
                      <a:pt x="59" y="45"/>
                    </a:cubicBezTo>
                    <a:cubicBezTo>
                      <a:pt x="54" y="48"/>
                      <a:pt x="50" y="52"/>
                      <a:pt x="45" y="55"/>
                    </a:cubicBezTo>
                    <a:cubicBezTo>
                      <a:pt x="49" y="60"/>
                      <a:pt x="37" y="61"/>
                      <a:pt x="41" y="65"/>
                    </a:cubicBezTo>
                    <a:cubicBezTo>
                      <a:pt x="54" y="50"/>
                      <a:pt x="72" y="48"/>
                      <a:pt x="84" y="32"/>
                    </a:cubicBezTo>
                    <a:cubicBezTo>
                      <a:pt x="75" y="29"/>
                      <a:pt x="72" y="42"/>
                      <a:pt x="61" y="42"/>
                    </a:cubicBezTo>
                    <a:cubicBezTo>
                      <a:pt x="64" y="39"/>
                      <a:pt x="66" y="35"/>
                      <a:pt x="69" y="32"/>
                    </a:cubicBezTo>
                    <a:cubicBezTo>
                      <a:pt x="66" y="33"/>
                      <a:pt x="59" y="37"/>
                      <a:pt x="58" y="35"/>
                    </a:cubicBezTo>
                    <a:cubicBezTo>
                      <a:pt x="60" y="33"/>
                      <a:pt x="63" y="32"/>
                      <a:pt x="63" y="28"/>
                    </a:cubicBezTo>
                    <a:close/>
                    <a:moveTo>
                      <a:pt x="157" y="45"/>
                    </a:moveTo>
                    <a:cubicBezTo>
                      <a:pt x="157" y="45"/>
                      <a:pt x="157" y="45"/>
                      <a:pt x="157" y="45"/>
                    </a:cubicBezTo>
                    <a:cubicBezTo>
                      <a:pt x="150" y="50"/>
                      <a:pt x="142" y="54"/>
                      <a:pt x="138" y="60"/>
                    </a:cubicBezTo>
                    <a:cubicBezTo>
                      <a:pt x="146" y="59"/>
                      <a:pt x="149" y="53"/>
                      <a:pt x="157" y="52"/>
                    </a:cubicBezTo>
                    <a:cubicBezTo>
                      <a:pt x="162" y="41"/>
                      <a:pt x="177" y="39"/>
                      <a:pt x="185" y="31"/>
                    </a:cubicBezTo>
                    <a:cubicBezTo>
                      <a:pt x="173" y="29"/>
                      <a:pt x="166" y="38"/>
                      <a:pt x="157" y="45"/>
                    </a:cubicBezTo>
                    <a:close/>
                    <a:moveTo>
                      <a:pt x="14" y="42"/>
                    </a:moveTo>
                    <a:cubicBezTo>
                      <a:pt x="14" y="42"/>
                      <a:pt x="14" y="42"/>
                      <a:pt x="14" y="42"/>
                    </a:cubicBezTo>
                    <a:cubicBezTo>
                      <a:pt x="19" y="42"/>
                      <a:pt x="23" y="33"/>
                      <a:pt x="18" y="31"/>
                    </a:cubicBezTo>
                    <a:cubicBezTo>
                      <a:pt x="16" y="34"/>
                      <a:pt x="14" y="37"/>
                      <a:pt x="14" y="42"/>
                    </a:cubicBezTo>
                    <a:close/>
                    <a:moveTo>
                      <a:pt x="158" y="57"/>
                    </a:moveTo>
                    <a:cubicBezTo>
                      <a:pt x="158" y="57"/>
                      <a:pt x="158" y="57"/>
                      <a:pt x="158" y="57"/>
                    </a:cubicBezTo>
                    <a:cubicBezTo>
                      <a:pt x="155" y="71"/>
                      <a:pt x="138" y="70"/>
                      <a:pt x="131" y="80"/>
                    </a:cubicBezTo>
                    <a:cubicBezTo>
                      <a:pt x="144" y="78"/>
                      <a:pt x="151" y="69"/>
                      <a:pt x="162" y="65"/>
                    </a:cubicBezTo>
                    <a:cubicBezTo>
                      <a:pt x="161" y="62"/>
                      <a:pt x="162" y="60"/>
                      <a:pt x="163" y="59"/>
                    </a:cubicBezTo>
                    <a:cubicBezTo>
                      <a:pt x="177" y="50"/>
                      <a:pt x="192" y="45"/>
                      <a:pt x="203" y="33"/>
                    </a:cubicBezTo>
                    <a:cubicBezTo>
                      <a:pt x="183" y="36"/>
                      <a:pt x="175" y="51"/>
                      <a:pt x="158" y="57"/>
                    </a:cubicBezTo>
                    <a:close/>
                    <a:moveTo>
                      <a:pt x="86" y="46"/>
                    </a:moveTo>
                    <a:cubicBezTo>
                      <a:pt x="86" y="46"/>
                      <a:pt x="86" y="46"/>
                      <a:pt x="86" y="46"/>
                    </a:cubicBezTo>
                    <a:cubicBezTo>
                      <a:pt x="92" y="44"/>
                      <a:pt x="97" y="41"/>
                      <a:pt x="98" y="35"/>
                    </a:cubicBezTo>
                    <a:cubicBezTo>
                      <a:pt x="90" y="35"/>
                      <a:pt x="87" y="40"/>
                      <a:pt x="86" y="46"/>
                    </a:cubicBezTo>
                    <a:close/>
                    <a:moveTo>
                      <a:pt x="181" y="38"/>
                    </a:moveTo>
                    <a:cubicBezTo>
                      <a:pt x="181" y="38"/>
                      <a:pt x="181" y="38"/>
                      <a:pt x="181" y="38"/>
                    </a:cubicBezTo>
                    <a:cubicBezTo>
                      <a:pt x="184" y="38"/>
                      <a:pt x="188" y="38"/>
                      <a:pt x="187" y="35"/>
                    </a:cubicBezTo>
                    <a:cubicBezTo>
                      <a:pt x="184" y="35"/>
                      <a:pt x="182" y="36"/>
                      <a:pt x="181" y="38"/>
                    </a:cubicBezTo>
                    <a:close/>
                    <a:moveTo>
                      <a:pt x="215" y="36"/>
                    </a:moveTo>
                    <a:cubicBezTo>
                      <a:pt x="215" y="36"/>
                      <a:pt x="215" y="36"/>
                      <a:pt x="215" y="36"/>
                    </a:cubicBezTo>
                    <a:cubicBezTo>
                      <a:pt x="204" y="34"/>
                      <a:pt x="200" y="41"/>
                      <a:pt x="192" y="43"/>
                    </a:cubicBezTo>
                    <a:cubicBezTo>
                      <a:pt x="184" y="56"/>
                      <a:pt x="170" y="62"/>
                      <a:pt x="161" y="74"/>
                    </a:cubicBezTo>
                    <a:cubicBezTo>
                      <a:pt x="180" y="68"/>
                      <a:pt x="189" y="52"/>
                      <a:pt x="206" y="43"/>
                    </a:cubicBezTo>
                    <a:cubicBezTo>
                      <a:pt x="204" y="48"/>
                      <a:pt x="198" y="48"/>
                      <a:pt x="196" y="54"/>
                    </a:cubicBezTo>
                    <a:cubicBezTo>
                      <a:pt x="206" y="50"/>
                      <a:pt x="216" y="45"/>
                      <a:pt x="215" y="36"/>
                    </a:cubicBezTo>
                    <a:close/>
                    <a:moveTo>
                      <a:pt x="212" y="50"/>
                    </a:moveTo>
                    <a:cubicBezTo>
                      <a:pt x="212" y="50"/>
                      <a:pt x="212" y="50"/>
                      <a:pt x="212" y="50"/>
                    </a:cubicBezTo>
                    <a:cubicBezTo>
                      <a:pt x="215" y="44"/>
                      <a:pt x="225" y="46"/>
                      <a:pt x="227" y="38"/>
                    </a:cubicBezTo>
                    <a:cubicBezTo>
                      <a:pt x="219" y="39"/>
                      <a:pt x="211" y="45"/>
                      <a:pt x="212" y="50"/>
                    </a:cubicBezTo>
                    <a:close/>
                    <a:moveTo>
                      <a:pt x="226" y="54"/>
                    </a:moveTo>
                    <a:cubicBezTo>
                      <a:pt x="226" y="54"/>
                      <a:pt x="226" y="54"/>
                      <a:pt x="226" y="54"/>
                    </a:cubicBezTo>
                    <a:cubicBezTo>
                      <a:pt x="232" y="50"/>
                      <a:pt x="241" y="47"/>
                      <a:pt x="246" y="40"/>
                    </a:cubicBezTo>
                    <a:cubicBezTo>
                      <a:pt x="239" y="39"/>
                      <a:pt x="232" y="43"/>
                      <a:pt x="226" y="46"/>
                    </a:cubicBezTo>
                    <a:cubicBezTo>
                      <a:pt x="212" y="53"/>
                      <a:pt x="198" y="65"/>
                      <a:pt x="185" y="71"/>
                    </a:cubicBezTo>
                    <a:cubicBezTo>
                      <a:pt x="183" y="72"/>
                      <a:pt x="181" y="71"/>
                      <a:pt x="180" y="71"/>
                    </a:cubicBezTo>
                    <a:cubicBezTo>
                      <a:pt x="170" y="75"/>
                      <a:pt x="163" y="85"/>
                      <a:pt x="158" y="90"/>
                    </a:cubicBezTo>
                    <a:cubicBezTo>
                      <a:pt x="160" y="87"/>
                      <a:pt x="158" y="93"/>
                      <a:pt x="158" y="94"/>
                    </a:cubicBezTo>
                    <a:cubicBezTo>
                      <a:pt x="171" y="96"/>
                      <a:pt x="180" y="83"/>
                      <a:pt x="189" y="76"/>
                    </a:cubicBezTo>
                    <a:cubicBezTo>
                      <a:pt x="183" y="75"/>
                      <a:pt x="180" y="82"/>
                      <a:pt x="177" y="79"/>
                    </a:cubicBezTo>
                    <a:cubicBezTo>
                      <a:pt x="196" y="70"/>
                      <a:pt x="209" y="63"/>
                      <a:pt x="226" y="54"/>
                    </a:cubicBezTo>
                    <a:close/>
                    <a:moveTo>
                      <a:pt x="228" y="55"/>
                    </a:moveTo>
                    <a:cubicBezTo>
                      <a:pt x="228" y="55"/>
                      <a:pt x="228" y="55"/>
                      <a:pt x="228" y="55"/>
                    </a:cubicBezTo>
                    <a:cubicBezTo>
                      <a:pt x="217" y="62"/>
                      <a:pt x="205" y="71"/>
                      <a:pt x="194" y="75"/>
                    </a:cubicBezTo>
                    <a:cubicBezTo>
                      <a:pt x="192" y="80"/>
                      <a:pt x="175" y="85"/>
                      <a:pt x="181" y="88"/>
                    </a:cubicBezTo>
                    <a:cubicBezTo>
                      <a:pt x="204" y="77"/>
                      <a:pt x="222" y="62"/>
                      <a:pt x="243" y="50"/>
                    </a:cubicBezTo>
                    <a:cubicBezTo>
                      <a:pt x="238" y="45"/>
                      <a:pt x="233" y="52"/>
                      <a:pt x="228" y="55"/>
                    </a:cubicBezTo>
                    <a:close/>
                    <a:moveTo>
                      <a:pt x="88" y="62"/>
                    </a:moveTo>
                    <a:cubicBezTo>
                      <a:pt x="88" y="62"/>
                      <a:pt x="88" y="62"/>
                      <a:pt x="88" y="62"/>
                    </a:cubicBezTo>
                    <a:cubicBezTo>
                      <a:pt x="98" y="58"/>
                      <a:pt x="108" y="53"/>
                      <a:pt x="115" y="45"/>
                    </a:cubicBezTo>
                    <a:cubicBezTo>
                      <a:pt x="104" y="44"/>
                      <a:pt x="94" y="54"/>
                      <a:pt x="88" y="62"/>
                    </a:cubicBezTo>
                    <a:close/>
                    <a:moveTo>
                      <a:pt x="17" y="50"/>
                    </a:moveTo>
                    <a:cubicBezTo>
                      <a:pt x="17" y="50"/>
                      <a:pt x="17" y="50"/>
                      <a:pt x="17" y="50"/>
                    </a:cubicBezTo>
                    <a:cubicBezTo>
                      <a:pt x="22" y="50"/>
                      <a:pt x="23" y="48"/>
                      <a:pt x="24" y="45"/>
                    </a:cubicBezTo>
                    <a:cubicBezTo>
                      <a:pt x="21" y="45"/>
                      <a:pt x="19" y="47"/>
                      <a:pt x="17" y="50"/>
                    </a:cubicBezTo>
                    <a:close/>
                    <a:moveTo>
                      <a:pt x="22" y="70"/>
                    </a:moveTo>
                    <a:cubicBezTo>
                      <a:pt x="22" y="70"/>
                      <a:pt x="22" y="70"/>
                      <a:pt x="22" y="70"/>
                    </a:cubicBezTo>
                    <a:cubicBezTo>
                      <a:pt x="19" y="71"/>
                      <a:pt x="17" y="74"/>
                      <a:pt x="14" y="75"/>
                    </a:cubicBezTo>
                    <a:cubicBezTo>
                      <a:pt x="17" y="100"/>
                      <a:pt x="14" y="122"/>
                      <a:pt x="18" y="144"/>
                    </a:cubicBezTo>
                    <a:cubicBezTo>
                      <a:pt x="22" y="139"/>
                      <a:pt x="28" y="130"/>
                      <a:pt x="27" y="125"/>
                    </a:cubicBezTo>
                    <a:cubicBezTo>
                      <a:pt x="27" y="126"/>
                      <a:pt x="21" y="129"/>
                      <a:pt x="21" y="126"/>
                    </a:cubicBezTo>
                    <a:cubicBezTo>
                      <a:pt x="23" y="120"/>
                      <a:pt x="20" y="118"/>
                      <a:pt x="18" y="113"/>
                    </a:cubicBezTo>
                    <a:cubicBezTo>
                      <a:pt x="19" y="109"/>
                      <a:pt x="27" y="101"/>
                      <a:pt x="19" y="98"/>
                    </a:cubicBezTo>
                    <a:cubicBezTo>
                      <a:pt x="22" y="94"/>
                      <a:pt x="26" y="91"/>
                      <a:pt x="30" y="88"/>
                    </a:cubicBezTo>
                    <a:cubicBezTo>
                      <a:pt x="30" y="90"/>
                      <a:pt x="29" y="92"/>
                      <a:pt x="32" y="92"/>
                    </a:cubicBezTo>
                    <a:cubicBezTo>
                      <a:pt x="38" y="89"/>
                      <a:pt x="41" y="84"/>
                      <a:pt x="46" y="80"/>
                    </a:cubicBezTo>
                    <a:cubicBezTo>
                      <a:pt x="50" y="77"/>
                      <a:pt x="58" y="74"/>
                      <a:pt x="59" y="68"/>
                    </a:cubicBezTo>
                    <a:cubicBezTo>
                      <a:pt x="49" y="70"/>
                      <a:pt x="41" y="81"/>
                      <a:pt x="35" y="83"/>
                    </a:cubicBezTo>
                    <a:cubicBezTo>
                      <a:pt x="39" y="72"/>
                      <a:pt x="52" y="70"/>
                      <a:pt x="59" y="61"/>
                    </a:cubicBezTo>
                    <a:cubicBezTo>
                      <a:pt x="61" y="61"/>
                      <a:pt x="60" y="65"/>
                      <a:pt x="61" y="65"/>
                    </a:cubicBezTo>
                    <a:cubicBezTo>
                      <a:pt x="68" y="58"/>
                      <a:pt x="79" y="56"/>
                      <a:pt x="82" y="45"/>
                    </a:cubicBezTo>
                    <a:cubicBezTo>
                      <a:pt x="74" y="49"/>
                      <a:pt x="68" y="55"/>
                      <a:pt x="59" y="54"/>
                    </a:cubicBezTo>
                    <a:cubicBezTo>
                      <a:pt x="59" y="57"/>
                      <a:pt x="56" y="58"/>
                      <a:pt x="59" y="60"/>
                    </a:cubicBezTo>
                    <a:cubicBezTo>
                      <a:pt x="52" y="60"/>
                      <a:pt x="45" y="69"/>
                      <a:pt x="37" y="73"/>
                    </a:cubicBezTo>
                    <a:cubicBezTo>
                      <a:pt x="32" y="75"/>
                      <a:pt x="28" y="79"/>
                      <a:pt x="26" y="83"/>
                    </a:cubicBezTo>
                    <a:cubicBezTo>
                      <a:pt x="26" y="87"/>
                      <a:pt x="30" y="80"/>
                      <a:pt x="30" y="84"/>
                    </a:cubicBezTo>
                    <a:cubicBezTo>
                      <a:pt x="26" y="85"/>
                      <a:pt x="22" y="92"/>
                      <a:pt x="18" y="88"/>
                    </a:cubicBezTo>
                    <a:cubicBezTo>
                      <a:pt x="20" y="84"/>
                      <a:pt x="25" y="83"/>
                      <a:pt x="26" y="78"/>
                    </a:cubicBezTo>
                    <a:cubicBezTo>
                      <a:pt x="22" y="77"/>
                      <a:pt x="19" y="84"/>
                      <a:pt x="16" y="80"/>
                    </a:cubicBezTo>
                    <a:cubicBezTo>
                      <a:pt x="17" y="77"/>
                      <a:pt x="24" y="69"/>
                      <a:pt x="22" y="70"/>
                    </a:cubicBezTo>
                    <a:close/>
                    <a:moveTo>
                      <a:pt x="21" y="76"/>
                    </a:moveTo>
                    <a:cubicBezTo>
                      <a:pt x="21" y="76"/>
                      <a:pt x="21" y="76"/>
                      <a:pt x="21" y="76"/>
                    </a:cubicBezTo>
                    <a:cubicBezTo>
                      <a:pt x="29" y="75"/>
                      <a:pt x="34" y="70"/>
                      <a:pt x="38" y="65"/>
                    </a:cubicBezTo>
                    <a:cubicBezTo>
                      <a:pt x="32" y="68"/>
                      <a:pt x="22" y="68"/>
                      <a:pt x="21" y="76"/>
                    </a:cubicBezTo>
                    <a:close/>
                    <a:moveTo>
                      <a:pt x="21" y="60"/>
                    </a:moveTo>
                    <a:cubicBezTo>
                      <a:pt x="21" y="60"/>
                      <a:pt x="21" y="60"/>
                      <a:pt x="21" y="60"/>
                    </a:cubicBezTo>
                    <a:cubicBezTo>
                      <a:pt x="19" y="63"/>
                      <a:pt x="10" y="64"/>
                      <a:pt x="14" y="69"/>
                    </a:cubicBezTo>
                    <a:cubicBezTo>
                      <a:pt x="16" y="66"/>
                      <a:pt x="24" y="63"/>
                      <a:pt x="21" y="60"/>
                    </a:cubicBezTo>
                    <a:close/>
                    <a:moveTo>
                      <a:pt x="24" y="52"/>
                    </a:moveTo>
                    <a:cubicBezTo>
                      <a:pt x="24" y="52"/>
                      <a:pt x="24" y="52"/>
                      <a:pt x="24" y="52"/>
                    </a:cubicBezTo>
                    <a:cubicBezTo>
                      <a:pt x="19" y="52"/>
                      <a:pt x="17" y="56"/>
                      <a:pt x="16" y="61"/>
                    </a:cubicBezTo>
                    <a:cubicBezTo>
                      <a:pt x="20" y="59"/>
                      <a:pt x="25" y="58"/>
                      <a:pt x="24" y="52"/>
                    </a:cubicBezTo>
                    <a:close/>
                    <a:moveTo>
                      <a:pt x="17" y="55"/>
                    </a:moveTo>
                    <a:cubicBezTo>
                      <a:pt x="17" y="55"/>
                      <a:pt x="17" y="55"/>
                      <a:pt x="17" y="55"/>
                    </a:cubicBezTo>
                    <a:cubicBezTo>
                      <a:pt x="15" y="55"/>
                      <a:pt x="14" y="56"/>
                      <a:pt x="13" y="57"/>
                    </a:cubicBezTo>
                    <a:cubicBezTo>
                      <a:pt x="15" y="57"/>
                      <a:pt x="16" y="56"/>
                      <a:pt x="17" y="55"/>
                    </a:cubicBezTo>
                    <a:close/>
                    <a:moveTo>
                      <a:pt x="19" y="68"/>
                    </a:moveTo>
                    <a:cubicBezTo>
                      <a:pt x="19" y="68"/>
                      <a:pt x="19" y="68"/>
                      <a:pt x="19" y="68"/>
                    </a:cubicBezTo>
                    <a:cubicBezTo>
                      <a:pt x="30" y="62"/>
                      <a:pt x="41" y="57"/>
                      <a:pt x="47" y="47"/>
                    </a:cubicBezTo>
                    <a:cubicBezTo>
                      <a:pt x="38" y="54"/>
                      <a:pt x="26" y="58"/>
                      <a:pt x="19" y="68"/>
                    </a:cubicBezTo>
                    <a:close/>
                    <a:moveTo>
                      <a:pt x="63" y="70"/>
                    </a:moveTo>
                    <a:cubicBezTo>
                      <a:pt x="63" y="70"/>
                      <a:pt x="63" y="70"/>
                      <a:pt x="63" y="70"/>
                    </a:cubicBezTo>
                    <a:cubicBezTo>
                      <a:pt x="60" y="77"/>
                      <a:pt x="54" y="79"/>
                      <a:pt x="50" y="84"/>
                    </a:cubicBezTo>
                    <a:cubicBezTo>
                      <a:pt x="56" y="83"/>
                      <a:pt x="60" y="73"/>
                      <a:pt x="66" y="75"/>
                    </a:cubicBezTo>
                    <a:cubicBezTo>
                      <a:pt x="56" y="88"/>
                      <a:pt x="38" y="93"/>
                      <a:pt x="30" y="107"/>
                    </a:cubicBezTo>
                    <a:cubicBezTo>
                      <a:pt x="45" y="105"/>
                      <a:pt x="52" y="88"/>
                      <a:pt x="64" y="87"/>
                    </a:cubicBezTo>
                    <a:cubicBezTo>
                      <a:pt x="59" y="95"/>
                      <a:pt x="46" y="96"/>
                      <a:pt x="44" y="107"/>
                    </a:cubicBezTo>
                    <a:cubicBezTo>
                      <a:pt x="55" y="105"/>
                      <a:pt x="56" y="92"/>
                      <a:pt x="70" y="92"/>
                    </a:cubicBezTo>
                    <a:cubicBezTo>
                      <a:pt x="71" y="89"/>
                      <a:pt x="69" y="89"/>
                      <a:pt x="68" y="88"/>
                    </a:cubicBezTo>
                    <a:cubicBezTo>
                      <a:pt x="74" y="87"/>
                      <a:pt x="80" y="78"/>
                      <a:pt x="79" y="74"/>
                    </a:cubicBezTo>
                    <a:cubicBezTo>
                      <a:pt x="77" y="77"/>
                      <a:pt x="75" y="80"/>
                      <a:pt x="69" y="80"/>
                    </a:cubicBezTo>
                    <a:cubicBezTo>
                      <a:pt x="70" y="76"/>
                      <a:pt x="77" y="77"/>
                      <a:pt x="77" y="71"/>
                    </a:cubicBezTo>
                    <a:cubicBezTo>
                      <a:pt x="75" y="71"/>
                      <a:pt x="73" y="72"/>
                      <a:pt x="73" y="70"/>
                    </a:cubicBezTo>
                    <a:cubicBezTo>
                      <a:pt x="79" y="61"/>
                      <a:pt x="92" y="59"/>
                      <a:pt x="96" y="48"/>
                    </a:cubicBezTo>
                    <a:cubicBezTo>
                      <a:pt x="82" y="48"/>
                      <a:pt x="75" y="65"/>
                      <a:pt x="63" y="70"/>
                    </a:cubicBezTo>
                    <a:close/>
                    <a:moveTo>
                      <a:pt x="227" y="69"/>
                    </a:moveTo>
                    <a:cubicBezTo>
                      <a:pt x="227" y="69"/>
                      <a:pt x="227" y="69"/>
                      <a:pt x="227" y="69"/>
                    </a:cubicBezTo>
                    <a:cubicBezTo>
                      <a:pt x="237" y="65"/>
                      <a:pt x="246" y="58"/>
                      <a:pt x="255" y="52"/>
                    </a:cubicBezTo>
                    <a:cubicBezTo>
                      <a:pt x="258" y="55"/>
                      <a:pt x="264" y="52"/>
                      <a:pt x="265" y="48"/>
                    </a:cubicBezTo>
                    <a:cubicBezTo>
                      <a:pt x="253" y="48"/>
                      <a:pt x="237" y="57"/>
                      <a:pt x="227" y="69"/>
                    </a:cubicBezTo>
                    <a:close/>
                    <a:moveTo>
                      <a:pt x="218" y="89"/>
                    </a:moveTo>
                    <a:cubicBezTo>
                      <a:pt x="218" y="89"/>
                      <a:pt x="218" y="89"/>
                      <a:pt x="218" y="89"/>
                    </a:cubicBezTo>
                    <a:cubicBezTo>
                      <a:pt x="219" y="89"/>
                      <a:pt x="219" y="90"/>
                      <a:pt x="219" y="92"/>
                    </a:cubicBezTo>
                    <a:cubicBezTo>
                      <a:pt x="224" y="91"/>
                      <a:pt x="228" y="89"/>
                      <a:pt x="231" y="85"/>
                    </a:cubicBezTo>
                    <a:cubicBezTo>
                      <a:pt x="228" y="85"/>
                      <a:pt x="227" y="84"/>
                      <a:pt x="227" y="83"/>
                    </a:cubicBezTo>
                    <a:cubicBezTo>
                      <a:pt x="242" y="73"/>
                      <a:pt x="258" y="65"/>
                      <a:pt x="274" y="56"/>
                    </a:cubicBezTo>
                    <a:cubicBezTo>
                      <a:pt x="274" y="53"/>
                      <a:pt x="272" y="52"/>
                      <a:pt x="270" y="51"/>
                    </a:cubicBezTo>
                    <a:cubicBezTo>
                      <a:pt x="252" y="63"/>
                      <a:pt x="228" y="70"/>
                      <a:pt x="218" y="89"/>
                    </a:cubicBezTo>
                    <a:close/>
                    <a:moveTo>
                      <a:pt x="134" y="64"/>
                    </a:moveTo>
                    <a:cubicBezTo>
                      <a:pt x="134" y="64"/>
                      <a:pt x="134" y="64"/>
                      <a:pt x="134" y="64"/>
                    </a:cubicBezTo>
                    <a:cubicBezTo>
                      <a:pt x="131" y="70"/>
                      <a:pt x="126" y="72"/>
                      <a:pt x="121" y="79"/>
                    </a:cubicBezTo>
                    <a:cubicBezTo>
                      <a:pt x="129" y="81"/>
                      <a:pt x="135" y="73"/>
                      <a:pt x="140" y="69"/>
                    </a:cubicBezTo>
                    <a:cubicBezTo>
                      <a:pt x="146" y="64"/>
                      <a:pt x="156" y="61"/>
                      <a:pt x="158" y="54"/>
                    </a:cubicBezTo>
                    <a:cubicBezTo>
                      <a:pt x="149" y="55"/>
                      <a:pt x="139" y="70"/>
                      <a:pt x="134" y="64"/>
                    </a:cubicBezTo>
                    <a:close/>
                    <a:moveTo>
                      <a:pt x="83" y="79"/>
                    </a:moveTo>
                    <a:cubicBezTo>
                      <a:pt x="83" y="79"/>
                      <a:pt x="83" y="79"/>
                      <a:pt x="83" y="79"/>
                    </a:cubicBezTo>
                    <a:cubicBezTo>
                      <a:pt x="92" y="72"/>
                      <a:pt x="102" y="66"/>
                      <a:pt x="110" y="57"/>
                    </a:cubicBezTo>
                    <a:cubicBezTo>
                      <a:pt x="97" y="60"/>
                      <a:pt x="85" y="70"/>
                      <a:pt x="83" y="79"/>
                    </a:cubicBezTo>
                    <a:close/>
                    <a:moveTo>
                      <a:pt x="248" y="83"/>
                    </a:moveTo>
                    <a:cubicBezTo>
                      <a:pt x="248" y="83"/>
                      <a:pt x="248" y="83"/>
                      <a:pt x="248" y="83"/>
                    </a:cubicBezTo>
                    <a:cubicBezTo>
                      <a:pt x="253" y="81"/>
                      <a:pt x="259" y="79"/>
                      <a:pt x="261" y="74"/>
                    </a:cubicBezTo>
                    <a:cubicBezTo>
                      <a:pt x="255" y="75"/>
                      <a:pt x="250" y="77"/>
                      <a:pt x="248" y="83"/>
                    </a:cubicBezTo>
                    <a:close/>
                    <a:moveTo>
                      <a:pt x="256" y="84"/>
                    </a:moveTo>
                    <a:cubicBezTo>
                      <a:pt x="256" y="84"/>
                      <a:pt x="256" y="84"/>
                      <a:pt x="256" y="84"/>
                    </a:cubicBezTo>
                    <a:cubicBezTo>
                      <a:pt x="262" y="85"/>
                      <a:pt x="273" y="79"/>
                      <a:pt x="276" y="73"/>
                    </a:cubicBezTo>
                    <a:cubicBezTo>
                      <a:pt x="275" y="72"/>
                      <a:pt x="274" y="71"/>
                      <a:pt x="274" y="70"/>
                    </a:cubicBezTo>
                    <a:cubicBezTo>
                      <a:pt x="267" y="74"/>
                      <a:pt x="258" y="76"/>
                      <a:pt x="256" y="84"/>
                    </a:cubicBezTo>
                    <a:close/>
                    <a:moveTo>
                      <a:pt x="256" y="74"/>
                    </a:moveTo>
                    <a:cubicBezTo>
                      <a:pt x="256" y="74"/>
                      <a:pt x="256" y="74"/>
                      <a:pt x="256" y="74"/>
                    </a:cubicBezTo>
                    <a:cubicBezTo>
                      <a:pt x="262" y="70"/>
                      <a:pt x="270" y="69"/>
                      <a:pt x="275" y="64"/>
                    </a:cubicBezTo>
                    <a:cubicBezTo>
                      <a:pt x="263" y="63"/>
                      <a:pt x="246" y="71"/>
                      <a:pt x="242" y="80"/>
                    </a:cubicBezTo>
                    <a:cubicBezTo>
                      <a:pt x="247" y="82"/>
                      <a:pt x="251" y="77"/>
                      <a:pt x="256" y="74"/>
                    </a:cubicBezTo>
                    <a:close/>
                    <a:moveTo>
                      <a:pt x="102" y="73"/>
                    </a:moveTo>
                    <a:cubicBezTo>
                      <a:pt x="102" y="73"/>
                      <a:pt x="102" y="73"/>
                      <a:pt x="102" y="73"/>
                    </a:cubicBezTo>
                    <a:cubicBezTo>
                      <a:pt x="106" y="73"/>
                      <a:pt x="107" y="70"/>
                      <a:pt x="108" y="68"/>
                    </a:cubicBezTo>
                    <a:cubicBezTo>
                      <a:pt x="104" y="67"/>
                      <a:pt x="102" y="69"/>
                      <a:pt x="102" y="73"/>
                    </a:cubicBezTo>
                    <a:close/>
                    <a:moveTo>
                      <a:pt x="135" y="94"/>
                    </a:moveTo>
                    <a:cubicBezTo>
                      <a:pt x="135" y="94"/>
                      <a:pt x="135" y="94"/>
                      <a:pt x="135" y="94"/>
                    </a:cubicBezTo>
                    <a:cubicBezTo>
                      <a:pt x="134" y="95"/>
                      <a:pt x="131" y="94"/>
                      <a:pt x="130" y="94"/>
                    </a:cubicBezTo>
                    <a:cubicBezTo>
                      <a:pt x="127" y="96"/>
                      <a:pt x="129" y="98"/>
                      <a:pt x="126" y="98"/>
                    </a:cubicBezTo>
                    <a:cubicBezTo>
                      <a:pt x="124" y="98"/>
                      <a:pt x="122" y="90"/>
                      <a:pt x="120" y="97"/>
                    </a:cubicBezTo>
                    <a:cubicBezTo>
                      <a:pt x="121" y="97"/>
                      <a:pt x="122" y="97"/>
                      <a:pt x="122" y="98"/>
                    </a:cubicBezTo>
                    <a:cubicBezTo>
                      <a:pt x="119" y="97"/>
                      <a:pt x="119" y="100"/>
                      <a:pt x="116" y="99"/>
                    </a:cubicBezTo>
                    <a:cubicBezTo>
                      <a:pt x="109" y="111"/>
                      <a:pt x="98" y="118"/>
                      <a:pt x="84" y="124"/>
                    </a:cubicBezTo>
                    <a:cubicBezTo>
                      <a:pt x="93" y="133"/>
                      <a:pt x="109" y="114"/>
                      <a:pt x="114" y="110"/>
                    </a:cubicBezTo>
                    <a:cubicBezTo>
                      <a:pt x="114" y="117"/>
                      <a:pt x="118" y="108"/>
                      <a:pt x="122" y="113"/>
                    </a:cubicBezTo>
                    <a:cubicBezTo>
                      <a:pt x="125" y="109"/>
                      <a:pt x="128" y="106"/>
                      <a:pt x="129" y="101"/>
                    </a:cubicBezTo>
                    <a:cubicBezTo>
                      <a:pt x="134" y="99"/>
                      <a:pt x="131" y="101"/>
                      <a:pt x="135" y="102"/>
                    </a:cubicBezTo>
                    <a:cubicBezTo>
                      <a:pt x="146" y="92"/>
                      <a:pt x="159" y="85"/>
                      <a:pt x="170" y="74"/>
                    </a:cubicBezTo>
                    <a:cubicBezTo>
                      <a:pt x="158" y="77"/>
                      <a:pt x="146" y="89"/>
                      <a:pt x="135" y="94"/>
                    </a:cubicBezTo>
                    <a:close/>
                    <a:moveTo>
                      <a:pt x="94" y="79"/>
                    </a:moveTo>
                    <a:cubicBezTo>
                      <a:pt x="94" y="79"/>
                      <a:pt x="94" y="79"/>
                      <a:pt x="94" y="79"/>
                    </a:cubicBezTo>
                    <a:cubicBezTo>
                      <a:pt x="98" y="79"/>
                      <a:pt x="100" y="78"/>
                      <a:pt x="101" y="76"/>
                    </a:cubicBezTo>
                    <a:cubicBezTo>
                      <a:pt x="98" y="76"/>
                      <a:pt x="95" y="75"/>
                      <a:pt x="94" y="79"/>
                    </a:cubicBezTo>
                    <a:close/>
                    <a:moveTo>
                      <a:pt x="101" y="80"/>
                    </a:moveTo>
                    <a:cubicBezTo>
                      <a:pt x="101" y="80"/>
                      <a:pt x="101" y="80"/>
                      <a:pt x="101" y="80"/>
                    </a:cubicBezTo>
                    <a:cubicBezTo>
                      <a:pt x="95" y="86"/>
                      <a:pt x="84" y="90"/>
                      <a:pt x="80" y="94"/>
                    </a:cubicBezTo>
                    <a:cubicBezTo>
                      <a:pt x="80" y="95"/>
                      <a:pt x="80" y="99"/>
                      <a:pt x="80" y="98"/>
                    </a:cubicBezTo>
                    <a:cubicBezTo>
                      <a:pt x="77" y="102"/>
                      <a:pt x="65" y="106"/>
                      <a:pt x="61" y="117"/>
                    </a:cubicBezTo>
                    <a:cubicBezTo>
                      <a:pt x="53" y="124"/>
                      <a:pt x="42" y="129"/>
                      <a:pt x="36" y="139"/>
                    </a:cubicBezTo>
                    <a:cubicBezTo>
                      <a:pt x="50" y="136"/>
                      <a:pt x="62" y="121"/>
                      <a:pt x="74" y="111"/>
                    </a:cubicBezTo>
                    <a:cubicBezTo>
                      <a:pt x="79" y="107"/>
                      <a:pt x="83" y="104"/>
                      <a:pt x="87" y="101"/>
                    </a:cubicBezTo>
                    <a:cubicBezTo>
                      <a:pt x="87" y="98"/>
                      <a:pt x="88" y="97"/>
                      <a:pt x="89" y="97"/>
                    </a:cubicBezTo>
                    <a:cubicBezTo>
                      <a:pt x="89" y="95"/>
                      <a:pt x="89" y="94"/>
                      <a:pt x="88" y="93"/>
                    </a:cubicBezTo>
                    <a:cubicBezTo>
                      <a:pt x="91" y="92"/>
                      <a:pt x="92" y="89"/>
                      <a:pt x="96" y="89"/>
                    </a:cubicBezTo>
                    <a:cubicBezTo>
                      <a:pt x="95" y="92"/>
                      <a:pt x="93" y="93"/>
                      <a:pt x="93" y="97"/>
                    </a:cubicBezTo>
                    <a:cubicBezTo>
                      <a:pt x="98" y="97"/>
                      <a:pt x="98" y="93"/>
                      <a:pt x="102" y="93"/>
                    </a:cubicBezTo>
                    <a:cubicBezTo>
                      <a:pt x="102" y="95"/>
                      <a:pt x="102" y="98"/>
                      <a:pt x="103" y="98"/>
                    </a:cubicBezTo>
                    <a:cubicBezTo>
                      <a:pt x="108" y="92"/>
                      <a:pt x="111" y="102"/>
                      <a:pt x="116" y="98"/>
                    </a:cubicBezTo>
                    <a:cubicBezTo>
                      <a:pt x="117" y="90"/>
                      <a:pt x="111" y="94"/>
                      <a:pt x="110" y="93"/>
                    </a:cubicBezTo>
                    <a:cubicBezTo>
                      <a:pt x="111" y="88"/>
                      <a:pt x="123" y="88"/>
                      <a:pt x="119" y="80"/>
                    </a:cubicBezTo>
                    <a:cubicBezTo>
                      <a:pt x="113" y="80"/>
                      <a:pt x="114" y="87"/>
                      <a:pt x="108" y="87"/>
                    </a:cubicBezTo>
                    <a:cubicBezTo>
                      <a:pt x="110" y="79"/>
                      <a:pt x="102" y="88"/>
                      <a:pt x="101" y="80"/>
                    </a:cubicBezTo>
                    <a:close/>
                    <a:moveTo>
                      <a:pt x="262" y="89"/>
                    </a:moveTo>
                    <a:cubicBezTo>
                      <a:pt x="262" y="89"/>
                      <a:pt x="262" y="89"/>
                      <a:pt x="262" y="89"/>
                    </a:cubicBezTo>
                    <a:cubicBezTo>
                      <a:pt x="267" y="87"/>
                      <a:pt x="275" y="87"/>
                      <a:pt x="275" y="80"/>
                    </a:cubicBezTo>
                    <a:cubicBezTo>
                      <a:pt x="270" y="83"/>
                      <a:pt x="264" y="83"/>
                      <a:pt x="262" y="89"/>
                    </a:cubicBezTo>
                    <a:close/>
                    <a:moveTo>
                      <a:pt x="50" y="110"/>
                    </a:moveTo>
                    <a:cubicBezTo>
                      <a:pt x="50" y="110"/>
                      <a:pt x="50" y="110"/>
                      <a:pt x="50" y="110"/>
                    </a:cubicBezTo>
                    <a:cubicBezTo>
                      <a:pt x="47" y="113"/>
                      <a:pt x="39" y="112"/>
                      <a:pt x="40" y="120"/>
                    </a:cubicBezTo>
                    <a:cubicBezTo>
                      <a:pt x="53" y="119"/>
                      <a:pt x="54" y="105"/>
                      <a:pt x="68" y="104"/>
                    </a:cubicBezTo>
                    <a:cubicBezTo>
                      <a:pt x="72" y="94"/>
                      <a:pt x="83" y="90"/>
                      <a:pt x="89" y="82"/>
                    </a:cubicBezTo>
                    <a:cubicBezTo>
                      <a:pt x="73" y="88"/>
                      <a:pt x="63" y="100"/>
                      <a:pt x="50" y="110"/>
                    </a:cubicBezTo>
                    <a:close/>
                    <a:moveTo>
                      <a:pt x="138" y="84"/>
                    </a:moveTo>
                    <a:cubicBezTo>
                      <a:pt x="138" y="84"/>
                      <a:pt x="138" y="84"/>
                      <a:pt x="138" y="84"/>
                    </a:cubicBezTo>
                    <a:cubicBezTo>
                      <a:pt x="140" y="84"/>
                      <a:pt x="142" y="84"/>
                      <a:pt x="142" y="82"/>
                    </a:cubicBezTo>
                    <a:cubicBezTo>
                      <a:pt x="141" y="82"/>
                      <a:pt x="140" y="82"/>
                      <a:pt x="139" y="82"/>
                    </a:cubicBezTo>
                    <a:cubicBezTo>
                      <a:pt x="139" y="83"/>
                      <a:pt x="138" y="83"/>
                      <a:pt x="138" y="84"/>
                    </a:cubicBezTo>
                    <a:close/>
                    <a:moveTo>
                      <a:pt x="212" y="83"/>
                    </a:moveTo>
                    <a:cubicBezTo>
                      <a:pt x="212" y="83"/>
                      <a:pt x="212" y="83"/>
                      <a:pt x="212" y="83"/>
                    </a:cubicBezTo>
                    <a:cubicBezTo>
                      <a:pt x="200" y="82"/>
                      <a:pt x="197" y="90"/>
                      <a:pt x="191" y="94"/>
                    </a:cubicBezTo>
                    <a:cubicBezTo>
                      <a:pt x="197" y="95"/>
                      <a:pt x="199" y="92"/>
                      <a:pt x="203" y="90"/>
                    </a:cubicBezTo>
                    <a:cubicBezTo>
                      <a:pt x="202" y="93"/>
                      <a:pt x="198" y="93"/>
                      <a:pt x="199" y="97"/>
                    </a:cubicBezTo>
                    <a:cubicBezTo>
                      <a:pt x="206" y="98"/>
                      <a:pt x="212" y="91"/>
                      <a:pt x="215" y="85"/>
                    </a:cubicBezTo>
                    <a:cubicBezTo>
                      <a:pt x="210" y="87"/>
                      <a:pt x="214" y="86"/>
                      <a:pt x="212" y="83"/>
                    </a:cubicBezTo>
                    <a:close/>
                    <a:moveTo>
                      <a:pt x="201" y="82"/>
                    </a:moveTo>
                    <a:cubicBezTo>
                      <a:pt x="201" y="82"/>
                      <a:pt x="201" y="82"/>
                      <a:pt x="201" y="82"/>
                    </a:cubicBezTo>
                    <a:cubicBezTo>
                      <a:pt x="195" y="85"/>
                      <a:pt x="187" y="87"/>
                      <a:pt x="185" y="94"/>
                    </a:cubicBezTo>
                    <a:cubicBezTo>
                      <a:pt x="193" y="93"/>
                      <a:pt x="197" y="87"/>
                      <a:pt x="201" y="82"/>
                    </a:cubicBezTo>
                    <a:close/>
                    <a:moveTo>
                      <a:pt x="40" y="90"/>
                    </a:moveTo>
                    <a:cubicBezTo>
                      <a:pt x="40" y="90"/>
                      <a:pt x="40" y="90"/>
                      <a:pt x="40" y="90"/>
                    </a:cubicBezTo>
                    <a:cubicBezTo>
                      <a:pt x="42" y="92"/>
                      <a:pt x="45" y="87"/>
                      <a:pt x="42" y="87"/>
                    </a:cubicBezTo>
                    <a:cubicBezTo>
                      <a:pt x="42" y="88"/>
                      <a:pt x="40" y="89"/>
                      <a:pt x="40" y="90"/>
                    </a:cubicBezTo>
                    <a:close/>
                    <a:moveTo>
                      <a:pt x="243" y="107"/>
                    </a:moveTo>
                    <a:cubicBezTo>
                      <a:pt x="243" y="107"/>
                      <a:pt x="243" y="107"/>
                      <a:pt x="243" y="107"/>
                    </a:cubicBezTo>
                    <a:cubicBezTo>
                      <a:pt x="257" y="104"/>
                      <a:pt x="266" y="97"/>
                      <a:pt x="274" y="88"/>
                    </a:cubicBezTo>
                    <a:cubicBezTo>
                      <a:pt x="265" y="96"/>
                      <a:pt x="250" y="97"/>
                      <a:pt x="243" y="107"/>
                    </a:cubicBezTo>
                    <a:close/>
                    <a:moveTo>
                      <a:pt x="220" y="99"/>
                    </a:moveTo>
                    <a:cubicBezTo>
                      <a:pt x="220" y="99"/>
                      <a:pt x="220" y="99"/>
                      <a:pt x="220" y="99"/>
                    </a:cubicBezTo>
                    <a:cubicBezTo>
                      <a:pt x="226" y="106"/>
                      <a:pt x="231" y="96"/>
                      <a:pt x="238" y="96"/>
                    </a:cubicBezTo>
                    <a:cubicBezTo>
                      <a:pt x="235" y="93"/>
                      <a:pt x="236" y="90"/>
                      <a:pt x="233" y="89"/>
                    </a:cubicBezTo>
                    <a:cubicBezTo>
                      <a:pt x="228" y="92"/>
                      <a:pt x="223" y="95"/>
                      <a:pt x="220" y="99"/>
                    </a:cubicBezTo>
                    <a:close/>
                    <a:moveTo>
                      <a:pt x="273" y="101"/>
                    </a:moveTo>
                    <a:cubicBezTo>
                      <a:pt x="273" y="101"/>
                      <a:pt x="273" y="101"/>
                      <a:pt x="273" y="101"/>
                    </a:cubicBezTo>
                    <a:cubicBezTo>
                      <a:pt x="276" y="101"/>
                      <a:pt x="280" y="95"/>
                      <a:pt x="278" y="93"/>
                    </a:cubicBezTo>
                    <a:cubicBezTo>
                      <a:pt x="276" y="96"/>
                      <a:pt x="272" y="95"/>
                      <a:pt x="273" y="101"/>
                    </a:cubicBezTo>
                    <a:close/>
                    <a:moveTo>
                      <a:pt x="154" y="120"/>
                    </a:moveTo>
                    <a:cubicBezTo>
                      <a:pt x="154" y="120"/>
                      <a:pt x="154" y="120"/>
                      <a:pt x="154" y="120"/>
                    </a:cubicBezTo>
                    <a:cubicBezTo>
                      <a:pt x="154" y="118"/>
                      <a:pt x="157" y="119"/>
                      <a:pt x="159" y="118"/>
                    </a:cubicBezTo>
                    <a:cubicBezTo>
                      <a:pt x="161" y="108"/>
                      <a:pt x="179" y="107"/>
                      <a:pt x="178" y="98"/>
                    </a:cubicBezTo>
                    <a:cubicBezTo>
                      <a:pt x="168" y="102"/>
                      <a:pt x="154" y="109"/>
                      <a:pt x="154" y="120"/>
                    </a:cubicBezTo>
                    <a:close/>
                    <a:moveTo>
                      <a:pt x="177" y="94"/>
                    </a:moveTo>
                    <a:cubicBezTo>
                      <a:pt x="177" y="94"/>
                      <a:pt x="177" y="94"/>
                      <a:pt x="177" y="94"/>
                    </a:cubicBezTo>
                    <a:cubicBezTo>
                      <a:pt x="164" y="97"/>
                      <a:pt x="154" y="104"/>
                      <a:pt x="149" y="113"/>
                    </a:cubicBezTo>
                    <a:cubicBezTo>
                      <a:pt x="160" y="109"/>
                      <a:pt x="168" y="101"/>
                      <a:pt x="177" y="94"/>
                    </a:cubicBezTo>
                    <a:close/>
                    <a:moveTo>
                      <a:pt x="204" y="107"/>
                    </a:moveTo>
                    <a:cubicBezTo>
                      <a:pt x="204" y="107"/>
                      <a:pt x="204" y="107"/>
                      <a:pt x="204" y="107"/>
                    </a:cubicBezTo>
                    <a:cubicBezTo>
                      <a:pt x="210" y="105"/>
                      <a:pt x="220" y="100"/>
                      <a:pt x="218" y="94"/>
                    </a:cubicBezTo>
                    <a:cubicBezTo>
                      <a:pt x="214" y="100"/>
                      <a:pt x="204" y="98"/>
                      <a:pt x="204" y="107"/>
                    </a:cubicBezTo>
                    <a:close/>
                    <a:moveTo>
                      <a:pt x="88" y="102"/>
                    </a:moveTo>
                    <a:cubicBezTo>
                      <a:pt x="88" y="102"/>
                      <a:pt x="88" y="102"/>
                      <a:pt x="88" y="102"/>
                    </a:cubicBezTo>
                    <a:cubicBezTo>
                      <a:pt x="91" y="103"/>
                      <a:pt x="93" y="97"/>
                      <a:pt x="91" y="97"/>
                    </a:cubicBezTo>
                    <a:cubicBezTo>
                      <a:pt x="91" y="99"/>
                      <a:pt x="87" y="98"/>
                      <a:pt x="88" y="102"/>
                    </a:cubicBezTo>
                    <a:close/>
                    <a:moveTo>
                      <a:pt x="233" y="104"/>
                    </a:moveTo>
                    <a:cubicBezTo>
                      <a:pt x="233" y="104"/>
                      <a:pt x="233" y="104"/>
                      <a:pt x="233" y="104"/>
                    </a:cubicBezTo>
                    <a:cubicBezTo>
                      <a:pt x="240" y="105"/>
                      <a:pt x="244" y="101"/>
                      <a:pt x="247" y="97"/>
                    </a:cubicBezTo>
                    <a:cubicBezTo>
                      <a:pt x="240" y="97"/>
                      <a:pt x="233" y="97"/>
                      <a:pt x="233" y="104"/>
                    </a:cubicBezTo>
                    <a:close/>
                    <a:moveTo>
                      <a:pt x="28" y="102"/>
                    </a:moveTo>
                    <a:cubicBezTo>
                      <a:pt x="28" y="102"/>
                      <a:pt x="28" y="102"/>
                      <a:pt x="28" y="102"/>
                    </a:cubicBezTo>
                    <a:cubicBezTo>
                      <a:pt x="31" y="102"/>
                      <a:pt x="32" y="100"/>
                      <a:pt x="33" y="98"/>
                    </a:cubicBezTo>
                    <a:cubicBezTo>
                      <a:pt x="30" y="98"/>
                      <a:pt x="28" y="99"/>
                      <a:pt x="28" y="102"/>
                    </a:cubicBezTo>
                    <a:close/>
                    <a:moveTo>
                      <a:pt x="166" y="116"/>
                    </a:moveTo>
                    <a:cubicBezTo>
                      <a:pt x="166" y="116"/>
                      <a:pt x="166" y="116"/>
                      <a:pt x="166" y="116"/>
                    </a:cubicBezTo>
                    <a:cubicBezTo>
                      <a:pt x="176" y="111"/>
                      <a:pt x="190" y="110"/>
                      <a:pt x="195" y="99"/>
                    </a:cubicBezTo>
                    <a:cubicBezTo>
                      <a:pt x="180" y="100"/>
                      <a:pt x="175" y="110"/>
                      <a:pt x="166" y="116"/>
                    </a:cubicBezTo>
                    <a:close/>
                    <a:moveTo>
                      <a:pt x="82" y="118"/>
                    </a:moveTo>
                    <a:cubicBezTo>
                      <a:pt x="82" y="118"/>
                      <a:pt x="82" y="118"/>
                      <a:pt x="82" y="118"/>
                    </a:cubicBezTo>
                    <a:cubicBezTo>
                      <a:pt x="86" y="120"/>
                      <a:pt x="89" y="114"/>
                      <a:pt x="92" y="111"/>
                    </a:cubicBezTo>
                    <a:cubicBezTo>
                      <a:pt x="94" y="109"/>
                      <a:pt x="103" y="104"/>
                      <a:pt x="97" y="102"/>
                    </a:cubicBezTo>
                    <a:cubicBezTo>
                      <a:pt x="93" y="108"/>
                      <a:pt x="79" y="110"/>
                      <a:pt x="82" y="118"/>
                    </a:cubicBezTo>
                    <a:close/>
                    <a:moveTo>
                      <a:pt x="198" y="106"/>
                    </a:moveTo>
                    <a:cubicBezTo>
                      <a:pt x="198" y="106"/>
                      <a:pt x="198" y="106"/>
                      <a:pt x="198" y="106"/>
                    </a:cubicBezTo>
                    <a:cubicBezTo>
                      <a:pt x="184" y="116"/>
                      <a:pt x="168" y="123"/>
                      <a:pt x="158" y="138"/>
                    </a:cubicBezTo>
                    <a:cubicBezTo>
                      <a:pt x="167" y="137"/>
                      <a:pt x="171" y="131"/>
                      <a:pt x="176" y="126"/>
                    </a:cubicBezTo>
                    <a:cubicBezTo>
                      <a:pt x="186" y="121"/>
                      <a:pt x="197" y="117"/>
                      <a:pt x="201" y="107"/>
                    </a:cubicBezTo>
                    <a:cubicBezTo>
                      <a:pt x="200" y="107"/>
                      <a:pt x="200" y="105"/>
                      <a:pt x="198" y="106"/>
                    </a:cubicBezTo>
                    <a:close/>
                    <a:moveTo>
                      <a:pt x="133" y="112"/>
                    </a:moveTo>
                    <a:cubicBezTo>
                      <a:pt x="133" y="112"/>
                      <a:pt x="133" y="112"/>
                      <a:pt x="133" y="112"/>
                    </a:cubicBezTo>
                    <a:cubicBezTo>
                      <a:pt x="136" y="113"/>
                      <a:pt x="135" y="109"/>
                      <a:pt x="136" y="108"/>
                    </a:cubicBezTo>
                    <a:cubicBezTo>
                      <a:pt x="135" y="108"/>
                      <a:pt x="134" y="108"/>
                      <a:pt x="133" y="108"/>
                    </a:cubicBezTo>
                    <a:cubicBezTo>
                      <a:pt x="133" y="110"/>
                      <a:pt x="133" y="111"/>
                      <a:pt x="133" y="112"/>
                    </a:cubicBezTo>
                    <a:close/>
                    <a:moveTo>
                      <a:pt x="206" y="122"/>
                    </a:moveTo>
                    <a:cubicBezTo>
                      <a:pt x="206" y="122"/>
                      <a:pt x="206" y="122"/>
                      <a:pt x="206" y="122"/>
                    </a:cubicBezTo>
                    <a:cubicBezTo>
                      <a:pt x="205" y="127"/>
                      <a:pt x="206" y="125"/>
                      <a:pt x="205" y="130"/>
                    </a:cubicBezTo>
                    <a:cubicBezTo>
                      <a:pt x="220" y="129"/>
                      <a:pt x="224" y="118"/>
                      <a:pt x="233" y="112"/>
                    </a:cubicBezTo>
                    <a:cubicBezTo>
                      <a:pt x="233" y="110"/>
                      <a:pt x="232" y="109"/>
                      <a:pt x="231" y="108"/>
                    </a:cubicBezTo>
                    <a:cubicBezTo>
                      <a:pt x="225" y="117"/>
                      <a:pt x="217" y="123"/>
                      <a:pt x="206" y="122"/>
                    </a:cubicBezTo>
                    <a:close/>
                    <a:moveTo>
                      <a:pt x="26" y="120"/>
                    </a:moveTo>
                    <a:cubicBezTo>
                      <a:pt x="26" y="120"/>
                      <a:pt x="26" y="120"/>
                      <a:pt x="26" y="120"/>
                    </a:cubicBezTo>
                    <a:cubicBezTo>
                      <a:pt x="32" y="118"/>
                      <a:pt x="36" y="115"/>
                      <a:pt x="38" y="111"/>
                    </a:cubicBezTo>
                    <a:cubicBezTo>
                      <a:pt x="32" y="112"/>
                      <a:pt x="27" y="114"/>
                      <a:pt x="26" y="120"/>
                    </a:cubicBezTo>
                    <a:close/>
                    <a:moveTo>
                      <a:pt x="144" y="117"/>
                    </a:moveTo>
                    <a:cubicBezTo>
                      <a:pt x="144" y="117"/>
                      <a:pt x="144" y="117"/>
                      <a:pt x="144" y="117"/>
                    </a:cubicBezTo>
                    <a:cubicBezTo>
                      <a:pt x="138" y="105"/>
                      <a:pt x="126" y="124"/>
                      <a:pt x="121" y="129"/>
                    </a:cubicBezTo>
                    <a:cubicBezTo>
                      <a:pt x="129" y="127"/>
                      <a:pt x="131" y="126"/>
                      <a:pt x="135" y="122"/>
                    </a:cubicBezTo>
                    <a:cubicBezTo>
                      <a:pt x="136" y="124"/>
                      <a:pt x="137" y="126"/>
                      <a:pt x="140" y="126"/>
                    </a:cubicBezTo>
                    <a:cubicBezTo>
                      <a:pt x="141" y="119"/>
                      <a:pt x="146" y="119"/>
                      <a:pt x="152" y="122"/>
                    </a:cubicBezTo>
                    <a:cubicBezTo>
                      <a:pt x="151" y="119"/>
                      <a:pt x="149" y="117"/>
                      <a:pt x="144" y="117"/>
                    </a:cubicBezTo>
                    <a:close/>
                    <a:moveTo>
                      <a:pt x="196" y="121"/>
                    </a:moveTo>
                    <a:cubicBezTo>
                      <a:pt x="196" y="121"/>
                      <a:pt x="196" y="121"/>
                      <a:pt x="196" y="121"/>
                    </a:cubicBezTo>
                    <a:cubicBezTo>
                      <a:pt x="202" y="125"/>
                      <a:pt x="213" y="117"/>
                      <a:pt x="210" y="112"/>
                    </a:cubicBezTo>
                    <a:cubicBezTo>
                      <a:pt x="206" y="116"/>
                      <a:pt x="198" y="115"/>
                      <a:pt x="196" y="121"/>
                    </a:cubicBezTo>
                    <a:close/>
                    <a:moveTo>
                      <a:pt x="260" y="113"/>
                    </a:moveTo>
                    <a:cubicBezTo>
                      <a:pt x="260" y="113"/>
                      <a:pt x="260" y="113"/>
                      <a:pt x="260" y="113"/>
                    </a:cubicBezTo>
                    <a:cubicBezTo>
                      <a:pt x="247" y="124"/>
                      <a:pt x="233" y="134"/>
                      <a:pt x="223" y="146"/>
                    </a:cubicBezTo>
                    <a:cubicBezTo>
                      <a:pt x="232" y="146"/>
                      <a:pt x="237" y="138"/>
                      <a:pt x="243" y="134"/>
                    </a:cubicBezTo>
                    <a:cubicBezTo>
                      <a:pt x="251" y="128"/>
                      <a:pt x="262" y="124"/>
                      <a:pt x="266" y="115"/>
                    </a:cubicBezTo>
                    <a:cubicBezTo>
                      <a:pt x="265" y="114"/>
                      <a:pt x="263" y="113"/>
                      <a:pt x="260" y="113"/>
                    </a:cubicBezTo>
                    <a:close/>
                    <a:moveTo>
                      <a:pt x="198" y="152"/>
                    </a:moveTo>
                    <a:cubicBezTo>
                      <a:pt x="198" y="152"/>
                      <a:pt x="198" y="152"/>
                      <a:pt x="198" y="152"/>
                    </a:cubicBezTo>
                    <a:cubicBezTo>
                      <a:pt x="192" y="152"/>
                      <a:pt x="188" y="155"/>
                      <a:pt x="186" y="159"/>
                    </a:cubicBezTo>
                    <a:cubicBezTo>
                      <a:pt x="192" y="159"/>
                      <a:pt x="197" y="157"/>
                      <a:pt x="198" y="152"/>
                    </a:cubicBezTo>
                    <a:close/>
                    <a:moveTo>
                      <a:pt x="192" y="152"/>
                    </a:moveTo>
                    <a:cubicBezTo>
                      <a:pt x="192" y="152"/>
                      <a:pt x="192" y="152"/>
                      <a:pt x="192" y="152"/>
                    </a:cubicBezTo>
                    <a:cubicBezTo>
                      <a:pt x="192" y="150"/>
                      <a:pt x="192" y="149"/>
                      <a:pt x="191" y="148"/>
                    </a:cubicBezTo>
                    <a:cubicBezTo>
                      <a:pt x="185" y="148"/>
                      <a:pt x="180" y="151"/>
                      <a:pt x="180" y="158"/>
                    </a:cubicBezTo>
                    <a:cubicBezTo>
                      <a:pt x="185" y="157"/>
                      <a:pt x="188" y="153"/>
                      <a:pt x="192" y="152"/>
                    </a:cubicBezTo>
                    <a:close/>
                    <a:moveTo>
                      <a:pt x="214" y="145"/>
                    </a:moveTo>
                    <a:cubicBezTo>
                      <a:pt x="214" y="145"/>
                      <a:pt x="214" y="145"/>
                      <a:pt x="214" y="145"/>
                    </a:cubicBezTo>
                    <a:cubicBezTo>
                      <a:pt x="203" y="146"/>
                      <a:pt x="199" y="154"/>
                      <a:pt x="194" y="160"/>
                    </a:cubicBezTo>
                    <a:cubicBezTo>
                      <a:pt x="203" y="163"/>
                      <a:pt x="210" y="154"/>
                      <a:pt x="218" y="152"/>
                    </a:cubicBezTo>
                    <a:cubicBezTo>
                      <a:pt x="218" y="149"/>
                      <a:pt x="218" y="148"/>
                      <a:pt x="217" y="146"/>
                    </a:cubicBezTo>
                    <a:cubicBezTo>
                      <a:pt x="227" y="135"/>
                      <a:pt x="242" y="128"/>
                      <a:pt x="251" y="115"/>
                    </a:cubicBezTo>
                    <a:cubicBezTo>
                      <a:pt x="231" y="117"/>
                      <a:pt x="226" y="134"/>
                      <a:pt x="214" y="145"/>
                    </a:cubicBezTo>
                    <a:close/>
                    <a:moveTo>
                      <a:pt x="220" y="131"/>
                    </a:moveTo>
                    <a:cubicBezTo>
                      <a:pt x="220" y="131"/>
                      <a:pt x="220" y="131"/>
                      <a:pt x="220" y="131"/>
                    </a:cubicBezTo>
                    <a:cubicBezTo>
                      <a:pt x="228" y="129"/>
                      <a:pt x="232" y="124"/>
                      <a:pt x="236" y="117"/>
                    </a:cubicBezTo>
                    <a:cubicBezTo>
                      <a:pt x="228" y="119"/>
                      <a:pt x="221" y="122"/>
                      <a:pt x="220" y="131"/>
                    </a:cubicBezTo>
                    <a:close/>
                    <a:moveTo>
                      <a:pt x="31" y="129"/>
                    </a:moveTo>
                    <a:cubicBezTo>
                      <a:pt x="31" y="129"/>
                      <a:pt x="31" y="129"/>
                      <a:pt x="31" y="129"/>
                    </a:cubicBezTo>
                    <a:cubicBezTo>
                      <a:pt x="34" y="127"/>
                      <a:pt x="41" y="122"/>
                      <a:pt x="36" y="120"/>
                    </a:cubicBezTo>
                    <a:cubicBezTo>
                      <a:pt x="35" y="123"/>
                      <a:pt x="27" y="125"/>
                      <a:pt x="31" y="129"/>
                    </a:cubicBezTo>
                    <a:close/>
                    <a:moveTo>
                      <a:pt x="41" y="146"/>
                    </a:moveTo>
                    <a:cubicBezTo>
                      <a:pt x="41" y="146"/>
                      <a:pt x="41" y="146"/>
                      <a:pt x="41" y="146"/>
                    </a:cubicBezTo>
                    <a:cubicBezTo>
                      <a:pt x="41" y="160"/>
                      <a:pt x="28" y="161"/>
                      <a:pt x="23" y="169"/>
                    </a:cubicBezTo>
                    <a:cubicBezTo>
                      <a:pt x="34" y="165"/>
                      <a:pt x="42" y="159"/>
                      <a:pt x="49" y="152"/>
                    </a:cubicBezTo>
                    <a:cubicBezTo>
                      <a:pt x="47" y="149"/>
                      <a:pt x="46" y="153"/>
                      <a:pt x="45" y="150"/>
                    </a:cubicBezTo>
                    <a:cubicBezTo>
                      <a:pt x="55" y="139"/>
                      <a:pt x="74" y="135"/>
                      <a:pt x="80" y="120"/>
                    </a:cubicBezTo>
                    <a:cubicBezTo>
                      <a:pt x="58" y="120"/>
                      <a:pt x="58" y="141"/>
                      <a:pt x="41" y="146"/>
                    </a:cubicBezTo>
                    <a:close/>
                    <a:moveTo>
                      <a:pt x="101" y="134"/>
                    </a:moveTo>
                    <a:cubicBezTo>
                      <a:pt x="101" y="134"/>
                      <a:pt x="101" y="134"/>
                      <a:pt x="101" y="134"/>
                    </a:cubicBezTo>
                    <a:cubicBezTo>
                      <a:pt x="98" y="136"/>
                      <a:pt x="93" y="141"/>
                      <a:pt x="89" y="141"/>
                    </a:cubicBezTo>
                    <a:cubicBezTo>
                      <a:pt x="89" y="141"/>
                      <a:pt x="89" y="138"/>
                      <a:pt x="87" y="139"/>
                    </a:cubicBezTo>
                    <a:cubicBezTo>
                      <a:pt x="82" y="141"/>
                      <a:pt x="79" y="145"/>
                      <a:pt x="75" y="149"/>
                    </a:cubicBezTo>
                    <a:cubicBezTo>
                      <a:pt x="72" y="146"/>
                      <a:pt x="67" y="151"/>
                      <a:pt x="66" y="155"/>
                    </a:cubicBezTo>
                    <a:cubicBezTo>
                      <a:pt x="77" y="153"/>
                      <a:pt x="81" y="143"/>
                      <a:pt x="91" y="144"/>
                    </a:cubicBezTo>
                    <a:cubicBezTo>
                      <a:pt x="83" y="154"/>
                      <a:pt x="68" y="156"/>
                      <a:pt x="63" y="168"/>
                    </a:cubicBezTo>
                    <a:cubicBezTo>
                      <a:pt x="68" y="166"/>
                      <a:pt x="63" y="174"/>
                      <a:pt x="66" y="173"/>
                    </a:cubicBezTo>
                    <a:cubicBezTo>
                      <a:pt x="75" y="164"/>
                      <a:pt x="86" y="158"/>
                      <a:pt x="96" y="150"/>
                    </a:cubicBezTo>
                    <a:cubicBezTo>
                      <a:pt x="94" y="150"/>
                      <a:pt x="94" y="149"/>
                      <a:pt x="93" y="148"/>
                    </a:cubicBezTo>
                    <a:cubicBezTo>
                      <a:pt x="97" y="144"/>
                      <a:pt x="107" y="143"/>
                      <a:pt x="103" y="136"/>
                    </a:cubicBezTo>
                    <a:cubicBezTo>
                      <a:pt x="111" y="132"/>
                      <a:pt x="118" y="128"/>
                      <a:pt x="121" y="120"/>
                    </a:cubicBezTo>
                    <a:cubicBezTo>
                      <a:pt x="112" y="121"/>
                      <a:pt x="107" y="129"/>
                      <a:pt x="101" y="134"/>
                    </a:cubicBezTo>
                    <a:close/>
                    <a:moveTo>
                      <a:pt x="156" y="130"/>
                    </a:moveTo>
                    <a:cubicBezTo>
                      <a:pt x="156" y="130"/>
                      <a:pt x="156" y="130"/>
                      <a:pt x="156" y="130"/>
                    </a:cubicBezTo>
                    <a:cubicBezTo>
                      <a:pt x="160" y="129"/>
                      <a:pt x="166" y="123"/>
                      <a:pt x="164" y="121"/>
                    </a:cubicBezTo>
                    <a:cubicBezTo>
                      <a:pt x="162" y="125"/>
                      <a:pt x="154" y="123"/>
                      <a:pt x="156" y="130"/>
                    </a:cubicBezTo>
                    <a:close/>
                    <a:moveTo>
                      <a:pt x="94" y="130"/>
                    </a:moveTo>
                    <a:cubicBezTo>
                      <a:pt x="94" y="130"/>
                      <a:pt x="94" y="130"/>
                      <a:pt x="94" y="130"/>
                    </a:cubicBezTo>
                    <a:cubicBezTo>
                      <a:pt x="98" y="130"/>
                      <a:pt x="106" y="127"/>
                      <a:pt x="102" y="124"/>
                    </a:cubicBezTo>
                    <a:cubicBezTo>
                      <a:pt x="99" y="126"/>
                      <a:pt x="96" y="126"/>
                      <a:pt x="94" y="130"/>
                    </a:cubicBezTo>
                    <a:close/>
                    <a:moveTo>
                      <a:pt x="168" y="145"/>
                    </a:moveTo>
                    <a:cubicBezTo>
                      <a:pt x="168" y="145"/>
                      <a:pt x="168" y="145"/>
                      <a:pt x="168" y="145"/>
                    </a:cubicBezTo>
                    <a:cubicBezTo>
                      <a:pt x="180" y="140"/>
                      <a:pt x="191" y="135"/>
                      <a:pt x="198" y="125"/>
                    </a:cubicBezTo>
                    <a:cubicBezTo>
                      <a:pt x="184" y="123"/>
                      <a:pt x="176" y="137"/>
                      <a:pt x="168" y="145"/>
                    </a:cubicBezTo>
                    <a:close/>
                    <a:moveTo>
                      <a:pt x="251" y="140"/>
                    </a:moveTo>
                    <a:cubicBezTo>
                      <a:pt x="251" y="140"/>
                      <a:pt x="251" y="140"/>
                      <a:pt x="251" y="140"/>
                    </a:cubicBezTo>
                    <a:cubicBezTo>
                      <a:pt x="248" y="143"/>
                      <a:pt x="240" y="148"/>
                      <a:pt x="245" y="153"/>
                    </a:cubicBezTo>
                    <a:cubicBezTo>
                      <a:pt x="254" y="144"/>
                      <a:pt x="264" y="136"/>
                      <a:pt x="273" y="126"/>
                    </a:cubicBezTo>
                    <a:cubicBezTo>
                      <a:pt x="264" y="129"/>
                      <a:pt x="257" y="134"/>
                      <a:pt x="251" y="140"/>
                    </a:cubicBezTo>
                    <a:close/>
                    <a:moveTo>
                      <a:pt x="266" y="124"/>
                    </a:moveTo>
                    <a:cubicBezTo>
                      <a:pt x="266" y="124"/>
                      <a:pt x="266" y="124"/>
                      <a:pt x="266" y="124"/>
                    </a:cubicBezTo>
                    <a:cubicBezTo>
                      <a:pt x="251" y="130"/>
                      <a:pt x="240" y="141"/>
                      <a:pt x="229" y="152"/>
                    </a:cubicBezTo>
                    <a:cubicBezTo>
                      <a:pt x="245" y="146"/>
                      <a:pt x="257" y="134"/>
                      <a:pt x="266" y="124"/>
                    </a:cubicBezTo>
                    <a:close/>
                    <a:moveTo>
                      <a:pt x="125" y="138"/>
                    </a:moveTo>
                    <a:cubicBezTo>
                      <a:pt x="125" y="138"/>
                      <a:pt x="125" y="138"/>
                      <a:pt x="125" y="138"/>
                    </a:cubicBezTo>
                    <a:cubicBezTo>
                      <a:pt x="132" y="137"/>
                      <a:pt x="136" y="134"/>
                      <a:pt x="140" y="131"/>
                    </a:cubicBezTo>
                    <a:cubicBezTo>
                      <a:pt x="135" y="126"/>
                      <a:pt x="128" y="133"/>
                      <a:pt x="125" y="138"/>
                    </a:cubicBezTo>
                    <a:close/>
                    <a:moveTo>
                      <a:pt x="70" y="135"/>
                    </a:moveTo>
                    <a:cubicBezTo>
                      <a:pt x="70" y="135"/>
                      <a:pt x="70" y="135"/>
                      <a:pt x="70" y="135"/>
                    </a:cubicBezTo>
                    <a:cubicBezTo>
                      <a:pt x="69" y="138"/>
                      <a:pt x="62" y="142"/>
                      <a:pt x="66" y="146"/>
                    </a:cubicBezTo>
                    <a:cubicBezTo>
                      <a:pt x="69" y="140"/>
                      <a:pt x="88" y="138"/>
                      <a:pt x="78" y="131"/>
                    </a:cubicBezTo>
                    <a:cubicBezTo>
                      <a:pt x="77" y="136"/>
                      <a:pt x="76" y="137"/>
                      <a:pt x="70" y="135"/>
                    </a:cubicBezTo>
                    <a:close/>
                    <a:moveTo>
                      <a:pt x="126" y="146"/>
                    </a:moveTo>
                    <a:cubicBezTo>
                      <a:pt x="126" y="146"/>
                      <a:pt x="126" y="146"/>
                      <a:pt x="126" y="146"/>
                    </a:cubicBezTo>
                    <a:cubicBezTo>
                      <a:pt x="136" y="143"/>
                      <a:pt x="145" y="139"/>
                      <a:pt x="150" y="131"/>
                    </a:cubicBezTo>
                    <a:cubicBezTo>
                      <a:pt x="142" y="136"/>
                      <a:pt x="130" y="137"/>
                      <a:pt x="126" y="146"/>
                    </a:cubicBezTo>
                    <a:close/>
                    <a:moveTo>
                      <a:pt x="27" y="139"/>
                    </a:moveTo>
                    <a:cubicBezTo>
                      <a:pt x="27" y="139"/>
                      <a:pt x="27" y="139"/>
                      <a:pt x="27" y="139"/>
                    </a:cubicBezTo>
                    <a:cubicBezTo>
                      <a:pt x="31" y="138"/>
                      <a:pt x="34" y="137"/>
                      <a:pt x="35" y="132"/>
                    </a:cubicBezTo>
                    <a:cubicBezTo>
                      <a:pt x="30" y="133"/>
                      <a:pt x="29" y="136"/>
                      <a:pt x="27" y="139"/>
                    </a:cubicBezTo>
                    <a:close/>
                    <a:moveTo>
                      <a:pt x="192" y="144"/>
                    </a:moveTo>
                    <a:cubicBezTo>
                      <a:pt x="192" y="144"/>
                      <a:pt x="192" y="144"/>
                      <a:pt x="192" y="144"/>
                    </a:cubicBezTo>
                    <a:cubicBezTo>
                      <a:pt x="198" y="143"/>
                      <a:pt x="206" y="138"/>
                      <a:pt x="204" y="134"/>
                    </a:cubicBezTo>
                    <a:cubicBezTo>
                      <a:pt x="199" y="137"/>
                      <a:pt x="193" y="138"/>
                      <a:pt x="192" y="144"/>
                    </a:cubicBezTo>
                    <a:close/>
                    <a:moveTo>
                      <a:pt x="212" y="140"/>
                    </a:moveTo>
                    <a:cubicBezTo>
                      <a:pt x="212" y="140"/>
                      <a:pt x="212" y="140"/>
                      <a:pt x="212" y="140"/>
                    </a:cubicBezTo>
                    <a:cubicBezTo>
                      <a:pt x="215" y="140"/>
                      <a:pt x="220" y="136"/>
                      <a:pt x="217" y="134"/>
                    </a:cubicBezTo>
                    <a:cubicBezTo>
                      <a:pt x="215" y="136"/>
                      <a:pt x="208" y="137"/>
                      <a:pt x="212" y="140"/>
                    </a:cubicBezTo>
                    <a:close/>
                    <a:moveTo>
                      <a:pt x="150" y="150"/>
                    </a:moveTo>
                    <a:cubicBezTo>
                      <a:pt x="150" y="150"/>
                      <a:pt x="150" y="150"/>
                      <a:pt x="150" y="150"/>
                    </a:cubicBezTo>
                    <a:cubicBezTo>
                      <a:pt x="148" y="147"/>
                      <a:pt x="141" y="153"/>
                      <a:pt x="144" y="155"/>
                    </a:cubicBezTo>
                    <a:cubicBezTo>
                      <a:pt x="157" y="153"/>
                      <a:pt x="164" y="145"/>
                      <a:pt x="171" y="136"/>
                    </a:cubicBezTo>
                    <a:cubicBezTo>
                      <a:pt x="162" y="139"/>
                      <a:pt x="156" y="144"/>
                      <a:pt x="150" y="150"/>
                    </a:cubicBezTo>
                    <a:close/>
                    <a:moveTo>
                      <a:pt x="257" y="149"/>
                    </a:moveTo>
                    <a:cubicBezTo>
                      <a:pt x="257" y="149"/>
                      <a:pt x="257" y="149"/>
                      <a:pt x="257" y="149"/>
                    </a:cubicBezTo>
                    <a:cubicBezTo>
                      <a:pt x="265" y="147"/>
                      <a:pt x="270" y="143"/>
                      <a:pt x="274" y="136"/>
                    </a:cubicBezTo>
                    <a:cubicBezTo>
                      <a:pt x="265" y="137"/>
                      <a:pt x="262" y="144"/>
                      <a:pt x="257" y="149"/>
                    </a:cubicBezTo>
                    <a:close/>
                    <a:moveTo>
                      <a:pt x="121" y="139"/>
                    </a:moveTo>
                    <a:cubicBezTo>
                      <a:pt x="121" y="139"/>
                      <a:pt x="121" y="139"/>
                      <a:pt x="121" y="139"/>
                    </a:cubicBezTo>
                    <a:cubicBezTo>
                      <a:pt x="113" y="137"/>
                      <a:pt x="101" y="147"/>
                      <a:pt x="100" y="152"/>
                    </a:cubicBezTo>
                    <a:cubicBezTo>
                      <a:pt x="105" y="146"/>
                      <a:pt x="117" y="146"/>
                      <a:pt x="121" y="139"/>
                    </a:cubicBezTo>
                    <a:close/>
                    <a:moveTo>
                      <a:pt x="66" y="177"/>
                    </a:moveTo>
                    <a:cubicBezTo>
                      <a:pt x="66" y="177"/>
                      <a:pt x="66" y="177"/>
                      <a:pt x="66" y="177"/>
                    </a:cubicBezTo>
                    <a:cubicBezTo>
                      <a:pt x="62" y="180"/>
                      <a:pt x="55" y="184"/>
                      <a:pt x="54" y="190"/>
                    </a:cubicBezTo>
                    <a:cubicBezTo>
                      <a:pt x="63" y="190"/>
                      <a:pt x="70" y="181"/>
                      <a:pt x="78" y="176"/>
                    </a:cubicBezTo>
                    <a:cubicBezTo>
                      <a:pt x="86" y="170"/>
                      <a:pt x="95" y="164"/>
                      <a:pt x="103" y="159"/>
                    </a:cubicBezTo>
                    <a:cubicBezTo>
                      <a:pt x="104" y="153"/>
                      <a:pt x="110" y="152"/>
                      <a:pt x="112" y="148"/>
                    </a:cubicBezTo>
                    <a:cubicBezTo>
                      <a:pt x="94" y="155"/>
                      <a:pt x="80" y="167"/>
                      <a:pt x="66" y="177"/>
                    </a:cubicBezTo>
                    <a:close/>
                    <a:moveTo>
                      <a:pt x="134" y="149"/>
                    </a:moveTo>
                    <a:cubicBezTo>
                      <a:pt x="134" y="149"/>
                      <a:pt x="134" y="149"/>
                      <a:pt x="134" y="149"/>
                    </a:cubicBezTo>
                    <a:cubicBezTo>
                      <a:pt x="140" y="150"/>
                      <a:pt x="141" y="146"/>
                      <a:pt x="144" y="144"/>
                    </a:cubicBezTo>
                    <a:cubicBezTo>
                      <a:pt x="149" y="144"/>
                      <a:pt x="154" y="144"/>
                      <a:pt x="154" y="139"/>
                    </a:cubicBezTo>
                    <a:cubicBezTo>
                      <a:pt x="145" y="140"/>
                      <a:pt x="139" y="142"/>
                      <a:pt x="134" y="149"/>
                    </a:cubicBezTo>
                    <a:close/>
                    <a:moveTo>
                      <a:pt x="203" y="144"/>
                    </a:moveTo>
                    <a:cubicBezTo>
                      <a:pt x="203" y="144"/>
                      <a:pt x="203" y="144"/>
                      <a:pt x="203" y="144"/>
                    </a:cubicBezTo>
                    <a:cubicBezTo>
                      <a:pt x="206" y="143"/>
                      <a:pt x="209" y="142"/>
                      <a:pt x="209" y="139"/>
                    </a:cubicBezTo>
                    <a:cubicBezTo>
                      <a:pt x="206" y="140"/>
                      <a:pt x="202" y="140"/>
                      <a:pt x="203" y="144"/>
                    </a:cubicBezTo>
                    <a:close/>
                    <a:moveTo>
                      <a:pt x="158" y="159"/>
                    </a:moveTo>
                    <a:cubicBezTo>
                      <a:pt x="158" y="159"/>
                      <a:pt x="158" y="159"/>
                      <a:pt x="158" y="159"/>
                    </a:cubicBezTo>
                    <a:cubicBezTo>
                      <a:pt x="169" y="154"/>
                      <a:pt x="185" y="154"/>
                      <a:pt x="189" y="141"/>
                    </a:cubicBezTo>
                    <a:cubicBezTo>
                      <a:pt x="177" y="148"/>
                      <a:pt x="167" y="149"/>
                      <a:pt x="158" y="159"/>
                    </a:cubicBezTo>
                    <a:close/>
                    <a:moveTo>
                      <a:pt x="17" y="152"/>
                    </a:moveTo>
                    <a:cubicBezTo>
                      <a:pt x="17" y="152"/>
                      <a:pt x="17" y="152"/>
                      <a:pt x="17" y="152"/>
                    </a:cubicBezTo>
                    <a:cubicBezTo>
                      <a:pt x="21" y="151"/>
                      <a:pt x="23" y="149"/>
                      <a:pt x="23" y="145"/>
                    </a:cubicBezTo>
                    <a:cubicBezTo>
                      <a:pt x="18" y="144"/>
                      <a:pt x="16" y="146"/>
                      <a:pt x="17" y="152"/>
                    </a:cubicBezTo>
                    <a:close/>
                    <a:moveTo>
                      <a:pt x="262" y="157"/>
                    </a:moveTo>
                    <a:cubicBezTo>
                      <a:pt x="262" y="157"/>
                      <a:pt x="262" y="157"/>
                      <a:pt x="262" y="157"/>
                    </a:cubicBezTo>
                    <a:cubicBezTo>
                      <a:pt x="269" y="155"/>
                      <a:pt x="272" y="151"/>
                      <a:pt x="274" y="145"/>
                    </a:cubicBezTo>
                    <a:cubicBezTo>
                      <a:pt x="267" y="146"/>
                      <a:pt x="265" y="151"/>
                      <a:pt x="262" y="157"/>
                    </a:cubicBezTo>
                    <a:close/>
                    <a:moveTo>
                      <a:pt x="271" y="158"/>
                    </a:moveTo>
                    <a:cubicBezTo>
                      <a:pt x="271" y="158"/>
                      <a:pt x="271" y="158"/>
                      <a:pt x="271" y="158"/>
                    </a:cubicBezTo>
                    <a:cubicBezTo>
                      <a:pt x="274" y="158"/>
                      <a:pt x="274" y="156"/>
                      <a:pt x="278" y="157"/>
                    </a:cubicBezTo>
                    <a:cubicBezTo>
                      <a:pt x="276" y="150"/>
                      <a:pt x="282" y="152"/>
                      <a:pt x="283" y="148"/>
                    </a:cubicBezTo>
                    <a:cubicBezTo>
                      <a:pt x="278" y="145"/>
                      <a:pt x="273" y="153"/>
                      <a:pt x="271" y="158"/>
                    </a:cubicBezTo>
                    <a:close/>
                    <a:moveTo>
                      <a:pt x="21" y="155"/>
                    </a:moveTo>
                    <a:cubicBezTo>
                      <a:pt x="21" y="155"/>
                      <a:pt x="21" y="155"/>
                      <a:pt x="21" y="155"/>
                    </a:cubicBezTo>
                    <a:cubicBezTo>
                      <a:pt x="25" y="156"/>
                      <a:pt x="25" y="152"/>
                      <a:pt x="30" y="153"/>
                    </a:cubicBezTo>
                    <a:cubicBezTo>
                      <a:pt x="30" y="151"/>
                      <a:pt x="30" y="149"/>
                      <a:pt x="30" y="148"/>
                    </a:cubicBezTo>
                    <a:cubicBezTo>
                      <a:pt x="26" y="150"/>
                      <a:pt x="21" y="150"/>
                      <a:pt x="21" y="155"/>
                    </a:cubicBezTo>
                    <a:close/>
                    <a:moveTo>
                      <a:pt x="126" y="162"/>
                    </a:moveTo>
                    <a:cubicBezTo>
                      <a:pt x="126" y="162"/>
                      <a:pt x="126" y="162"/>
                      <a:pt x="126" y="162"/>
                    </a:cubicBezTo>
                    <a:cubicBezTo>
                      <a:pt x="117" y="161"/>
                      <a:pt x="111" y="170"/>
                      <a:pt x="103" y="174"/>
                    </a:cubicBezTo>
                    <a:cubicBezTo>
                      <a:pt x="98" y="178"/>
                      <a:pt x="92" y="180"/>
                      <a:pt x="88" y="185"/>
                    </a:cubicBezTo>
                    <a:cubicBezTo>
                      <a:pt x="77" y="190"/>
                      <a:pt x="62" y="198"/>
                      <a:pt x="58" y="208"/>
                    </a:cubicBezTo>
                    <a:cubicBezTo>
                      <a:pt x="78" y="204"/>
                      <a:pt x="84" y="185"/>
                      <a:pt x="103" y="180"/>
                    </a:cubicBezTo>
                    <a:cubicBezTo>
                      <a:pt x="105" y="180"/>
                      <a:pt x="105" y="182"/>
                      <a:pt x="106" y="182"/>
                    </a:cubicBezTo>
                    <a:cubicBezTo>
                      <a:pt x="116" y="174"/>
                      <a:pt x="131" y="169"/>
                      <a:pt x="139" y="158"/>
                    </a:cubicBezTo>
                    <a:cubicBezTo>
                      <a:pt x="134" y="154"/>
                      <a:pt x="131" y="161"/>
                      <a:pt x="126" y="162"/>
                    </a:cubicBezTo>
                    <a:close/>
                    <a:moveTo>
                      <a:pt x="80" y="183"/>
                    </a:moveTo>
                    <a:cubicBezTo>
                      <a:pt x="80" y="183"/>
                      <a:pt x="80" y="183"/>
                      <a:pt x="80" y="183"/>
                    </a:cubicBezTo>
                    <a:cubicBezTo>
                      <a:pt x="92" y="176"/>
                      <a:pt x="104" y="168"/>
                      <a:pt x="116" y="160"/>
                    </a:cubicBezTo>
                    <a:cubicBezTo>
                      <a:pt x="116" y="165"/>
                      <a:pt x="117" y="161"/>
                      <a:pt x="120" y="162"/>
                    </a:cubicBezTo>
                    <a:cubicBezTo>
                      <a:pt x="122" y="157"/>
                      <a:pt x="130" y="158"/>
                      <a:pt x="131" y="152"/>
                    </a:cubicBezTo>
                    <a:cubicBezTo>
                      <a:pt x="127" y="149"/>
                      <a:pt x="124" y="156"/>
                      <a:pt x="120" y="158"/>
                    </a:cubicBezTo>
                    <a:cubicBezTo>
                      <a:pt x="120" y="156"/>
                      <a:pt x="120" y="154"/>
                      <a:pt x="117" y="154"/>
                    </a:cubicBezTo>
                    <a:cubicBezTo>
                      <a:pt x="97" y="164"/>
                      <a:pt x="80" y="179"/>
                      <a:pt x="63" y="191"/>
                    </a:cubicBezTo>
                    <a:cubicBezTo>
                      <a:pt x="57" y="195"/>
                      <a:pt x="47" y="198"/>
                      <a:pt x="46" y="206"/>
                    </a:cubicBezTo>
                    <a:cubicBezTo>
                      <a:pt x="60" y="202"/>
                      <a:pt x="69" y="191"/>
                      <a:pt x="80" y="183"/>
                    </a:cubicBezTo>
                    <a:close/>
                    <a:moveTo>
                      <a:pt x="212" y="167"/>
                    </a:moveTo>
                    <a:cubicBezTo>
                      <a:pt x="212" y="167"/>
                      <a:pt x="212" y="167"/>
                      <a:pt x="212" y="167"/>
                    </a:cubicBezTo>
                    <a:cubicBezTo>
                      <a:pt x="215" y="161"/>
                      <a:pt x="228" y="158"/>
                      <a:pt x="227" y="152"/>
                    </a:cubicBezTo>
                    <a:cubicBezTo>
                      <a:pt x="221" y="155"/>
                      <a:pt x="208" y="158"/>
                      <a:pt x="212" y="167"/>
                    </a:cubicBezTo>
                    <a:close/>
                    <a:moveTo>
                      <a:pt x="17" y="159"/>
                    </a:moveTo>
                    <a:cubicBezTo>
                      <a:pt x="17" y="159"/>
                      <a:pt x="17" y="159"/>
                      <a:pt x="17" y="159"/>
                    </a:cubicBezTo>
                    <a:cubicBezTo>
                      <a:pt x="17" y="163"/>
                      <a:pt x="17" y="167"/>
                      <a:pt x="17" y="171"/>
                    </a:cubicBezTo>
                    <a:cubicBezTo>
                      <a:pt x="24" y="170"/>
                      <a:pt x="22" y="160"/>
                      <a:pt x="26" y="157"/>
                    </a:cubicBezTo>
                    <a:cubicBezTo>
                      <a:pt x="22" y="157"/>
                      <a:pt x="20" y="158"/>
                      <a:pt x="17" y="159"/>
                    </a:cubicBezTo>
                    <a:close/>
                    <a:moveTo>
                      <a:pt x="41" y="174"/>
                    </a:moveTo>
                    <a:cubicBezTo>
                      <a:pt x="41" y="174"/>
                      <a:pt x="41" y="174"/>
                      <a:pt x="41" y="174"/>
                    </a:cubicBezTo>
                    <a:cubicBezTo>
                      <a:pt x="47" y="178"/>
                      <a:pt x="62" y="162"/>
                      <a:pt x="58" y="159"/>
                    </a:cubicBezTo>
                    <a:cubicBezTo>
                      <a:pt x="52" y="165"/>
                      <a:pt x="44" y="167"/>
                      <a:pt x="41" y="174"/>
                    </a:cubicBezTo>
                    <a:close/>
                    <a:moveTo>
                      <a:pt x="158" y="172"/>
                    </a:moveTo>
                    <a:cubicBezTo>
                      <a:pt x="158" y="172"/>
                      <a:pt x="158" y="172"/>
                      <a:pt x="158" y="172"/>
                    </a:cubicBezTo>
                    <a:cubicBezTo>
                      <a:pt x="157" y="168"/>
                      <a:pt x="167" y="164"/>
                      <a:pt x="170" y="159"/>
                    </a:cubicBezTo>
                    <a:cubicBezTo>
                      <a:pt x="154" y="162"/>
                      <a:pt x="143" y="169"/>
                      <a:pt x="134" y="178"/>
                    </a:cubicBezTo>
                    <a:cubicBezTo>
                      <a:pt x="138" y="177"/>
                      <a:pt x="143" y="176"/>
                      <a:pt x="140" y="181"/>
                    </a:cubicBezTo>
                    <a:cubicBezTo>
                      <a:pt x="146" y="177"/>
                      <a:pt x="158" y="171"/>
                      <a:pt x="158" y="172"/>
                    </a:cubicBezTo>
                    <a:close/>
                    <a:moveTo>
                      <a:pt x="162" y="172"/>
                    </a:moveTo>
                    <a:cubicBezTo>
                      <a:pt x="162" y="172"/>
                      <a:pt x="162" y="172"/>
                      <a:pt x="162" y="172"/>
                    </a:cubicBezTo>
                    <a:cubicBezTo>
                      <a:pt x="157" y="187"/>
                      <a:pt x="136" y="187"/>
                      <a:pt x="129" y="200"/>
                    </a:cubicBezTo>
                    <a:cubicBezTo>
                      <a:pt x="138" y="199"/>
                      <a:pt x="145" y="192"/>
                      <a:pt x="153" y="186"/>
                    </a:cubicBezTo>
                    <a:cubicBezTo>
                      <a:pt x="161" y="180"/>
                      <a:pt x="172" y="177"/>
                      <a:pt x="178" y="172"/>
                    </a:cubicBezTo>
                    <a:cubicBezTo>
                      <a:pt x="181" y="170"/>
                      <a:pt x="186" y="166"/>
                      <a:pt x="185" y="162"/>
                    </a:cubicBezTo>
                    <a:cubicBezTo>
                      <a:pt x="175" y="163"/>
                      <a:pt x="171" y="170"/>
                      <a:pt x="162" y="172"/>
                    </a:cubicBezTo>
                    <a:close/>
                    <a:moveTo>
                      <a:pt x="144" y="199"/>
                    </a:moveTo>
                    <a:cubicBezTo>
                      <a:pt x="144" y="199"/>
                      <a:pt x="144" y="199"/>
                      <a:pt x="144" y="199"/>
                    </a:cubicBezTo>
                    <a:cubicBezTo>
                      <a:pt x="159" y="195"/>
                      <a:pt x="168" y="179"/>
                      <a:pt x="181" y="178"/>
                    </a:cubicBezTo>
                    <a:cubicBezTo>
                      <a:pt x="176" y="187"/>
                      <a:pt x="162" y="187"/>
                      <a:pt x="158" y="197"/>
                    </a:cubicBezTo>
                    <a:cubicBezTo>
                      <a:pt x="173" y="194"/>
                      <a:pt x="183" y="181"/>
                      <a:pt x="192" y="173"/>
                    </a:cubicBezTo>
                    <a:cubicBezTo>
                      <a:pt x="196" y="170"/>
                      <a:pt x="202" y="169"/>
                      <a:pt x="204" y="164"/>
                    </a:cubicBezTo>
                    <a:cubicBezTo>
                      <a:pt x="204" y="163"/>
                      <a:pt x="204" y="162"/>
                      <a:pt x="203" y="162"/>
                    </a:cubicBezTo>
                    <a:cubicBezTo>
                      <a:pt x="183" y="174"/>
                      <a:pt x="159" y="182"/>
                      <a:pt x="144" y="199"/>
                    </a:cubicBezTo>
                    <a:close/>
                    <a:moveTo>
                      <a:pt x="33" y="169"/>
                    </a:moveTo>
                    <a:cubicBezTo>
                      <a:pt x="33" y="169"/>
                      <a:pt x="33" y="169"/>
                      <a:pt x="33" y="169"/>
                    </a:cubicBezTo>
                    <a:cubicBezTo>
                      <a:pt x="38" y="169"/>
                      <a:pt x="41" y="166"/>
                      <a:pt x="44" y="163"/>
                    </a:cubicBezTo>
                    <a:cubicBezTo>
                      <a:pt x="38" y="163"/>
                      <a:pt x="36" y="166"/>
                      <a:pt x="33" y="169"/>
                    </a:cubicBezTo>
                    <a:close/>
                    <a:moveTo>
                      <a:pt x="265" y="171"/>
                    </a:moveTo>
                    <a:cubicBezTo>
                      <a:pt x="265" y="171"/>
                      <a:pt x="265" y="171"/>
                      <a:pt x="265" y="171"/>
                    </a:cubicBezTo>
                    <a:cubicBezTo>
                      <a:pt x="267" y="169"/>
                      <a:pt x="271" y="164"/>
                      <a:pt x="269" y="163"/>
                    </a:cubicBezTo>
                    <a:cubicBezTo>
                      <a:pt x="268" y="166"/>
                      <a:pt x="260" y="167"/>
                      <a:pt x="265" y="171"/>
                    </a:cubicBezTo>
                    <a:close/>
                    <a:moveTo>
                      <a:pt x="136" y="164"/>
                    </a:moveTo>
                    <a:cubicBezTo>
                      <a:pt x="136" y="164"/>
                      <a:pt x="136" y="164"/>
                      <a:pt x="136" y="164"/>
                    </a:cubicBezTo>
                    <a:cubicBezTo>
                      <a:pt x="120" y="180"/>
                      <a:pt x="98" y="188"/>
                      <a:pt x="83" y="205"/>
                    </a:cubicBezTo>
                    <a:cubicBezTo>
                      <a:pt x="93" y="206"/>
                      <a:pt x="98" y="198"/>
                      <a:pt x="105" y="192"/>
                    </a:cubicBezTo>
                    <a:cubicBezTo>
                      <a:pt x="113" y="185"/>
                      <a:pt x="122" y="180"/>
                      <a:pt x="130" y="174"/>
                    </a:cubicBezTo>
                    <a:cubicBezTo>
                      <a:pt x="134" y="172"/>
                      <a:pt x="141" y="170"/>
                      <a:pt x="142" y="164"/>
                    </a:cubicBezTo>
                    <a:cubicBezTo>
                      <a:pt x="140" y="164"/>
                      <a:pt x="138" y="164"/>
                      <a:pt x="136" y="164"/>
                    </a:cubicBezTo>
                    <a:close/>
                    <a:moveTo>
                      <a:pt x="231" y="171"/>
                    </a:moveTo>
                    <a:cubicBezTo>
                      <a:pt x="231" y="171"/>
                      <a:pt x="231" y="171"/>
                      <a:pt x="231" y="171"/>
                    </a:cubicBezTo>
                    <a:cubicBezTo>
                      <a:pt x="229" y="165"/>
                      <a:pt x="223" y="170"/>
                      <a:pt x="220" y="168"/>
                    </a:cubicBezTo>
                    <a:cubicBezTo>
                      <a:pt x="215" y="174"/>
                      <a:pt x="204" y="167"/>
                      <a:pt x="203" y="177"/>
                    </a:cubicBezTo>
                    <a:cubicBezTo>
                      <a:pt x="207" y="176"/>
                      <a:pt x="213" y="175"/>
                      <a:pt x="218" y="174"/>
                    </a:cubicBezTo>
                    <a:cubicBezTo>
                      <a:pt x="228" y="173"/>
                      <a:pt x="240" y="175"/>
                      <a:pt x="245" y="169"/>
                    </a:cubicBezTo>
                    <a:cubicBezTo>
                      <a:pt x="240" y="165"/>
                      <a:pt x="235" y="168"/>
                      <a:pt x="231" y="171"/>
                    </a:cubicBezTo>
                    <a:close/>
                    <a:moveTo>
                      <a:pt x="279" y="181"/>
                    </a:moveTo>
                    <a:cubicBezTo>
                      <a:pt x="279" y="181"/>
                      <a:pt x="279" y="181"/>
                      <a:pt x="279" y="181"/>
                    </a:cubicBezTo>
                    <a:cubicBezTo>
                      <a:pt x="280" y="178"/>
                      <a:pt x="284" y="171"/>
                      <a:pt x="281" y="168"/>
                    </a:cubicBezTo>
                    <a:cubicBezTo>
                      <a:pt x="280" y="171"/>
                      <a:pt x="275" y="177"/>
                      <a:pt x="279" y="181"/>
                    </a:cubicBezTo>
                    <a:close/>
                    <a:moveTo>
                      <a:pt x="18" y="178"/>
                    </a:moveTo>
                    <a:cubicBezTo>
                      <a:pt x="18" y="178"/>
                      <a:pt x="18" y="178"/>
                      <a:pt x="18" y="178"/>
                    </a:cubicBezTo>
                    <a:cubicBezTo>
                      <a:pt x="19" y="178"/>
                      <a:pt x="19" y="171"/>
                      <a:pt x="17" y="176"/>
                    </a:cubicBezTo>
                    <a:cubicBezTo>
                      <a:pt x="17" y="176"/>
                      <a:pt x="17" y="178"/>
                      <a:pt x="18" y="178"/>
                    </a:cubicBezTo>
                    <a:close/>
                    <a:moveTo>
                      <a:pt x="21" y="180"/>
                    </a:moveTo>
                    <a:cubicBezTo>
                      <a:pt x="21" y="180"/>
                      <a:pt x="21" y="180"/>
                      <a:pt x="21" y="180"/>
                    </a:cubicBezTo>
                    <a:cubicBezTo>
                      <a:pt x="25" y="181"/>
                      <a:pt x="28" y="176"/>
                      <a:pt x="24" y="174"/>
                    </a:cubicBezTo>
                    <a:cubicBezTo>
                      <a:pt x="24" y="177"/>
                      <a:pt x="20" y="175"/>
                      <a:pt x="21" y="180"/>
                    </a:cubicBezTo>
                    <a:close/>
                    <a:moveTo>
                      <a:pt x="201" y="183"/>
                    </a:moveTo>
                    <a:cubicBezTo>
                      <a:pt x="201" y="183"/>
                      <a:pt x="201" y="183"/>
                      <a:pt x="201" y="183"/>
                    </a:cubicBezTo>
                    <a:cubicBezTo>
                      <a:pt x="199" y="188"/>
                      <a:pt x="200" y="195"/>
                      <a:pt x="204" y="197"/>
                    </a:cubicBezTo>
                    <a:cubicBezTo>
                      <a:pt x="225" y="195"/>
                      <a:pt x="236" y="196"/>
                      <a:pt x="259" y="195"/>
                    </a:cubicBezTo>
                    <a:cubicBezTo>
                      <a:pt x="260" y="189"/>
                      <a:pt x="263" y="180"/>
                      <a:pt x="259" y="176"/>
                    </a:cubicBezTo>
                    <a:cubicBezTo>
                      <a:pt x="239" y="178"/>
                      <a:pt x="217" y="178"/>
                      <a:pt x="201" y="183"/>
                    </a:cubicBezTo>
                    <a:close/>
                    <a:moveTo>
                      <a:pt x="40" y="186"/>
                    </a:moveTo>
                    <a:cubicBezTo>
                      <a:pt x="40" y="186"/>
                      <a:pt x="40" y="186"/>
                      <a:pt x="40" y="186"/>
                    </a:cubicBezTo>
                    <a:cubicBezTo>
                      <a:pt x="44" y="186"/>
                      <a:pt x="45" y="182"/>
                      <a:pt x="46" y="180"/>
                    </a:cubicBezTo>
                    <a:cubicBezTo>
                      <a:pt x="43" y="181"/>
                      <a:pt x="39" y="181"/>
                      <a:pt x="40" y="186"/>
                    </a:cubicBezTo>
                    <a:close/>
                    <a:moveTo>
                      <a:pt x="111" y="202"/>
                    </a:moveTo>
                    <a:cubicBezTo>
                      <a:pt x="111" y="202"/>
                      <a:pt x="111" y="202"/>
                      <a:pt x="111" y="202"/>
                    </a:cubicBezTo>
                    <a:cubicBezTo>
                      <a:pt x="119" y="201"/>
                      <a:pt x="139" y="194"/>
                      <a:pt x="136" y="182"/>
                    </a:cubicBezTo>
                    <a:cubicBezTo>
                      <a:pt x="129" y="190"/>
                      <a:pt x="116" y="193"/>
                      <a:pt x="111" y="202"/>
                    </a:cubicBezTo>
                    <a:close/>
                    <a:moveTo>
                      <a:pt x="42" y="192"/>
                    </a:moveTo>
                    <a:cubicBezTo>
                      <a:pt x="42" y="192"/>
                      <a:pt x="42" y="192"/>
                      <a:pt x="42" y="192"/>
                    </a:cubicBezTo>
                    <a:cubicBezTo>
                      <a:pt x="43" y="190"/>
                      <a:pt x="47" y="191"/>
                      <a:pt x="46" y="187"/>
                    </a:cubicBezTo>
                    <a:cubicBezTo>
                      <a:pt x="42" y="186"/>
                      <a:pt x="39" y="191"/>
                      <a:pt x="42" y="192"/>
                    </a:cubicBezTo>
                    <a:close/>
                    <a:moveTo>
                      <a:pt x="172" y="196"/>
                    </a:moveTo>
                    <a:cubicBezTo>
                      <a:pt x="172" y="196"/>
                      <a:pt x="172" y="196"/>
                      <a:pt x="172" y="196"/>
                    </a:cubicBezTo>
                    <a:cubicBezTo>
                      <a:pt x="177" y="195"/>
                      <a:pt x="182" y="194"/>
                      <a:pt x="182" y="188"/>
                    </a:cubicBezTo>
                    <a:cubicBezTo>
                      <a:pt x="177" y="190"/>
                      <a:pt x="173" y="191"/>
                      <a:pt x="172" y="196"/>
                    </a:cubicBezTo>
                    <a:close/>
                    <a:moveTo>
                      <a:pt x="44" y="197"/>
                    </a:moveTo>
                    <a:cubicBezTo>
                      <a:pt x="44" y="197"/>
                      <a:pt x="44" y="197"/>
                      <a:pt x="44" y="197"/>
                    </a:cubicBezTo>
                    <a:cubicBezTo>
                      <a:pt x="48" y="196"/>
                      <a:pt x="52" y="195"/>
                      <a:pt x="51" y="190"/>
                    </a:cubicBezTo>
                    <a:cubicBezTo>
                      <a:pt x="46" y="190"/>
                      <a:pt x="44" y="192"/>
                      <a:pt x="44" y="197"/>
                    </a:cubicBezTo>
                    <a:close/>
                    <a:moveTo>
                      <a:pt x="101" y="201"/>
                    </a:moveTo>
                    <a:cubicBezTo>
                      <a:pt x="101" y="201"/>
                      <a:pt x="101" y="201"/>
                      <a:pt x="101" y="201"/>
                    </a:cubicBezTo>
                    <a:cubicBezTo>
                      <a:pt x="108" y="199"/>
                      <a:pt x="115" y="196"/>
                      <a:pt x="117" y="190"/>
                    </a:cubicBezTo>
                    <a:cubicBezTo>
                      <a:pt x="111" y="193"/>
                      <a:pt x="105" y="196"/>
                      <a:pt x="101" y="201"/>
                    </a:cubicBezTo>
                    <a:close/>
                    <a:moveTo>
                      <a:pt x="191" y="197"/>
                    </a:moveTo>
                    <a:cubicBezTo>
                      <a:pt x="191" y="197"/>
                      <a:pt x="191" y="197"/>
                      <a:pt x="191" y="197"/>
                    </a:cubicBezTo>
                    <a:cubicBezTo>
                      <a:pt x="192" y="203"/>
                      <a:pt x="198" y="190"/>
                      <a:pt x="192" y="196"/>
                    </a:cubicBezTo>
                    <a:cubicBezTo>
                      <a:pt x="192" y="197"/>
                      <a:pt x="191" y="196"/>
                      <a:pt x="191" y="197"/>
                    </a:cubicBezTo>
                    <a:close/>
                    <a:moveTo>
                      <a:pt x="168" y="200"/>
                    </a:moveTo>
                    <a:cubicBezTo>
                      <a:pt x="168" y="200"/>
                      <a:pt x="168" y="200"/>
                      <a:pt x="168" y="200"/>
                    </a:cubicBezTo>
                    <a:cubicBezTo>
                      <a:pt x="163" y="200"/>
                      <a:pt x="159" y="198"/>
                      <a:pt x="156" y="201"/>
                    </a:cubicBezTo>
                    <a:cubicBezTo>
                      <a:pt x="152" y="202"/>
                      <a:pt x="153" y="198"/>
                      <a:pt x="149" y="199"/>
                    </a:cubicBezTo>
                    <a:cubicBezTo>
                      <a:pt x="148" y="202"/>
                      <a:pt x="144" y="201"/>
                      <a:pt x="142" y="202"/>
                    </a:cubicBezTo>
                    <a:cubicBezTo>
                      <a:pt x="138" y="203"/>
                      <a:pt x="139" y="199"/>
                      <a:pt x="135" y="200"/>
                    </a:cubicBezTo>
                    <a:cubicBezTo>
                      <a:pt x="127" y="208"/>
                      <a:pt x="118" y="200"/>
                      <a:pt x="108" y="208"/>
                    </a:cubicBezTo>
                    <a:cubicBezTo>
                      <a:pt x="105" y="203"/>
                      <a:pt x="92" y="204"/>
                      <a:pt x="89" y="209"/>
                    </a:cubicBezTo>
                    <a:cubicBezTo>
                      <a:pt x="125" y="209"/>
                      <a:pt x="154" y="204"/>
                      <a:pt x="185" y="200"/>
                    </a:cubicBezTo>
                    <a:cubicBezTo>
                      <a:pt x="183" y="194"/>
                      <a:pt x="174" y="200"/>
                      <a:pt x="168" y="200"/>
                    </a:cubicBezTo>
                    <a:close/>
                    <a:moveTo>
                      <a:pt x="27" y="202"/>
                    </a:moveTo>
                    <a:cubicBezTo>
                      <a:pt x="27" y="202"/>
                      <a:pt x="27" y="202"/>
                      <a:pt x="27" y="202"/>
                    </a:cubicBezTo>
                    <a:cubicBezTo>
                      <a:pt x="28" y="202"/>
                      <a:pt x="29" y="202"/>
                      <a:pt x="30" y="202"/>
                    </a:cubicBezTo>
                    <a:cubicBezTo>
                      <a:pt x="30" y="201"/>
                      <a:pt x="31" y="201"/>
                      <a:pt x="31" y="199"/>
                    </a:cubicBezTo>
                    <a:cubicBezTo>
                      <a:pt x="30" y="199"/>
                      <a:pt x="28" y="199"/>
                      <a:pt x="27" y="199"/>
                    </a:cubicBezTo>
                    <a:cubicBezTo>
                      <a:pt x="27" y="200"/>
                      <a:pt x="27" y="201"/>
                      <a:pt x="27" y="202"/>
                    </a:cubicBezTo>
                    <a:close/>
                    <a:moveTo>
                      <a:pt x="32" y="206"/>
                    </a:moveTo>
                    <a:cubicBezTo>
                      <a:pt x="32" y="206"/>
                      <a:pt x="32" y="206"/>
                      <a:pt x="32" y="206"/>
                    </a:cubicBezTo>
                    <a:cubicBezTo>
                      <a:pt x="37" y="205"/>
                      <a:pt x="42" y="211"/>
                      <a:pt x="42" y="204"/>
                    </a:cubicBezTo>
                    <a:cubicBezTo>
                      <a:pt x="38" y="205"/>
                      <a:pt x="36" y="203"/>
                      <a:pt x="33" y="201"/>
                    </a:cubicBezTo>
                    <a:cubicBezTo>
                      <a:pt x="33" y="203"/>
                      <a:pt x="32" y="204"/>
                      <a:pt x="32" y="206"/>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4" name="椭圆 3"/>
            <p:cNvSpPr/>
            <p:nvPr/>
          </p:nvSpPr>
          <p:spPr>
            <a:xfrm>
              <a:off x="1985080" y="2600293"/>
              <a:ext cx="699726" cy="6997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20558B"/>
                  </a:solidFill>
                </a:rPr>
                <a:t>1</a:t>
              </a:r>
              <a:endParaRPr lang="zh-CN" altLang="en-US" sz="2800" dirty="0">
                <a:solidFill>
                  <a:srgbClr val="20558B"/>
                </a:solidFill>
              </a:endParaRPr>
            </a:p>
          </p:txBody>
        </p:sp>
      </p:grpSp>
      <p:grpSp>
        <p:nvGrpSpPr>
          <p:cNvPr id="7" name="组合 26"/>
          <p:cNvGrpSpPr/>
          <p:nvPr/>
        </p:nvGrpSpPr>
        <p:grpSpPr>
          <a:xfrm>
            <a:off x="3789162" y="3667373"/>
            <a:ext cx="2021489" cy="1530657"/>
            <a:chOff x="1476298" y="2287801"/>
            <a:chExt cx="1749502" cy="1324710"/>
          </a:xfrm>
          <a:solidFill>
            <a:schemeClr val="tx1">
              <a:lumMod val="65000"/>
              <a:lumOff val="35000"/>
            </a:schemeClr>
          </a:solidFill>
        </p:grpSpPr>
        <p:grpSp>
          <p:nvGrpSpPr>
            <p:cNvPr id="8" name="Group 28"/>
            <p:cNvGrpSpPr>
              <a:grpSpLocks noChangeAspect="1"/>
            </p:cNvGrpSpPr>
            <p:nvPr/>
          </p:nvGrpSpPr>
          <p:grpSpPr bwMode="auto">
            <a:xfrm>
              <a:off x="1476298" y="2287801"/>
              <a:ext cx="1749502" cy="1324710"/>
              <a:chOff x="3407" y="1835"/>
              <a:chExt cx="869" cy="658"/>
            </a:xfrm>
            <a:grpFill/>
          </p:grpSpPr>
          <p:sp>
            <p:nvSpPr>
              <p:cNvPr id="10" name="Freeform 29"/>
              <p:cNvSpPr>
                <a:spLocks noEditPoints="1"/>
              </p:cNvSpPr>
              <p:nvPr/>
            </p:nvSpPr>
            <p:spPr bwMode="auto">
              <a:xfrm>
                <a:off x="3407" y="1835"/>
                <a:ext cx="869" cy="658"/>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 name="Freeform 30"/>
              <p:cNvSpPr>
                <a:spLocks noEditPoints="1"/>
              </p:cNvSpPr>
              <p:nvPr/>
            </p:nvSpPr>
            <p:spPr bwMode="auto">
              <a:xfrm>
                <a:off x="3442" y="1870"/>
                <a:ext cx="783" cy="578"/>
              </a:xfrm>
              <a:custGeom>
                <a:avLst/>
                <a:gdLst>
                  <a:gd name="T0" fmla="*/ 283 w 291"/>
                  <a:gd name="T1" fmla="*/ 41 h 214"/>
                  <a:gd name="T2" fmla="*/ 209 w 291"/>
                  <a:gd name="T3" fmla="*/ 22 h 214"/>
                  <a:gd name="T4" fmla="*/ 247 w 291"/>
                  <a:gd name="T5" fmla="*/ 17 h 214"/>
                  <a:gd name="T6" fmla="*/ 112 w 291"/>
                  <a:gd name="T7" fmla="*/ 37 h 214"/>
                  <a:gd name="T8" fmla="*/ 114 w 291"/>
                  <a:gd name="T9" fmla="*/ 17 h 214"/>
                  <a:gd name="T10" fmla="*/ 269 w 291"/>
                  <a:gd name="T11" fmla="*/ 17 h 214"/>
                  <a:gd name="T12" fmla="*/ 54 w 291"/>
                  <a:gd name="T13" fmla="*/ 22 h 214"/>
                  <a:gd name="T14" fmla="*/ 116 w 291"/>
                  <a:gd name="T15" fmla="*/ 19 h 214"/>
                  <a:gd name="T16" fmla="*/ 133 w 291"/>
                  <a:gd name="T17" fmla="*/ 50 h 214"/>
                  <a:gd name="T18" fmla="*/ 269 w 291"/>
                  <a:gd name="T19" fmla="*/ 22 h 214"/>
                  <a:gd name="T20" fmla="*/ 130 w 291"/>
                  <a:gd name="T21" fmla="*/ 38 h 214"/>
                  <a:gd name="T22" fmla="*/ 31 w 291"/>
                  <a:gd name="T23" fmla="*/ 37 h 214"/>
                  <a:gd name="T24" fmla="*/ 61 w 291"/>
                  <a:gd name="T25" fmla="*/ 42 h 214"/>
                  <a:gd name="T26" fmla="*/ 18 w 291"/>
                  <a:gd name="T27" fmla="*/ 31 h 214"/>
                  <a:gd name="T28" fmla="*/ 86 w 291"/>
                  <a:gd name="T29" fmla="*/ 46 h 214"/>
                  <a:gd name="T30" fmla="*/ 212 w 291"/>
                  <a:gd name="T31" fmla="*/ 50 h 214"/>
                  <a:gd name="T32" fmla="*/ 189 w 291"/>
                  <a:gd name="T33" fmla="*/ 76 h 214"/>
                  <a:gd name="T34" fmla="*/ 88 w 291"/>
                  <a:gd name="T35" fmla="*/ 62 h 214"/>
                  <a:gd name="T36" fmla="*/ 19 w 291"/>
                  <a:gd name="T37" fmla="*/ 98 h 214"/>
                  <a:gd name="T38" fmla="*/ 26 w 291"/>
                  <a:gd name="T39" fmla="*/ 83 h 214"/>
                  <a:gd name="T40" fmla="*/ 14 w 291"/>
                  <a:gd name="T41" fmla="*/ 69 h 214"/>
                  <a:gd name="T42" fmla="*/ 47 w 291"/>
                  <a:gd name="T43" fmla="*/ 47 h 214"/>
                  <a:gd name="T44" fmla="*/ 69 w 291"/>
                  <a:gd name="T45" fmla="*/ 80 h 214"/>
                  <a:gd name="T46" fmla="*/ 219 w 291"/>
                  <a:gd name="T47" fmla="*/ 92 h 214"/>
                  <a:gd name="T48" fmla="*/ 83 w 291"/>
                  <a:gd name="T49" fmla="*/ 79 h 214"/>
                  <a:gd name="T50" fmla="*/ 256 w 291"/>
                  <a:gd name="T51" fmla="*/ 84 h 214"/>
                  <a:gd name="T52" fmla="*/ 130 w 291"/>
                  <a:gd name="T53" fmla="*/ 94 h 214"/>
                  <a:gd name="T54" fmla="*/ 94 w 291"/>
                  <a:gd name="T55" fmla="*/ 79 h 214"/>
                  <a:gd name="T56" fmla="*/ 89 w 291"/>
                  <a:gd name="T57" fmla="*/ 97 h 214"/>
                  <a:gd name="T58" fmla="*/ 262 w 291"/>
                  <a:gd name="T59" fmla="*/ 89 h 214"/>
                  <a:gd name="T60" fmla="*/ 139 w 291"/>
                  <a:gd name="T61" fmla="*/ 82 h 214"/>
                  <a:gd name="T62" fmla="*/ 201 w 291"/>
                  <a:gd name="T63" fmla="*/ 82 h 214"/>
                  <a:gd name="T64" fmla="*/ 233 w 291"/>
                  <a:gd name="T65" fmla="*/ 89 h 214"/>
                  <a:gd name="T66" fmla="*/ 177 w 291"/>
                  <a:gd name="T67" fmla="*/ 94 h 214"/>
                  <a:gd name="T68" fmla="*/ 233 w 291"/>
                  <a:gd name="T69" fmla="*/ 104 h 214"/>
                  <a:gd name="T70" fmla="*/ 82 w 291"/>
                  <a:gd name="T71" fmla="*/ 118 h 214"/>
                  <a:gd name="T72" fmla="*/ 136 w 291"/>
                  <a:gd name="T73" fmla="*/ 108 h 214"/>
                  <a:gd name="T74" fmla="*/ 26 w 291"/>
                  <a:gd name="T75" fmla="*/ 120 h 214"/>
                  <a:gd name="T76" fmla="*/ 260 w 291"/>
                  <a:gd name="T77" fmla="*/ 113 h 214"/>
                  <a:gd name="T78" fmla="*/ 191 w 291"/>
                  <a:gd name="T79" fmla="*/ 148 h 214"/>
                  <a:gd name="T80" fmla="*/ 236 w 291"/>
                  <a:gd name="T81" fmla="*/ 117 h 214"/>
                  <a:gd name="T82" fmla="*/ 41 w 291"/>
                  <a:gd name="T83" fmla="*/ 146 h 214"/>
                  <a:gd name="T84" fmla="*/ 103 w 291"/>
                  <a:gd name="T85" fmla="*/ 136 h 214"/>
                  <a:gd name="T86" fmla="*/ 168 w 291"/>
                  <a:gd name="T87" fmla="*/ 145 h 214"/>
                  <a:gd name="T88" fmla="*/ 125 w 291"/>
                  <a:gd name="T89" fmla="*/ 138 h 214"/>
                  <a:gd name="T90" fmla="*/ 126 w 291"/>
                  <a:gd name="T91" fmla="*/ 146 h 214"/>
                  <a:gd name="T92" fmla="*/ 212 w 291"/>
                  <a:gd name="T93" fmla="*/ 140 h 214"/>
                  <a:gd name="T94" fmla="*/ 100 w 291"/>
                  <a:gd name="T95" fmla="*/ 152 h 214"/>
                  <a:gd name="T96" fmla="*/ 154 w 291"/>
                  <a:gd name="T97" fmla="*/ 139 h 214"/>
                  <a:gd name="T98" fmla="*/ 23 w 291"/>
                  <a:gd name="T99" fmla="*/ 145 h 214"/>
                  <a:gd name="T100" fmla="*/ 21 w 291"/>
                  <a:gd name="T101" fmla="*/ 155 h 214"/>
                  <a:gd name="T102" fmla="*/ 126 w 291"/>
                  <a:gd name="T103" fmla="*/ 162 h 214"/>
                  <a:gd name="T104" fmla="*/ 212 w 291"/>
                  <a:gd name="T105" fmla="*/ 167 h 214"/>
                  <a:gd name="T106" fmla="*/ 158 w 291"/>
                  <a:gd name="T107" fmla="*/ 172 h 214"/>
                  <a:gd name="T108" fmla="*/ 162 w 291"/>
                  <a:gd name="T109" fmla="*/ 172 h 214"/>
                  <a:gd name="T110" fmla="*/ 33 w 291"/>
                  <a:gd name="T111" fmla="*/ 169 h 214"/>
                  <a:gd name="T112" fmla="*/ 231 w 291"/>
                  <a:gd name="T113" fmla="*/ 171 h 214"/>
                  <a:gd name="T114" fmla="*/ 18 w 291"/>
                  <a:gd name="T115" fmla="*/ 178 h 214"/>
                  <a:gd name="T116" fmla="*/ 201 w 291"/>
                  <a:gd name="T117" fmla="*/ 183 h 214"/>
                  <a:gd name="T118" fmla="*/ 42 w 291"/>
                  <a:gd name="T119" fmla="*/ 192 h 214"/>
                  <a:gd name="T120" fmla="*/ 101 w 291"/>
                  <a:gd name="T121" fmla="*/ 201 h 214"/>
                  <a:gd name="T122" fmla="*/ 89 w 291"/>
                  <a:gd name="T123" fmla="*/ 209 h 214"/>
                  <a:gd name="T124" fmla="*/ 33 w 291"/>
                  <a:gd name="T125" fmla="*/ 20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 h="214">
                    <a:moveTo>
                      <a:pt x="274" y="200"/>
                    </a:moveTo>
                    <a:cubicBezTo>
                      <a:pt x="229" y="199"/>
                      <a:pt x="188" y="205"/>
                      <a:pt x="142" y="210"/>
                    </a:cubicBezTo>
                    <a:cubicBezTo>
                      <a:pt x="110" y="214"/>
                      <a:pt x="82" y="213"/>
                      <a:pt x="47" y="211"/>
                    </a:cubicBezTo>
                    <a:cubicBezTo>
                      <a:pt x="34" y="211"/>
                      <a:pt x="17" y="208"/>
                      <a:pt x="13" y="197"/>
                    </a:cubicBezTo>
                    <a:cubicBezTo>
                      <a:pt x="8" y="186"/>
                      <a:pt x="12" y="167"/>
                      <a:pt x="12" y="152"/>
                    </a:cubicBezTo>
                    <a:cubicBezTo>
                      <a:pt x="11" y="141"/>
                      <a:pt x="11" y="124"/>
                      <a:pt x="10" y="110"/>
                    </a:cubicBezTo>
                    <a:cubicBezTo>
                      <a:pt x="10" y="84"/>
                      <a:pt x="0" y="45"/>
                      <a:pt x="16" y="27"/>
                    </a:cubicBezTo>
                    <a:cubicBezTo>
                      <a:pt x="29" y="11"/>
                      <a:pt x="60" y="13"/>
                      <a:pt x="92" y="10"/>
                    </a:cubicBezTo>
                    <a:cubicBezTo>
                      <a:pt x="118" y="8"/>
                      <a:pt x="152" y="9"/>
                      <a:pt x="176" y="8"/>
                    </a:cubicBezTo>
                    <a:cubicBezTo>
                      <a:pt x="184" y="7"/>
                      <a:pt x="192" y="5"/>
                      <a:pt x="201" y="4"/>
                    </a:cubicBezTo>
                    <a:cubicBezTo>
                      <a:pt x="226" y="2"/>
                      <a:pt x="261" y="0"/>
                      <a:pt x="274" y="15"/>
                    </a:cubicBezTo>
                    <a:cubicBezTo>
                      <a:pt x="277" y="19"/>
                      <a:pt x="281" y="33"/>
                      <a:pt x="283" y="41"/>
                    </a:cubicBezTo>
                    <a:cubicBezTo>
                      <a:pt x="286" y="51"/>
                      <a:pt x="287" y="74"/>
                      <a:pt x="288" y="88"/>
                    </a:cubicBezTo>
                    <a:cubicBezTo>
                      <a:pt x="289" y="101"/>
                      <a:pt x="288" y="117"/>
                      <a:pt x="288" y="132"/>
                    </a:cubicBezTo>
                    <a:cubicBezTo>
                      <a:pt x="288" y="165"/>
                      <a:pt x="291" y="182"/>
                      <a:pt x="274" y="200"/>
                    </a:cubicBezTo>
                    <a:close/>
                    <a:moveTo>
                      <a:pt x="201" y="13"/>
                    </a:moveTo>
                    <a:cubicBezTo>
                      <a:pt x="201" y="13"/>
                      <a:pt x="201" y="13"/>
                      <a:pt x="201" y="13"/>
                    </a:cubicBezTo>
                    <a:cubicBezTo>
                      <a:pt x="205" y="13"/>
                      <a:pt x="206" y="11"/>
                      <a:pt x="206" y="8"/>
                    </a:cubicBezTo>
                    <a:cubicBezTo>
                      <a:pt x="203" y="8"/>
                      <a:pt x="200" y="9"/>
                      <a:pt x="201" y="13"/>
                    </a:cubicBezTo>
                    <a:close/>
                    <a:moveTo>
                      <a:pt x="208" y="18"/>
                    </a:moveTo>
                    <a:cubicBezTo>
                      <a:pt x="208" y="18"/>
                      <a:pt x="208" y="18"/>
                      <a:pt x="208" y="18"/>
                    </a:cubicBezTo>
                    <a:cubicBezTo>
                      <a:pt x="213" y="14"/>
                      <a:pt x="221" y="13"/>
                      <a:pt x="224" y="8"/>
                    </a:cubicBezTo>
                    <a:cubicBezTo>
                      <a:pt x="214" y="5"/>
                      <a:pt x="205" y="12"/>
                      <a:pt x="208" y="18"/>
                    </a:cubicBezTo>
                    <a:close/>
                    <a:moveTo>
                      <a:pt x="209" y="22"/>
                    </a:moveTo>
                    <a:cubicBezTo>
                      <a:pt x="209" y="22"/>
                      <a:pt x="209" y="22"/>
                      <a:pt x="209" y="22"/>
                    </a:cubicBezTo>
                    <a:cubicBezTo>
                      <a:pt x="220" y="22"/>
                      <a:pt x="229" y="14"/>
                      <a:pt x="237" y="8"/>
                    </a:cubicBezTo>
                    <a:cubicBezTo>
                      <a:pt x="225" y="10"/>
                      <a:pt x="218" y="17"/>
                      <a:pt x="209" y="22"/>
                    </a:cubicBezTo>
                    <a:close/>
                    <a:moveTo>
                      <a:pt x="232" y="15"/>
                    </a:moveTo>
                    <a:cubicBezTo>
                      <a:pt x="232" y="15"/>
                      <a:pt x="232" y="15"/>
                      <a:pt x="232" y="15"/>
                    </a:cubicBezTo>
                    <a:cubicBezTo>
                      <a:pt x="226" y="19"/>
                      <a:pt x="219" y="21"/>
                      <a:pt x="215" y="26"/>
                    </a:cubicBezTo>
                    <a:cubicBezTo>
                      <a:pt x="226" y="25"/>
                      <a:pt x="240" y="16"/>
                      <a:pt x="248" y="9"/>
                    </a:cubicBezTo>
                    <a:cubicBezTo>
                      <a:pt x="243" y="8"/>
                      <a:pt x="237" y="13"/>
                      <a:pt x="232" y="15"/>
                    </a:cubicBezTo>
                    <a:close/>
                    <a:moveTo>
                      <a:pt x="247" y="17"/>
                    </a:moveTo>
                    <a:cubicBezTo>
                      <a:pt x="247" y="17"/>
                      <a:pt x="247" y="17"/>
                      <a:pt x="247" y="17"/>
                    </a:cubicBezTo>
                    <a:cubicBezTo>
                      <a:pt x="253" y="17"/>
                      <a:pt x="256" y="15"/>
                      <a:pt x="257" y="10"/>
                    </a:cubicBezTo>
                    <a:cubicBezTo>
                      <a:pt x="251" y="10"/>
                      <a:pt x="251" y="15"/>
                      <a:pt x="247" y="17"/>
                    </a:cubicBezTo>
                    <a:close/>
                    <a:moveTo>
                      <a:pt x="126" y="17"/>
                    </a:moveTo>
                    <a:cubicBezTo>
                      <a:pt x="126" y="17"/>
                      <a:pt x="126" y="17"/>
                      <a:pt x="126" y="17"/>
                    </a:cubicBezTo>
                    <a:cubicBezTo>
                      <a:pt x="127" y="14"/>
                      <a:pt x="132" y="16"/>
                      <a:pt x="131" y="12"/>
                    </a:cubicBezTo>
                    <a:cubicBezTo>
                      <a:pt x="129" y="12"/>
                      <a:pt x="123" y="15"/>
                      <a:pt x="126" y="17"/>
                    </a:cubicBezTo>
                    <a:close/>
                    <a:moveTo>
                      <a:pt x="125" y="23"/>
                    </a:moveTo>
                    <a:cubicBezTo>
                      <a:pt x="125" y="23"/>
                      <a:pt x="125" y="23"/>
                      <a:pt x="125" y="23"/>
                    </a:cubicBezTo>
                    <a:cubicBezTo>
                      <a:pt x="133" y="20"/>
                      <a:pt x="141" y="18"/>
                      <a:pt x="144" y="12"/>
                    </a:cubicBezTo>
                    <a:cubicBezTo>
                      <a:pt x="134" y="12"/>
                      <a:pt x="130" y="18"/>
                      <a:pt x="125" y="23"/>
                    </a:cubicBezTo>
                    <a:close/>
                    <a:moveTo>
                      <a:pt x="125" y="26"/>
                    </a:moveTo>
                    <a:cubicBezTo>
                      <a:pt x="125" y="26"/>
                      <a:pt x="125" y="26"/>
                      <a:pt x="125" y="26"/>
                    </a:cubicBezTo>
                    <a:cubicBezTo>
                      <a:pt x="115" y="30"/>
                      <a:pt x="129" y="24"/>
                      <a:pt x="125" y="26"/>
                    </a:cubicBezTo>
                    <a:close/>
                    <a:moveTo>
                      <a:pt x="112" y="37"/>
                    </a:moveTo>
                    <a:cubicBezTo>
                      <a:pt x="112" y="37"/>
                      <a:pt x="112" y="37"/>
                      <a:pt x="112" y="37"/>
                    </a:cubicBezTo>
                    <a:cubicBezTo>
                      <a:pt x="126" y="34"/>
                      <a:pt x="136" y="25"/>
                      <a:pt x="148" y="19"/>
                    </a:cubicBezTo>
                    <a:cubicBezTo>
                      <a:pt x="155" y="16"/>
                      <a:pt x="164" y="17"/>
                      <a:pt x="171" y="12"/>
                    </a:cubicBezTo>
                    <a:cubicBezTo>
                      <a:pt x="164" y="12"/>
                      <a:pt x="158" y="12"/>
                      <a:pt x="152" y="12"/>
                    </a:cubicBezTo>
                    <a:cubicBezTo>
                      <a:pt x="143" y="20"/>
                      <a:pt x="132" y="24"/>
                      <a:pt x="120" y="29"/>
                    </a:cubicBezTo>
                    <a:cubicBezTo>
                      <a:pt x="120" y="29"/>
                      <a:pt x="119" y="28"/>
                      <a:pt x="119" y="29"/>
                    </a:cubicBezTo>
                    <a:cubicBezTo>
                      <a:pt x="122" y="33"/>
                      <a:pt x="111" y="32"/>
                      <a:pt x="112" y="37"/>
                    </a:cubicBezTo>
                    <a:close/>
                    <a:moveTo>
                      <a:pt x="100" y="18"/>
                    </a:moveTo>
                    <a:cubicBezTo>
                      <a:pt x="100" y="18"/>
                      <a:pt x="100" y="18"/>
                      <a:pt x="100" y="18"/>
                    </a:cubicBezTo>
                    <a:cubicBezTo>
                      <a:pt x="102" y="20"/>
                      <a:pt x="107" y="16"/>
                      <a:pt x="110" y="14"/>
                    </a:cubicBezTo>
                    <a:cubicBezTo>
                      <a:pt x="106" y="11"/>
                      <a:pt x="99" y="13"/>
                      <a:pt x="100" y="18"/>
                    </a:cubicBezTo>
                    <a:close/>
                    <a:moveTo>
                      <a:pt x="114" y="17"/>
                    </a:moveTo>
                    <a:cubicBezTo>
                      <a:pt x="114" y="17"/>
                      <a:pt x="114" y="17"/>
                      <a:pt x="114" y="17"/>
                    </a:cubicBezTo>
                    <a:cubicBezTo>
                      <a:pt x="116" y="16"/>
                      <a:pt x="120" y="17"/>
                      <a:pt x="120" y="13"/>
                    </a:cubicBezTo>
                    <a:cubicBezTo>
                      <a:pt x="116" y="13"/>
                      <a:pt x="113" y="13"/>
                      <a:pt x="114" y="17"/>
                    </a:cubicBezTo>
                    <a:close/>
                    <a:moveTo>
                      <a:pt x="180" y="19"/>
                    </a:moveTo>
                    <a:cubicBezTo>
                      <a:pt x="180" y="19"/>
                      <a:pt x="180" y="19"/>
                      <a:pt x="180" y="19"/>
                    </a:cubicBezTo>
                    <a:cubicBezTo>
                      <a:pt x="183" y="18"/>
                      <a:pt x="188" y="18"/>
                      <a:pt x="189" y="13"/>
                    </a:cubicBezTo>
                    <a:cubicBezTo>
                      <a:pt x="183" y="12"/>
                      <a:pt x="181" y="15"/>
                      <a:pt x="180" y="19"/>
                    </a:cubicBezTo>
                    <a:close/>
                    <a:moveTo>
                      <a:pt x="233" y="31"/>
                    </a:moveTo>
                    <a:cubicBezTo>
                      <a:pt x="233" y="31"/>
                      <a:pt x="233" y="31"/>
                      <a:pt x="233" y="31"/>
                    </a:cubicBezTo>
                    <a:cubicBezTo>
                      <a:pt x="248" y="31"/>
                      <a:pt x="252" y="20"/>
                      <a:pt x="264" y="17"/>
                    </a:cubicBezTo>
                    <a:cubicBezTo>
                      <a:pt x="264" y="20"/>
                      <a:pt x="262" y="21"/>
                      <a:pt x="261" y="23"/>
                    </a:cubicBezTo>
                    <a:cubicBezTo>
                      <a:pt x="266" y="23"/>
                      <a:pt x="268" y="21"/>
                      <a:pt x="269" y="17"/>
                    </a:cubicBezTo>
                    <a:cubicBezTo>
                      <a:pt x="265" y="16"/>
                      <a:pt x="265" y="12"/>
                      <a:pt x="260" y="13"/>
                    </a:cubicBezTo>
                    <a:cubicBezTo>
                      <a:pt x="256" y="23"/>
                      <a:pt x="238" y="21"/>
                      <a:pt x="233" y="31"/>
                    </a:cubicBezTo>
                    <a:close/>
                    <a:moveTo>
                      <a:pt x="78" y="18"/>
                    </a:moveTo>
                    <a:cubicBezTo>
                      <a:pt x="78" y="18"/>
                      <a:pt x="78" y="18"/>
                      <a:pt x="78" y="18"/>
                    </a:cubicBezTo>
                    <a:cubicBezTo>
                      <a:pt x="81" y="18"/>
                      <a:pt x="84" y="18"/>
                      <a:pt x="84" y="14"/>
                    </a:cubicBezTo>
                    <a:cubicBezTo>
                      <a:pt x="82" y="15"/>
                      <a:pt x="77" y="14"/>
                      <a:pt x="78" y="18"/>
                    </a:cubicBezTo>
                    <a:close/>
                    <a:moveTo>
                      <a:pt x="63" y="17"/>
                    </a:moveTo>
                    <a:cubicBezTo>
                      <a:pt x="63" y="17"/>
                      <a:pt x="63" y="17"/>
                      <a:pt x="63" y="17"/>
                    </a:cubicBezTo>
                    <a:cubicBezTo>
                      <a:pt x="63" y="24"/>
                      <a:pt x="47" y="21"/>
                      <a:pt x="52" y="29"/>
                    </a:cubicBezTo>
                    <a:cubicBezTo>
                      <a:pt x="57" y="24"/>
                      <a:pt x="65" y="21"/>
                      <a:pt x="70" y="17"/>
                    </a:cubicBezTo>
                    <a:cubicBezTo>
                      <a:pt x="66" y="17"/>
                      <a:pt x="67" y="15"/>
                      <a:pt x="63" y="17"/>
                    </a:cubicBezTo>
                    <a:close/>
                    <a:moveTo>
                      <a:pt x="54" y="22"/>
                    </a:moveTo>
                    <a:cubicBezTo>
                      <a:pt x="54" y="22"/>
                      <a:pt x="54" y="22"/>
                      <a:pt x="54" y="22"/>
                    </a:cubicBezTo>
                    <a:cubicBezTo>
                      <a:pt x="54" y="20"/>
                      <a:pt x="56" y="20"/>
                      <a:pt x="58" y="21"/>
                    </a:cubicBezTo>
                    <a:cubicBezTo>
                      <a:pt x="58" y="19"/>
                      <a:pt x="58" y="18"/>
                      <a:pt x="58" y="17"/>
                    </a:cubicBezTo>
                    <a:cubicBezTo>
                      <a:pt x="55" y="16"/>
                      <a:pt x="50" y="20"/>
                      <a:pt x="54" y="22"/>
                    </a:cubicBezTo>
                    <a:close/>
                    <a:moveTo>
                      <a:pt x="223" y="29"/>
                    </a:moveTo>
                    <a:cubicBezTo>
                      <a:pt x="223" y="29"/>
                      <a:pt x="223" y="29"/>
                      <a:pt x="223" y="29"/>
                    </a:cubicBezTo>
                    <a:cubicBezTo>
                      <a:pt x="230" y="26"/>
                      <a:pt x="245" y="24"/>
                      <a:pt x="243" y="17"/>
                    </a:cubicBezTo>
                    <a:cubicBezTo>
                      <a:pt x="237" y="21"/>
                      <a:pt x="226" y="21"/>
                      <a:pt x="223" y="29"/>
                    </a:cubicBezTo>
                    <a:close/>
                    <a:moveTo>
                      <a:pt x="101" y="31"/>
                    </a:moveTo>
                    <a:cubicBezTo>
                      <a:pt x="101" y="31"/>
                      <a:pt x="101" y="31"/>
                      <a:pt x="101" y="31"/>
                    </a:cubicBezTo>
                    <a:cubicBezTo>
                      <a:pt x="109" y="34"/>
                      <a:pt x="116" y="26"/>
                      <a:pt x="120" y="21"/>
                    </a:cubicBezTo>
                    <a:cubicBezTo>
                      <a:pt x="118" y="21"/>
                      <a:pt x="117" y="20"/>
                      <a:pt x="116" y="19"/>
                    </a:cubicBezTo>
                    <a:cubicBezTo>
                      <a:pt x="114" y="26"/>
                      <a:pt x="103" y="24"/>
                      <a:pt x="101" y="31"/>
                    </a:cubicBezTo>
                    <a:close/>
                    <a:moveTo>
                      <a:pt x="206" y="19"/>
                    </a:moveTo>
                    <a:cubicBezTo>
                      <a:pt x="206" y="19"/>
                      <a:pt x="206" y="19"/>
                      <a:pt x="206" y="19"/>
                    </a:cubicBezTo>
                    <a:cubicBezTo>
                      <a:pt x="205" y="18"/>
                      <a:pt x="203" y="20"/>
                      <a:pt x="203" y="21"/>
                    </a:cubicBezTo>
                    <a:cubicBezTo>
                      <a:pt x="201" y="25"/>
                      <a:pt x="209" y="21"/>
                      <a:pt x="206" y="19"/>
                    </a:cubicBezTo>
                    <a:close/>
                    <a:moveTo>
                      <a:pt x="28" y="26"/>
                    </a:moveTo>
                    <a:cubicBezTo>
                      <a:pt x="28" y="26"/>
                      <a:pt x="28" y="26"/>
                      <a:pt x="28" y="26"/>
                    </a:cubicBezTo>
                    <a:cubicBezTo>
                      <a:pt x="31" y="25"/>
                      <a:pt x="34" y="25"/>
                      <a:pt x="33" y="22"/>
                    </a:cubicBezTo>
                    <a:cubicBezTo>
                      <a:pt x="31" y="22"/>
                      <a:pt x="28" y="22"/>
                      <a:pt x="28" y="26"/>
                    </a:cubicBezTo>
                    <a:close/>
                    <a:moveTo>
                      <a:pt x="134" y="45"/>
                    </a:moveTo>
                    <a:cubicBezTo>
                      <a:pt x="134" y="45"/>
                      <a:pt x="134" y="45"/>
                      <a:pt x="134" y="45"/>
                    </a:cubicBezTo>
                    <a:cubicBezTo>
                      <a:pt x="132" y="48"/>
                      <a:pt x="135" y="49"/>
                      <a:pt x="133" y="50"/>
                    </a:cubicBezTo>
                    <a:cubicBezTo>
                      <a:pt x="126" y="53"/>
                      <a:pt x="118" y="55"/>
                      <a:pt x="117" y="64"/>
                    </a:cubicBezTo>
                    <a:cubicBezTo>
                      <a:pt x="119" y="64"/>
                      <a:pt x="121" y="64"/>
                      <a:pt x="121" y="65"/>
                    </a:cubicBezTo>
                    <a:cubicBezTo>
                      <a:pt x="115" y="67"/>
                      <a:pt x="109" y="71"/>
                      <a:pt x="105" y="75"/>
                    </a:cubicBezTo>
                    <a:cubicBezTo>
                      <a:pt x="116" y="73"/>
                      <a:pt x="124" y="68"/>
                      <a:pt x="129" y="59"/>
                    </a:cubicBezTo>
                    <a:cubicBezTo>
                      <a:pt x="129" y="60"/>
                      <a:pt x="129" y="62"/>
                      <a:pt x="131" y="61"/>
                    </a:cubicBezTo>
                    <a:cubicBezTo>
                      <a:pt x="136" y="50"/>
                      <a:pt x="153" y="51"/>
                      <a:pt x="156" y="37"/>
                    </a:cubicBezTo>
                    <a:cubicBezTo>
                      <a:pt x="163" y="35"/>
                      <a:pt x="169" y="30"/>
                      <a:pt x="176" y="27"/>
                    </a:cubicBezTo>
                    <a:cubicBezTo>
                      <a:pt x="178" y="26"/>
                      <a:pt x="183" y="28"/>
                      <a:pt x="184" y="23"/>
                    </a:cubicBezTo>
                    <a:cubicBezTo>
                      <a:pt x="164" y="22"/>
                      <a:pt x="152" y="40"/>
                      <a:pt x="134" y="45"/>
                    </a:cubicBezTo>
                    <a:close/>
                    <a:moveTo>
                      <a:pt x="273" y="40"/>
                    </a:moveTo>
                    <a:cubicBezTo>
                      <a:pt x="273" y="40"/>
                      <a:pt x="273" y="40"/>
                      <a:pt x="273" y="40"/>
                    </a:cubicBezTo>
                    <a:cubicBezTo>
                      <a:pt x="278" y="36"/>
                      <a:pt x="275" y="22"/>
                      <a:pt x="269" y="22"/>
                    </a:cubicBezTo>
                    <a:cubicBezTo>
                      <a:pt x="270" y="30"/>
                      <a:pt x="270" y="38"/>
                      <a:pt x="273" y="40"/>
                    </a:cubicBezTo>
                    <a:close/>
                    <a:moveTo>
                      <a:pt x="130" y="38"/>
                    </a:moveTo>
                    <a:cubicBezTo>
                      <a:pt x="130" y="38"/>
                      <a:pt x="130" y="38"/>
                      <a:pt x="130" y="38"/>
                    </a:cubicBezTo>
                    <a:cubicBezTo>
                      <a:pt x="131" y="36"/>
                      <a:pt x="129" y="30"/>
                      <a:pt x="128" y="35"/>
                    </a:cubicBezTo>
                    <a:cubicBezTo>
                      <a:pt x="130" y="35"/>
                      <a:pt x="124" y="38"/>
                      <a:pt x="122" y="40"/>
                    </a:cubicBezTo>
                    <a:cubicBezTo>
                      <a:pt x="122" y="38"/>
                      <a:pt x="123" y="36"/>
                      <a:pt x="121" y="36"/>
                    </a:cubicBezTo>
                    <a:cubicBezTo>
                      <a:pt x="121" y="37"/>
                      <a:pt x="120" y="37"/>
                      <a:pt x="119" y="37"/>
                    </a:cubicBezTo>
                    <a:cubicBezTo>
                      <a:pt x="119" y="40"/>
                      <a:pt x="122" y="41"/>
                      <a:pt x="125" y="42"/>
                    </a:cubicBezTo>
                    <a:cubicBezTo>
                      <a:pt x="127" y="42"/>
                      <a:pt x="126" y="40"/>
                      <a:pt x="128" y="40"/>
                    </a:cubicBezTo>
                    <a:cubicBezTo>
                      <a:pt x="132" y="46"/>
                      <a:pt x="138" y="37"/>
                      <a:pt x="144" y="33"/>
                    </a:cubicBezTo>
                    <a:cubicBezTo>
                      <a:pt x="149" y="30"/>
                      <a:pt x="158" y="29"/>
                      <a:pt x="157" y="23"/>
                    </a:cubicBezTo>
                    <a:cubicBezTo>
                      <a:pt x="145" y="26"/>
                      <a:pt x="139" y="34"/>
                      <a:pt x="130" y="38"/>
                    </a:cubicBezTo>
                    <a:close/>
                    <a:moveTo>
                      <a:pt x="86" y="29"/>
                    </a:moveTo>
                    <a:cubicBezTo>
                      <a:pt x="86" y="29"/>
                      <a:pt x="86" y="29"/>
                      <a:pt x="86" y="29"/>
                    </a:cubicBezTo>
                    <a:cubicBezTo>
                      <a:pt x="87" y="27"/>
                      <a:pt x="93" y="30"/>
                      <a:pt x="92" y="24"/>
                    </a:cubicBezTo>
                    <a:cubicBezTo>
                      <a:pt x="88" y="24"/>
                      <a:pt x="82" y="27"/>
                      <a:pt x="86" y="29"/>
                    </a:cubicBezTo>
                    <a:close/>
                    <a:moveTo>
                      <a:pt x="248" y="29"/>
                    </a:moveTo>
                    <a:cubicBezTo>
                      <a:pt x="248" y="29"/>
                      <a:pt x="248" y="29"/>
                      <a:pt x="248" y="29"/>
                    </a:cubicBezTo>
                    <a:cubicBezTo>
                      <a:pt x="252" y="30"/>
                      <a:pt x="255" y="30"/>
                      <a:pt x="255" y="26"/>
                    </a:cubicBezTo>
                    <a:cubicBezTo>
                      <a:pt x="252" y="26"/>
                      <a:pt x="249" y="27"/>
                      <a:pt x="248" y="29"/>
                    </a:cubicBezTo>
                    <a:close/>
                    <a:moveTo>
                      <a:pt x="63" y="28"/>
                    </a:moveTo>
                    <a:cubicBezTo>
                      <a:pt x="63" y="28"/>
                      <a:pt x="63" y="28"/>
                      <a:pt x="63" y="28"/>
                    </a:cubicBezTo>
                    <a:cubicBezTo>
                      <a:pt x="49" y="29"/>
                      <a:pt x="45" y="36"/>
                      <a:pt x="32" y="41"/>
                    </a:cubicBezTo>
                    <a:cubicBezTo>
                      <a:pt x="34" y="39"/>
                      <a:pt x="33" y="38"/>
                      <a:pt x="31" y="37"/>
                    </a:cubicBezTo>
                    <a:cubicBezTo>
                      <a:pt x="30" y="40"/>
                      <a:pt x="26" y="38"/>
                      <a:pt x="27" y="42"/>
                    </a:cubicBezTo>
                    <a:cubicBezTo>
                      <a:pt x="27" y="44"/>
                      <a:pt x="31" y="43"/>
                      <a:pt x="31" y="45"/>
                    </a:cubicBezTo>
                    <a:cubicBezTo>
                      <a:pt x="28" y="47"/>
                      <a:pt x="25" y="48"/>
                      <a:pt x="26" y="54"/>
                    </a:cubicBezTo>
                    <a:cubicBezTo>
                      <a:pt x="34" y="53"/>
                      <a:pt x="29" y="48"/>
                      <a:pt x="36" y="46"/>
                    </a:cubicBezTo>
                    <a:cubicBezTo>
                      <a:pt x="45" y="47"/>
                      <a:pt x="49" y="35"/>
                      <a:pt x="55" y="37"/>
                    </a:cubicBezTo>
                    <a:cubicBezTo>
                      <a:pt x="54" y="41"/>
                      <a:pt x="49" y="41"/>
                      <a:pt x="49" y="45"/>
                    </a:cubicBezTo>
                    <a:cubicBezTo>
                      <a:pt x="53" y="45"/>
                      <a:pt x="53" y="41"/>
                      <a:pt x="58" y="41"/>
                    </a:cubicBezTo>
                    <a:cubicBezTo>
                      <a:pt x="58" y="43"/>
                      <a:pt x="58" y="44"/>
                      <a:pt x="59" y="45"/>
                    </a:cubicBezTo>
                    <a:cubicBezTo>
                      <a:pt x="54" y="48"/>
                      <a:pt x="50" y="52"/>
                      <a:pt x="45" y="55"/>
                    </a:cubicBezTo>
                    <a:cubicBezTo>
                      <a:pt x="49" y="60"/>
                      <a:pt x="37" y="61"/>
                      <a:pt x="41" y="65"/>
                    </a:cubicBezTo>
                    <a:cubicBezTo>
                      <a:pt x="54" y="50"/>
                      <a:pt x="72" y="48"/>
                      <a:pt x="84" y="32"/>
                    </a:cubicBezTo>
                    <a:cubicBezTo>
                      <a:pt x="75" y="29"/>
                      <a:pt x="72" y="42"/>
                      <a:pt x="61" y="42"/>
                    </a:cubicBezTo>
                    <a:cubicBezTo>
                      <a:pt x="64" y="39"/>
                      <a:pt x="66" y="35"/>
                      <a:pt x="69" y="32"/>
                    </a:cubicBezTo>
                    <a:cubicBezTo>
                      <a:pt x="66" y="33"/>
                      <a:pt x="59" y="37"/>
                      <a:pt x="58" y="35"/>
                    </a:cubicBezTo>
                    <a:cubicBezTo>
                      <a:pt x="60" y="33"/>
                      <a:pt x="63" y="32"/>
                      <a:pt x="63" y="28"/>
                    </a:cubicBezTo>
                    <a:close/>
                    <a:moveTo>
                      <a:pt x="157" y="45"/>
                    </a:moveTo>
                    <a:cubicBezTo>
                      <a:pt x="157" y="45"/>
                      <a:pt x="157" y="45"/>
                      <a:pt x="157" y="45"/>
                    </a:cubicBezTo>
                    <a:cubicBezTo>
                      <a:pt x="150" y="50"/>
                      <a:pt x="142" y="54"/>
                      <a:pt x="138" y="60"/>
                    </a:cubicBezTo>
                    <a:cubicBezTo>
                      <a:pt x="146" y="59"/>
                      <a:pt x="149" y="53"/>
                      <a:pt x="157" y="52"/>
                    </a:cubicBezTo>
                    <a:cubicBezTo>
                      <a:pt x="162" y="41"/>
                      <a:pt x="177" y="39"/>
                      <a:pt x="185" y="31"/>
                    </a:cubicBezTo>
                    <a:cubicBezTo>
                      <a:pt x="173" y="29"/>
                      <a:pt x="166" y="38"/>
                      <a:pt x="157" y="45"/>
                    </a:cubicBezTo>
                    <a:close/>
                    <a:moveTo>
                      <a:pt x="14" y="42"/>
                    </a:moveTo>
                    <a:cubicBezTo>
                      <a:pt x="14" y="42"/>
                      <a:pt x="14" y="42"/>
                      <a:pt x="14" y="42"/>
                    </a:cubicBezTo>
                    <a:cubicBezTo>
                      <a:pt x="19" y="42"/>
                      <a:pt x="23" y="33"/>
                      <a:pt x="18" y="31"/>
                    </a:cubicBezTo>
                    <a:cubicBezTo>
                      <a:pt x="16" y="34"/>
                      <a:pt x="14" y="37"/>
                      <a:pt x="14" y="42"/>
                    </a:cubicBezTo>
                    <a:close/>
                    <a:moveTo>
                      <a:pt x="158" y="57"/>
                    </a:moveTo>
                    <a:cubicBezTo>
                      <a:pt x="158" y="57"/>
                      <a:pt x="158" y="57"/>
                      <a:pt x="158" y="57"/>
                    </a:cubicBezTo>
                    <a:cubicBezTo>
                      <a:pt x="155" y="71"/>
                      <a:pt x="138" y="70"/>
                      <a:pt x="131" y="80"/>
                    </a:cubicBezTo>
                    <a:cubicBezTo>
                      <a:pt x="144" y="78"/>
                      <a:pt x="151" y="69"/>
                      <a:pt x="162" y="65"/>
                    </a:cubicBezTo>
                    <a:cubicBezTo>
                      <a:pt x="161" y="62"/>
                      <a:pt x="162" y="60"/>
                      <a:pt x="163" y="59"/>
                    </a:cubicBezTo>
                    <a:cubicBezTo>
                      <a:pt x="177" y="50"/>
                      <a:pt x="192" y="45"/>
                      <a:pt x="203" y="33"/>
                    </a:cubicBezTo>
                    <a:cubicBezTo>
                      <a:pt x="183" y="36"/>
                      <a:pt x="175" y="51"/>
                      <a:pt x="158" y="57"/>
                    </a:cubicBezTo>
                    <a:close/>
                    <a:moveTo>
                      <a:pt x="86" y="46"/>
                    </a:moveTo>
                    <a:cubicBezTo>
                      <a:pt x="86" y="46"/>
                      <a:pt x="86" y="46"/>
                      <a:pt x="86" y="46"/>
                    </a:cubicBezTo>
                    <a:cubicBezTo>
                      <a:pt x="92" y="44"/>
                      <a:pt x="97" y="41"/>
                      <a:pt x="98" y="35"/>
                    </a:cubicBezTo>
                    <a:cubicBezTo>
                      <a:pt x="90" y="35"/>
                      <a:pt x="87" y="40"/>
                      <a:pt x="86" y="46"/>
                    </a:cubicBezTo>
                    <a:close/>
                    <a:moveTo>
                      <a:pt x="181" y="38"/>
                    </a:moveTo>
                    <a:cubicBezTo>
                      <a:pt x="181" y="38"/>
                      <a:pt x="181" y="38"/>
                      <a:pt x="181" y="38"/>
                    </a:cubicBezTo>
                    <a:cubicBezTo>
                      <a:pt x="184" y="38"/>
                      <a:pt x="188" y="38"/>
                      <a:pt x="187" y="35"/>
                    </a:cubicBezTo>
                    <a:cubicBezTo>
                      <a:pt x="184" y="35"/>
                      <a:pt x="182" y="36"/>
                      <a:pt x="181" y="38"/>
                    </a:cubicBezTo>
                    <a:close/>
                    <a:moveTo>
                      <a:pt x="215" y="36"/>
                    </a:moveTo>
                    <a:cubicBezTo>
                      <a:pt x="215" y="36"/>
                      <a:pt x="215" y="36"/>
                      <a:pt x="215" y="36"/>
                    </a:cubicBezTo>
                    <a:cubicBezTo>
                      <a:pt x="204" y="34"/>
                      <a:pt x="200" y="41"/>
                      <a:pt x="192" y="43"/>
                    </a:cubicBezTo>
                    <a:cubicBezTo>
                      <a:pt x="184" y="56"/>
                      <a:pt x="170" y="62"/>
                      <a:pt x="161" y="74"/>
                    </a:cubicBezTo>
                    <a:cubicBezTo>
                      <a:pt x="180" y="68"/>
                      <a:pt x="189" y="52"/>
                      <a:pt x="206" y="43"/>
                    </a:cubicBezTo>
                    <a:cubicBezTo>
                      <a:pt x="204" y="48"/>
                      <a:pt x="198" y="48"/>
                      <a:pt x="196" y="54"/>
                    </a:cubicBezTo>
                    <a:cubicBezTo>
                      <a:pt x="206" y="50"/>
                      <a:pt x="216" y="45"/>
                      <a:pt x="215" y="36"/>
                    </a:cubicBezTo>
                    <a:close/>
                    <a:moveTo>
                      <a:pt x="212" y="50"/>
                    </a:moveTo>
                    <a:cubicBezTo>
                      <a:pt x="212" y="50"/>
                      <a:pt x="212" y="50"/>
                      <a:pt x="212" y="50"/>
                    </a:cubicBezTo>
                    <a:cubicBezTo>
                      <a:pt x="215" y="44"/>
                      <a:pt x="225" y="46"/>
                      <a:pt x="227" y="38"/>
                    </a:cubicBezTo>
                    <a:cubicBezTo>
                      <a:pt x="219" y="39"/>
                      <a:pt x="211" y="45"/>
                      <a:pt x="212" y="50"/>
                    </a:cubicBezTo>
                    <a:close/>
                    <a:moveTo>
                      <a:pt x="226" y="54"/>
                    </a:moveTo>
                    <a:cubicBezTo>
                      <a:pt x="226" y="54"/>
                      <a:pt x="226" y="54"/>
                      <a:pt x="226" y="54"/>
                    </a:cubicBezTo>
                    <a:cubicBezTo>
                      <a:pt x="232" y="50"/>
                      <a:pt x="241" y="47"/>
                      <a:pt x="246" y="40"/>
                    </a:cubicBezTo>
                    <a:cubicBezTo>
                      <a:pt x="239" y="39"/>
                      <a:pt x="232" y="43"/>
                      <a:pt x="226" y="46"/>
                    </a:cubicBezTo>
                    <a:cubicBezTo>
                      <a:pt x="212" y="53"/>
                      <a:pt x="198" y="65"/>
                      <a:pt x="185" y="71"/>
                    </a:cubicBezTo>
                    <a:cubicBezTo>
                      <a:pt x="183" y="72"/>
                      <a:pt x="181" y="71"/>
                      <a:pt x="180" y="71"/>
                    </a:cubicBezTo>
                    <a:cubicBezTo>
                      <a:pt x="170" y="75"/>
                      <a:pt x="163" y="85"/>
                      <a:pt x="158" y="90"/>
                    </a:cubicBezTo>
                    <a:cubicBezTo>
                      <a:pt x="160" y="87"/>
                      <a:pt x="158" y="93"/>
                      <a:pt x="158" y="94"/>
                    </a:cubicBezTo>
                    <a:cubicBezTo>
                      <a:pt x="171" y="96"/>
                      <a:pt x="180" y="83"/>
                      <a:pt x="189" y="76"/>
                    </a:cubicBezTo>
                    <a:cubicBezTo>
                      <a:pt x="183" y="75"/>
                      <a:pt x="180" y="82"/>
                      <a:pt x="177" y="79"/>
                    </a:cubicBezTo>
                    <a:cubicBezTo>
                      <a:pt x="196" y="70"/>
                      <a:pt x="209" y="63"/>
                      <a:pt x="226" y="54"/>
                    </a:cubicBezTo>
                    <a:close/>
                    <a:moveTo>
                      <a:pt x="228" y="55"/>
                    </a:moveTo>
                    <a:cubicBezTo>
                      <a:pt x="228" y="55"/>
                      <a:pt x="228" y="55"/>
                      <a:pt x="228" y="55"/>
                    </a:cubicBezTo>
                    <a:cubicBezTo>
                      <a:pt x="217" y="62"/>
                      <a:pt x="205" y="71"/>
                      <a:pt x="194" y="75"/>
                    </a:cubicBezTo>
                    <a:cubicBezTo>
                      <a:pt x="192" y="80"/>
                      <a:pt x="175" y="85"/>
                      <a:pt x="181" y="88"/>
                    </a:cubicBezTo>
                    <a:cubicBezTo>
                      <a:pt x="204" y="77"/>
                      <a:pt x="222" y="62"/>
                      <a:pt x="243" y="50"/>
                    </a:cubicBezTo>
                    <a:cubicBezTo>
                      <a:pt x="238" y="45"/>
                      <a:pt x="233" y="52"/>
                      <a:pt x="228" y="55"/>
                    </a:cubicBezTo>
                    <a:close/>
                    <a:moveTo>
                      <a:pt x="88" y="62"/>
                    </a:moveTo>
                    <a:cubicBezTo>
                      <a:pt x="88" y="62"/>
                      <a:pt x="88" y="62"/>
                      <a:pt x="88" y="62"/>
                    </a:cubicBezTo>
                    <a:cubicBezTo>
                      <a:pt x="98" y="58"/>
                      <a:pt x="108" y="53"/>
                      <a:pt x="115" y="45"/>
                    </a:cubicBezTo>
                    <a:cubicBezTo>
                      <a:pt x="104" y="44"/>
                      <a:pt x="94" y="54"/>
                      <a:pt x="88" y="62"/>
                    </a:cubicBezTo>
                    <a:close/>
                    <a:moveTo>
                      <a:pt x="17" y="50"/>
                    </a:moveTo>
                    <a:cubicBezTo>
                      <a:pt x="17" y="50"/>
                      <a:pt x="17" y="50"/>
                      <a:pt x="17" y="50"/>
                    </a:cubicBezTo>
                    <a:cubicBezTo>
                      <a:pt x="22" y="50"/>
                      <a:pt x="23" y="48"/>
                      <a:pt x="24" y="45"/>
                    </a:cubicBezTo>
                    <a:cubicBezTo>
                      <a:pt x="21" y="45"/>
                      <a:pt x="19" y="47"/>
                      <a:pt x="17" y="50"/>
                    </a:cubicBezTo>
                    <a:close/>
                    <a:moveTo>
                      <a:pt x="22" y="70"/>
                    </a:moveTo>
                    <a:cubicBezTo>
                      <a:pt x="22" y="70"/>
                      <a:pt x="22" y="70"/>
                      <a:pt x="22" y="70"/>
                    </a:cubicBezTo>
                    <a:cubicBezTo>
                      <a:pt x="19" y="71"/>
                      <a:pt x="17" y="74"/>
                      <a:pt x="14" y="75"/>
                    </a:cubicBezTo>
                    <a:cubicBezTo>
                      <a:pt x="17" y="100"/>
                      <a:pt x="14" y="122"/>
                      <a:pt x="18" y="144"/>
                    </a:cubicBezTo>
                    <a:cubicBezTo>
                      <a:pt x="22" y="139"/>
                      <a:pt x="28" y="130"/>
                      <a:pt x="27" y="125"/>
                    </a:cubicBezTo>
                    <a:cubicBezTo>
                      <a:pt x="27" y="126"/>
                      <a:pt x="21" y="129"/>
                      <a:pt x="21" y="126"/>
                    </a:cubicBezTo>
                    <a:cubicBezTo>
                      <a:pt x="23" y="120"/>
                      <a:pt x="20" y="118"/>
                      <a:pt x="18" y="113"/>
                    </a:cubicBezTo>
                    <a:cubicBezTo>
                      <a:pt x="19" y="109"/>
                      <a:pt x="27" y="101"/>
                      <a:pt x="19" y="98"/>
                    </a:cubicBezTo>
                    <a:cubicBezTo>
                      <a:pt x="22" y="94"/>
                      <a:pt x="26" y="91"/>
                      <a:pt x="30" y="88"/>
                    </a:cubicBezTo>
                    <a:cubicBezTo>
                      <a:pt x="30" y="90"/>
                      <a:pt x="29" y="92"/>
                      <a:pt x="32" y="92"/>
                    </a:cubicBezTo>
                    <a:cubicBezTo>
                      <a:pt x="38" y="89"/>
                      <a:pt x="41" y="84"/>
                      <a:pt x="46" y="80"/>
                    </a:cubicBezTo>
                    <a:cubicBezTo>
                      <a:pt x="50" y="77"/>
                      <a:pt x="58" y="74"/>
                      <a:pt x="59" y="68"/>
                    </a:cubicBezTo>
                    <a:cubicBezTo>
                      <a:pt x="49" y="70"/>
                      <a:pt x="41" y="81"/>
                      <a:pt x="35" y="83"/>
                    </a:cubicBezTo>
                    <a:cubicBezTo>
                      <a:pt x="39" y="72"/>
                      <a:pt x="52" y="70"/>
                      <a:pt x="59" y="61"/>
                    </a:cubicBezTo>
                    <a:cubicBezTo>
                      <a:pt x="61" y="61"/>
                      <a:pt x="60" y="65"/>
                      <a:pt x="61" y="65"/>
                    </a:cubicBezTo>
                    <a:cubicBezTo>
                      <a:pt x="68" y="58"/>
                      <a:pt x="79" y="56"/>
                      <a:pt x="82" y="45"/>
                    </a:cubicBezTo>
                    <a:cubicBezTo>
                      <a:pt x="74" y="49"/>
                      <a:pt x="68" y="55"/>
                      <a:pt x="59" y="54"/>
                    </a:cubicBezTo>
                    <a:cubicBezTo>
                      <a:pt x="59" y="57"/>
                      <a:pt x="56" y="58"/>
                      <a:pt x="59" y="60"/>
                    </a:cubicBezTo>
                    <a:cubicBezTo>
                      <a:pt x="52" y="60"/>
                      <a:pt x="45" y="69"/>
                      <a:pt x="37" y="73"/>
                    </a:cubicBezTo>
                    <a:cubicBezTo>
                      <a:pt x="32" y="75"/>
                      <a:pt x="28" y="79"/>
                      <a:pt x="26" y="83"/>
                    </a:cubicBezTo>
                    <a:cubicBezTo>
                      <a:pt x="26" y="87"/>
                      <a:pt x="30" y="80"/>
                      <a:pt x="30" y="84"/>
                    </a:cubicBezTo>
                    <a:cubicBezTo>
                      <a:pt x="26" y="85"/>
                      <a:pt x="22" y="92"/>
                      <a:pt x="18" y="88"/>
                    </a:cubicBezTo>
                    <a:cubicBezTo>
                      <a:pt x="20" y="84"/>
                      <a:pt x="25" y="83"/>
                      <a:pt x="26" y="78"/>
                    </a:cubicBezTo>
                    <a:cubicBezTo>
                      <a:pt x="22" y="77"/>
                      <a:pt x="19" y="84"/>
                      <a:pt x="16" y="80"/>
                    </a:cubicBezTo>
                    <a:cubicBezTo>
                      <a:pt x="17" y="77"/>
                      <a:pt x="24" y="69"/>
                      <a:pt x="22" y="70"/>
                    </a:cubicBezTo>
                    <a:close/>
                    <a:moveTo>
                      <a:pt x="21" y="76"/>
                    </a:moveTo>
                    <a:cubicBezTo>
                      <a:pt x="21" y="76"/>
                      <a:pt x="21" y="76"/>
                      <a:pt x="21" y="76"/>
                    </a:cubicBezTo>
                    <a:cubicBezTo>
                      <a:pt x="29" y="75"/>
                      <a:pt x="34" y="70"/>
                      <a:pt x="38" y="65"/>
                    </a:cubicBezTo>
                    <a:cubicBezTo>
                      <a:pt x="32" y="68"/>
                      <a:pt x="22" y="68"/>
                      <a:pt x="21" y="76"/>
                    </a:cubicBezTo>
                    <a:close/>
                    <a:moveTo>
                      <a:pt x="21" y="60"/>
                    </a:moveTo>
                    <a:cubicBezTo>
                      <a:pt x="21" y="60"/>
                      <a:pt x="21" y="60"/>
                      <a:pt x="21" y="60"/>
                    </a:cubicBezTo>
                    <a:cubicBezTo>
                      <a:pt x="19" y="63"/>
                      <a:pt x="10" y="64"/>
                      <a:pt x="14" y="69"/>
                    </a:cubicBezTo>
                    <a:cubicBezTo>
                      <a:pt x="16" y="66"/>
                      <a:pt x="24" y="63"/>
                      <a:pt x="21" y="60"/>
                    </a:cubicBezTo>
                    <a:close/>
                    <a:moveTo>
                      <a:pt x="24" y="52"/>
                    </a:moveTo>
                    <a:cubicBezTo>
                      <a:pt x="24" y="52"/>
                      <a:pt x="24" y="52"/>
                      <a:pt x="24" y="52"/>
                    </a:cubicBezTo>
                    <a:cubicBezTo>
                      <a:pt x="19" y="52"/>
                      <a:pt x="17" y="56"/>
                      <a:pt x="16" y="61"/>
                    </a:cubicBezTo>
                    <a:cubicBezTo>
                      <a:pt x="20" y="59"/>
                      <a:pt x="25" y="58"/>
                      <a:pt x="24" y="52"/>
                    </a:cubicBezTo>
                    <a:close/>
                    <a:moveTo>
                      <a:pt x="17" y="55"/>
                    </a:moveTo>
                    <a:cubicBezTo>
                      <a:pt x="17" y="55"/>
                      <a:pt x="17" y="55"/>
                      <a:pt x="17" y="55"/>
                    </a:cubicBezTo>
                    <a:cubicBezTo>
                      <a:pt x="15" y="55"/>
                      <a:pt x="14" y="56"/>
                      <a:pt x="13" y="57"/>
                    </a:cubicBezTo>
                    <a:cubicBezTo>
                      <a:pt x="15" y="57"/>
                      <a:pt x="16" y="56"/>
                      <a:pt x="17" y="55"/>
                    </a:cubicBezTo>
                    <a:close/>
                    <a:moveTo>
                      <a:pt x="19" y="68"/>
                    </a:moveTo>
                    <a:cubicBezTo>
                      <a:pt x="19" y="68"/>
                      <a:pt x="19" y="68"/>
                      <a:pt x="19" y="68"/>
                    </a:cubicBezTo>
                    <a:cubicBezTo>
                      <a:pt x="30" y="62"/>
                      <a:pt x="41" y="57"/>
                      <a:pt x="47" y="47"/>
                    </a:cubicBezTo>
                    <a:cubicBezTo>
                      <a:pt x="38" y="54"/>
                      <a:pt x="26" y="58"/>
                      <a:pt x="19" y="68"/>
                    </a:cubicBezTo>
                    <a:close/>
                    <a:moveTo>
                      <a:pt x="63" y="70"/>
                    </a:moveTo>
                    <a:cubicBezTo>
                      <a:pt x="63" y="70"/>
                      <a:pt x="63" y="70"/>
                      <a:pt x="63" y="70"/>
                    </a:cubicBezTo>
                    <a:cubicBezTo>
                      <a:pt x="60" y="77"/>
                      <a:pt x="54" y="79"/>
                      <a:pt x="50" y="84"/>
                    </a:cubicBezTo>
                    <a:cubicBezTo>
                      <a:pt x="56" y="83"/>
                      <a:pt x="60" y="73"/>
                      <a:pt x="66" y="75"/>
                    </a:cubicBezTo>
                    <a:cubicBezTo>
                      <a:pt x="56" y="88"/>
                      <a:pt x="38" y="93"/>
                      <a:pt x="30" y="107"/>
                    </a:cubicBezTo>
                    <a:cubicBezTo>
                      <a:pt x="45" y="105"/>
                      <a:pt x="52" y="88"/>
                      <a:pt x="64" y="87"/>
                    </a:cubicBezTo>
                    <a:cubicBezTo>
                      <a:pt x="59" y="95"/>
                      <a:pt x="46" y="96"/>
                      <a:pt x="44" y="107"/>
                    </a:cubicBezTo>
                    <a:cubicBezTo>
                      <a:pt x="55" y="105"/>
                      <a:pt x="56" y="92"/>
                      <a:pt x="70" y="92"/>
                    </a:cubicBezTo>
                    <a:cubicBezTo>
                      <a:pt x="71" y="89"/>
                      <a:pt x="69" y="89"/>
                      <a:pt x="68" y="88"/>
                    </a:cubicBezTo>
                    <a:cubicBezTo>
                      <a:pt x="74" y="87"/>
                      <a:pt x="80" y="78"/>
                      <a:pt x="79" y="74"/>
                    </a:cubicBezTo>
                    <a:cubicBezTo>
                      <a:pt x="77" y="77"/>
                      <a:pt x="75" y="80"/>
                      <a:pt x="69" y="80"/>
                    </a:cubicBezTo>
                    <a:cubicBezTo>
                      <a:pt x="70" y="76"/>
                      <a:pt x="77" y="77"/>
                      <a:pt x="77" y="71"/>
                    </a:cubicBezTo>
                    <a:cubicBezTo>
                      <a:pt x="75" y="71"/>
                      <a:pt x="73" y="72"/>
                      <a:pt x="73" y="70"/>
                    </a:cubicBezTo>
                    <a:cubicBezTo>
                      <a:pt x="79" y="61"/>
                      <a:pt x="92" y="59"/>
                      <a:pt x="96" y="48"/>
                    </a:cubicBezTo>
                    <a:cubicBezTo>
                      <a:pt x="82" y="48"/>
                      <a:pt x="75" y="65"/>
                      <a:pt x="63" y="70"/>
                    </a:cubicBezTo>
                    <a:close/>
                    <a:moveTo>
                      <a:pt x="227" y="69"/>
                    </a:moveTo>
                    <a:cubicBezTo>
                      <a:pt x="227" y="69"/>
                      <a:pt x="227" y="69"/>
                      <a:pt x="227" y="69"/>
                    </a:cubicBezTo>
                    <a:cubicBezTo>
                      <a:pt x="237" y="65"/>
                      <a:pt x="246" y="58"/>
                      <a:pt x="255" y="52"/>
                    </a:cubicBezTo>
                    <a:cubicBezTo>
                      <a:pt x="258" y="55"/>
                      <a:pt x="264" y="52"/>
                      <a:pt x="265" y="48"/>
                    </a:cubicBezTo>
                    <a:cubicBezTo>
                      <a:pt x="253" y="48"/>
                      <a:pt x="237" y="57"/>
                      <a:pt x="227" y="69"/>
                    </a:cubicBezTo>
                    <a:close/>
                    <a:moveTo>
                      <a:pt x="218" y="89"/>
                    </a:moveTo>
                    <a:cubicBezTo>
                      <a:pt x="218" y="89"/>
                      <a:pt x="218" y="89"/>
                      <a:pt x="218" y="89"/>
                    </a:cubicBezTo>
                    <a:cubicBezTo>
                      <a:pt x="219" y="89"/>
                      <a:pt x="219" y="90"/>
                      <a:pt x="219" y="92"/>
                    </a:cubicBezTo>
                    <a:cubicBezTo>
                      <a:pt x="224" y="91"/>
                      <a:pt x="228" y="89"/>
                      <a:pt x="231" y="85"/>
                    </a:cubicBezTo>
                    <a:cubicBezTo>
                      <a:pt x="228" y="85"/>
                      <a:pt x="227" y="84"/>
                      <a:pt x="227" y="83"/>
                    </a:cubicBezTo>
                    <a:cubicBezTo>
                      <a:pt x="242" y="73"/>
                      <a:pt x="258" y="65"/>
                      <a:pt x="274" y="56"/>
                    </a:cubicBezTo>
                    <a:cubicBezTo>
                      <a:pt x="274" y="53"/>
                      <a:pt x="272" y="52"/>
                      <a:pt x="270" y="51"/>
                    </a:cubicBezTo>
                    <a:cubicBezTo>
                      <a:pt x="252" y="63"/>
                      <a:pt x="228" y="70"/>
                      <a:pt x="218" y="89"/>
                    </a:cubicBezTo>
                    <a:close/>
                    <a:moveTo>
                      <a:pt x="134" y="64"/>
                    </a:moveTo>
                    <a:cubicBezTo>
                      <a:pt x="134" y="64"/>
                      <a:pt x="134" y="64"/>
                      <a:pt x="134" y="64"/>
                    </a:cubicBezTo>
                    <a:cubicBezTo>
                      <a:pt x="131" y="70"/>
                      <a:pt x="126" y="72"/>
                      <a:pt x="121" y="79"/>
                    </a:cubicBezTo>
                    <a:cubicBezTo>
                      <a:pt x="129" y="81"/>
                      <a:pt x="135" y="73"/>
                      <a:pt x="140" y="69"/>
                    </a:cubicBezTo>
                    <a:cubicBezTo>
                      <a:pt x="146" y="64"/>
                      <a:pt x="156" y="61"/>
                      <a:pt x="158" y="54"/>
                    </a:cubicBezTo>
                    <a:cubicBezTo>
                      <a:pt x="149" y="55"/>
                      <a:pt x="139" y="70"/>
                      <a:pt x="134" y="64"/>
                    </a:cubicBezTo>
                    <a:close/>
                    <a:moveTo>
                      <a:pt x="83" y="79"/>
                    </a:moveTo>
                    <a:cubicBezTo>
                      <a:pt x="83" y="79"/>
                      <a:pt x="83" y="79"/>
                      <a:pt x="83" y="79"/>
                    </a:cubicBezTo>
                    <a:cubicBezTo>
                      <a:pt x="92" y="72"/>
                      <a:pt x="102" y="66"/>
                      <a:pt x="110" y="57"/>
                    </a:cubicBezTo>
                    <a:cubicBezTo>
                      <a:pt x="97" y="60"/>
                      <a:pt x="85" y="70"/>
                      <a:pt x="83" y="79"/>
                    </a:cubicBezTo>
                    <a:close/>
                    <a:moveTo>
                      <a:pt x="248" y="83"/>
                    </a:moveTo>
                    <a:cubicBezTo>
                      <a:pt x="248" y="83"/>
                      <a:pt x="248" y="83"/>
                      <a:pt x="248" y="83"/>
                    </a:cubicBezTo>
                    <a:cubicBezTo>
                      <a:pt x="253" y="81"/>
                      <a:pt x="259" y="79"/>
                      <a:pt x="261" y="74"/>
                    </a:cubicBezTo>
                    <a:cubicBezTo>
                      <a:pt x="255" y="75"/>
                      <a:pt x="250" y="77"/>
                      <a:pt x="248" y="83"/>
                    </a:cubicBezTo>
                    <a:close/>
                    <a:moveTo>
                      <a:pt x="256" y="84"/>
                    </a:moveTo>
                    <a:cubicBezTo>
                      <a:pt x="256" y="84"/>
                      <a:pt x="256" y="84"/>
                      <a:pt x="256" y="84"/>
                    </a:cubicBezTo>
                    <a:cubicBezTo>
                      <a:pt x="262" y="85"/>
                      <a:pt x="273" y="79"/>
                      <a:pt x="276" y="73"/>
                    </a:cubicBezTo>
                    <a:cubicBezTo>
                      <a:pt x="275" y="72"/>
                      <a:pt x="274" y="71"/>
                      <a:pt x="274" y="70"/>
                    </a:cubicBezTo>
                    <a:cubicBezTo>
                      <a:pt x="267" y="74"/>
                      <a:pt x="258" y="76"/>
                      <a:pt x="256" y="84"/>
                    </a:cubicBezTo>
                    <a:close/>
                    <a:moveTo>
                      <a:pt x="256" y="74"/>
                    </a:moveTo>
                    <a:cubicBezTo>
                      <a:pt x="256" y="74"/>
                      <a:pt x="256" y="74"/>
                      <a:pt x="256" y="74"/>
                    </a:cubicBezTo>
                    <a:cubicBezTo>
                      <a:pt x="262" y="70"/>
                      <a:pt x="270" y="69"/>
                      <a:pt x="275" y="64"/>
                    </a:cubicBezTo>
                    <a:cubicBezTo>
                      <a:pt x="263" y="63"/>
                      <a:pt x="246" y="71"/>
                      <a:pt x="242" y="80"/>
                    </a:cubicBezTo>
                    <a:cubicBezTo>
                      <a:pt x="247" y="82"/>
                      <a:pt x="251" y="77"/>
                      <a:pt x="256" y="74"/>
                    </a:cubicBezTo>
                    <a:close/>
                    <a:moveTo>
                      <a:pt x="102" y="73"/>
                    </a:moveTo>
                    <a:cubicBezTo>
                      <a:pt x="102" y="73"/>
                      <a:pt x="102" y="73"/>
                      <a:pt x="102" y="73"/>
                    </a:cubicBezTo>
                    <a:cubicBezTo>
                      <a:pt x="106" y="73"/>
                      <a:pt x="107" y="70"/>
                      <a:pt x="108" y="68"/>
                    </a:cubicBezTo>
                    <a:cubicBezTo>
                      <a:pt x="104" y="67"/>
                      <a:pt x="102" y="69"/>
                      <a:pt x="102" y="73"/>
                    </a:cubicBezTo>
                    <a:close/>
                    <a:moveTo>
                      <a:pt x="135" y="94"/>
                    </a:moveTo>
                    <a:cubicBezTo>
                      <a:pt x="135" y="94"/>
                      <a:pt x="135" y="94"/>
                      <a:pt x="135" y="94"/>
                    </a:cubicBezTo>
                    <a:cubicBezTo>
                      <a:pt x="134" y="95"/>
                      <a:pt x="131" y="94"/>
                      <a:pt x="130" y="94"/>
                    </a:cubicBezTo>
                    <a:cubicBezTo>
                      <a:pt x="127" y="96"/>
                      <a:pt x="129" y="98"/>
                      <a:pt x="126" y="98"/>
                    </a:cubicBezTo>
                    <a:cubicBezTo>
                      <a:pt x="124" y="98"/>
                      <a:pt x="122" y="90"/>
                      <a:pt x="120" y="97"/>
                    </a:cubicBezTo>
                    <a:cubicBezTo>
                      <a:pt x="121" y="97"/>
                      <a:pt x="122" y="97"/>
                      <a:pt x="122" y="98"/>
                    </a:cubicBezTo>
                    <a:cubicBezTo>
                      <a:pt x="119" y="97"/>
                      <a:pt x="119" y="100"/>
                      <a:pt x="116" y="99"/>
                    </a:cubicBezTo>
                    <a:cubicBezTo>
                      <a:pt x="109" y="111"/>
                      <a:pt x="98" y="118"/>
                      <a:pt x="84" y="124"/>
                    </a:cubicBezTo>
                    <a:cubicBezTo>
                      <a:pt x="93" y="133"/>
                      <a:pt x="109" y="114"/>
                      <a:pt x="114" y="110"/>
                    </a:cubicBezTo>
                    <a:cubicBezTo>
                      <a:pt x="114" y="117"/>
                      <a:pt x="118" y="108"/>
                      <a:pt x="122" y="113"/>
                    </a:cubicBezTo>
                    <a:cubicBezTo>
                      <a:pt x="125" y="109"/>
                      <a:pt x="128" y="106"/>
                      <a:pt x="129" y="101"/>
                    </a:cubicBezTo>
                    <a:cubicBezTo>
                      <a:pt x="134" y="99"/>
                      <a:pt x="131" y="101"/>
                      <a:pt x="135" y="102"/>
                    </a:cubicBezTo>
                    <a:cubicBezTo>
                      <a:pt x="146" y="92"/>
                      <a:pt x="159" y="85"/>
                      <a:pt x="170" y="74"/>
                    </a:cubicBezTo>
                    <a:cubicBezTo>
                      <a:pt x="158" y="77"/>
                      <a:pt x="146" y="89"/>
                      <a:pt x="135" y="94"/>
                    </a:cubicBezTo>
                    <a:close/>
                    <a:moveTo>
                      <a:pt x="94" y="79"/>
                    </a:moveTo>
                    <a:cubicBezTo>
                      <a:pt x="94" y="79"/>
                      <a:pt x="94" y="79"/>
                      <a:pt x="94" y="79"/>
                    </a:cubicBezTo>
                    <a:cubicBezTo>
                      <a:pt x="98" y="79"/>
                      <a:pt x="100" y="78"/>
                      <a:pt x="101" y="76"/>
                    </a:cubicBezTo>
                    <a:cubicBezTo>
                      <a:pt x="98" y="76"/>
                      <a:pt x="95" y="75"/>
                      <a:pt x="94" y="79"/>
                    </a:cubicBezTo>
                    <a:close/>
                    <a:moveTo>
                      <a:pt x="101" y="80"/>
                    </a:moveTo>
                    <a:cubicBezTo>
                      <a:pt x="101" y="80"/>
                      <a:pt x="101" y="80"/>
                      <a:pt x="101" y="80"/>
                    </a:cubicBezTo>
                    <a:cubicBezTo>
                      <a:pt x="95" y="86"/>
                      <a:pt x="84" y="90"/>
                      <a:pt x="80" y="94"/>
                    </a:cubicBezTo>
                    <a:cubicBezTo>
                      <a:pt x="80" y="95"/>
                      <a:pt x="80" y="99"/>
                      <a:pt x="80" y="98"/>
                    </a:cubicBezTo>
                    <a:cubicBezTo>
                      <a:pt x="77" y="102"/>
                      <a:pt x="65" y="106"/>
                      <a:pt x="61" y="117"/>
                    </a:cubicBezTo>
                    <a:cubicBezTo>
                      <a:pt x="53" y="124"/>
                      <a:pt x="42" y="129"/>
                      <a:pt x="36" y="139"/>
                    </a:cubicBezTo>
                    <a:cubicBezTo>
                      <a:pt x="50" y="136"/>
                      <a:pt x="62" y="121"/>
                      <a:pt x="74" y="111"/>
                    </a:cubicBezTo>
                    <a:cubicBezTo>
                      <a:pt x="79" y="107"/>
                      <a:pt x="83" y="104"/>
                      <a:pt x="87" y="101"/>
                    </a:cubicBezTo>
                    <a:cubicBezTo>
                      <a:pt x="87" y="98"/>
                      <a:pt x="88" y="97"/>
                      <a:pt x="89" y="97"/>
                    </a:cubicBezTo>
                    <a:cubicBezTo>
                      <a:pt x="89" y="95"/>
                      <a:pt x="89" y="94"/>
                      <a:pt x="88" y="93"/>
                    </a:cubicBezTo>
                    <a:cubicBezTo>
                      <a:pt x="91" y="92"/>
                      <a:pt x="92" y="89"/>
                      <a:pt x="96" y="89"/>
                    </a:cubicBezTo>
                    <a:cubicBezTo>
                      <a:pt x="95" y="92"/>
                      <a:pt x="93" y="93"/>
                      <a:pt x="93" y="97"/>
                    </a:cubicBezTo>
                    <a:cubicBezTo>
                      <a:pt x="98" y="97"/>
                      <a:pt x="98" y="93"/>
                      <a:pt x="102" y="93"/>
                    </a:cubicBezTo>
                    <a:cubicBezTo>
                      <a:pt x="102" y="95"/>
                      <a:pt x="102" y="98"/>
                      <a:pt x="103" y="98"/>
                    </a:cubicBezTo>
                    <a:cubicBezTo>
                      <a:pt x="108" y="92"/>
                      <a:pt x="111" y="102"/>
                      <a:pt x="116" y="98"/>
                    </a:cubicBezTo>
                    <a:cubicBezTo>
                      <a:pt x="117" y="90"/>
                      <a:pt x="111" y="94"/>
                      <a:pt x="110" y="93"/>
                    </a:cubicBezTo>
                    <a:cubicBezTo>
                      <a:pt x="111" y="88"/>
                      <a:pt x="123" y="88"/>
                      <a:pt x="119" y="80"/>
                    </a:cubicBezTo>
                    <a:cubicBezTo>
                      <a:pt x="113" y="80"/>
                      <a:pt x="114" y="87"/>
                      <a:pt x="108" y="87"/>
                    </a:cubicBezTo>
                    <a:cubicBezTo>
                      <a:pt x="110" y="79"/>
                      <a:pt x="102" y="88"/>
                      <a:pt x="101" y="80"/>
                    </a:cubicBezTo>
                    <a:close/>
                    <a:moveTo>
                      <a:pt x="262" y="89"/>
                    </a:moveTo>
                    <a:cubicBezTo>
                      <a:pt x="262" y="89"/>
                      <a:pt x="262" y="89"/>
                      <a:pt x="262" y="89"/>
                    </a:cubicBezTo>
                    <a:cubicBezTo>
                      <a:pt x="267" y="87"/>
                      <a:pt x="275" y="87"/>
                      <a:pt x="275" y="80"/>
                    </a:cubicBezTo>
                    <a:cubicBezTo>
                      <a:pt x="270" y="83"/>
                      <a:pt x="264" y="83"/>
                      <a:pt x="262" y="89"/>
                    </a:cubicBezTo>
                    <a:close/>
                    <a:moveTo>
                      <a:pt x="50" y="110"/>
                    </a:moveTo>
                    <a:cubicBezTo>
                      <a:pt x="50" y="110"/>
                      <a:pt x="50" y="110"/>
                      <a:pt x="50" y="110"/>
                    </a:cubicBezTo>
                    <a:cubicBezTo>
                      <a:pt x="47" y="113"/>
                      <a:pt x="39" y="112"/>
                      <a:pt x="40" y="120"/>
                    </a:cubicBezTo>
                    <a:cubicBezTo>
                      <a:pt x="53" y="119"/>
                      <a:pt x="54" y="105"/>
                      <a:pt x="68" y="104"/>
                    </a:cubicBezTo>
                    <a:cubicBezTo>
                      <a:pt x="72" y="94"/>
                      <a:pt x="83" y="90"/>
                      <a:pt x="89" y="82"/>
                    </a:cubicBezTo>
                    <a:cubicBezTo>
                      <a:pt x="73" y="88"/>
                      <a:pt x="63" y="100"/>
                      <a:pt x="50" y="110"/>
                    </a:cubicBezTo>
                    <a:close/>
                    <a:moveTo>
                      <a:pt x="138" y="84"/>
                    </a:moveTo>
                    <a:cubicBezTo>
                      <a:pt x="138" y="84"/>
                      <a:pt x="138" y="84"/>
                      <a:pt x="138" y="84"/>
                    </a:cubicBezTo>
                    <a:cubicBezTo>
                      <a:pt x="140" y="84"/>
                      <a:pt x="142" y="84"/>
                      <a:pt x="142" y="82"/>
                    </a:cubicBezTo>
                    <a:cubicBezTo>
                      <a:pt x="141" y="82"/>
                      <a:pt x="140" y="82"/>
                      <a:pt x="139" y="82"/>
                    </a:cubicBezTo>
                    <a:cubicBezTo>
                      <a:pt x="139" y="83"/>
                      <a:pt x="138" y="83"/>
                      <a:pt x="138" y="84"/>
                    </a:cubicBezTo>
                    <a:close/>
                    <a:moveTo>
                      <a:pt x="212" y="83"/>
                    </a:moveTo>
                    <a:cubicBezTo>
                      <a:pt x="212" y="83"/>
                      <a:pt x="212" y="83"/>
                      <a:pt x="212" y="83"/>
                    </a:cubicBezTo>
                    <a:cubicBezTo>
                      <a:pt x="200" y="82"/>
                      <a:pt x="197" y="90"/>
                      <a:pt x="191" y="94"/>
                    </a:cubicBezTo>
                    <a:cubicBezTo>
                      <a:pt x="197" y="95"/>
                      <a:pt x="199" y="92"/>
                      <a:pt x="203" y="90"/>
                    </a:cubicBezTo>
                    <a:cubicBezTo>
                      <a:pt x="202" y="93"/>
                      <a:pt x="198" y="93"/>
                      <a:pt x="199" y="97"/>
                    </a:cubicBezTo>
                    <a:cubicBezTo>
                      <a:pt x="206" y="98"/>
                      <a:pt x="212" y="91"/>
                      <a:pt x="215" y="85"/>
                    </a:cubicBezTo>
                    <a:cubicBezTo>
                      <a:pt x="210" y="87"/>
                      <a:pt x="214" y="86"/>
                      <a:pt x="212" y="83"/>
                    </a:cubicBezTo>
                    <a:close/>
                    <a:moveTo>
                      <a:pt x="201" y="82"/>
                    </a:moveTo>
                    <a:cubicBezTo>
                      <a:pt x="201" y="82"/>
                      <a:pt x="201" y="82"/>
                      <a:pt x="201" y="82"/>
                    </a:cubicBezTo>
                    <a:cubicBezTo>
                      <a:pt x="195" y="85"/>
                      <a:pt x="187" y="87"/>
                      <a:pt x="185" y="94"/>
                    </a:cubicBezTo>
                    <a:cubicBezTo>
                      <a:pt x="193" y="93"/>
                      <a:pt x="197" y="87"/>
                      <a:pt x="201" y="82"/>
                    </a:cubicBezTo>
                    <a:close/>
                    <a:moveTo>
                      <a:pt x="40" y="90"/>
                    </a:moveTo>
                    <a:cubicBezTo>
                      <a:pt x="40" y="90"/>
                      <a:pt x="40" y="90"/>
                      <a:pt x="40" y="90"/>
                    </a:cubicBezTo>
                    <a:cubicBezTo>
                      <a:pt x="42" y="92"/>
                      <a:pt x="45" y="87"/>
                      <a:pt x="42" y="87"/>
                    </a:cubicBezTo>
                    <a:cubicBezTo>
                      <a:pt x="42" y="88"/>
                      <a:pt x="40" y="89"/>
                      <a:pt x="40" y="90"/>
                    </a:cubicBezTo>
                    <a:close/>
                    <a:moveTo>
                      <a:pt x="243" y="107"/>
                    </a:moveTo>
                    <a:cubicBezTo>
                      <a:pt x="243" y="107"/>
                      <a:pt x="243" y="107"/>
                      <a:pt x="243" y="107"/>
                    </a:cubicBezTo>
                    <a:cubicBezTo>
                      <a:pt x="257" y="104"/>
                      <a:pt x="266" y="97"/>
                      <a:pt x="274" y="88"/>
                    </a:cubicBezTo>
                    <a:cubicBezTo>
                      <a:pt x="265" y="96"/>
                      <a:pt x="250" y="97"/>
                      <a:pt x="243" y="107"/>
                    </a:cubicBezTo>
                    <a:close/>
                    <a:moveTo>
                      <a:pt x="220" y="99"/>
                    </a:moveTo>
                    <a:cubicBezTo>
                      <a:pt x="220" y="99"/>
                      <a:pt x="220" y="99"/>
                      <a:pt x="220" y="99"/>
                    </a:cubicBezTo>
                    <a:cubicBezTo>
                      <a:pt x="226" y="106"/>
                      <a:pt x="231" y="96"/>
                      <a:pt x="238" y="96"/>
                    </a:cubicBezTo>
                    <a:cubicBezTo>
                      <a:pt x="235" y="93"/>
                      <a:pt x="236" y="90"/>
                      <a:pt x="233" y="89"/>
                    </a:cubicBezTo>
                    <a:cubicBezTo>
                      <a:pt x="228" y="92"/>
                      <a:pt x="223" y="95"/>
                      <a:pt x="220" y="99"/>
                    </a:cubicBezTo>
                    <a:close/>
                    <a:moveTo>
                      <a:pt x="273" y="101"/>
                    </a:moveTo>
                    <a:cubicBezTo>
                      <a:pt x="273" y="101"/>
                      <a:pt x="273" y="101"/>
                      <a:pt x="273" y="101"/>
                    </a:cubicBezTo>
                    <a:cubicBezTo>
                      <a:pt x="276" y="101"/>
                      <a:pt x="280" y="95"/>
                      <a:pt x="278" y="93"/>
                    </a:cubicBezTo>
                    <a:cubicBezTo>
                      <a:pt x="276" y="96"/>
                      <a:pt x="272" y="95"/>
                      <a:pt x="273" y="101"/>
                    </a:cubicBezTo>
                    <a:close/>
                    <a:moveTo>
                      <a:pt x="154" y="120"/>
                    </a:moveTo>
                    <a:cubicBezTo>
                      <a:pt x="154" y="120"/>
                      <a:pt x="154" y="120"/>
                      <a:pt x="154" y="120"/>
                    </a:cubicBezTo>
                    <a:cubicBezTo>
                      <a:pt x="154" y="118"/>
                      <a:pt x="157" y="119"/>
                      <a:pt x="159" y="118"/>
                    </a:cubicBezTo>
                    <a:cubicBezTo>
                      <a:pt x="161" y="108"/>
                      <a:pt x="179" y="107"/>
                      <a:pt x="178" y="98"/>
                    </a:cubicBezTo>
                    <a:cubicBezTo>
                      <a:pt x="168" y="102"/>
                      <a:pt x="154" y="109"/>
                      <a:pt x="154" y="120"/>
                    </a:cubicBezTo>
                    <a:close/>
                    <a:moveTo>
                      <a:pt x="177" y="94"/>
                    </a:moveTo>
                    <a:cubicBezTo>
                      <a:pt x="177" y="94"/>
                      <a:pt x="177" y="94"/>
                      <a:pt x="177" y="94"/>
                    </a:cubicBezTo>
                    <a:cubicBezTo>
                      <a:pt x="164" y="97"/>
                      <a:pt x="154" y="104"/>
                      <a:pt x="149" y="113"/>
                    </a:cubicBezTo>
                    <a:cubicBezTo>
                      <a:pt x="160" y="109"/>
                      <a:pt x="168" y="101"/>
                      <a:pt x="177" y="94"/>
                    </a:cubicBezTo>
                    <a:close/>
                    <a:moveTo>
                      <a:pt x="204" y="107"/>
                    </a:moveTo>
                    <a:cubicBezTo>
                      <a:pt x="204" y="107"/>
                      <a:pt x="204" y="107"/>
                      <a:pt x="204" y="107"/>
                    </a:cubicBezTo>
                    <a:cubicBezTo>
                      <a:pt x="210" y="105"/>
                      <a:pt x="220" y="100"/>
                      <a:pt x="218" y="94"/>
                    </a:cubicBezTo>
                    <a:cubicBezTo>
                      <a:pt x="214" y="100"/>
                      <a:pt x="204" y="98"/>
                      <a:pt x="204" y="107"/>
                    </a:cubicBezTo>
                    <a:close/>
                    <a:moveTo>
                      <a:pt x="88" y="102"/>
                    </a:moveTo>
                    <a:cubicBezTo>
                      <a:pt x="88" y="102"/>
                      <a:pt x="88" y="102"/>
                      <a:pt x="88" y="102"/>
                    </a:cubicBezTo>
                    <a:cubicBezTo>
                      <a:pt x="91" y="103"/>
                      <a:pt x="93" y="97"/>
                      <a:pt x="91" y="97"/>
                    </a:cubicBezTo>
                    <a:cubicBezTo>
                      <a:pt x="91" y="99"/>
                      <a:pt x="87" y="98"/>
                      <a:pt x="88" y="102"/>
                    </a:cubicBezTo>
                    <a:close/>
                    <a:moveTo>
                      <a:pt x="233" y="104"/>
                    </a:moveTo>
                    <a:cubicBezTo>
                      <a:pt x="233" y="104"/>
                      <a:pt x="233" y="104"/>
                      <a:pt x="233" y="104"/>
                    </a:cubicBezTo>
                    <a:cubicBezTo>
                      <a:pt x="240" y="105"/>
                      <a:pt x="244" y="101"/>
                      <a:pt x="247" y="97"/>
                    </a:cubicBezTo>
                    <a:cubicBezTo>
                      <a:pt x="240" y="97"/>
                      <a:pt x="233" y="97"/>
                      <a:pt x="233" y="104"/>
                    </a:cubicBezTo>
                    <a:close/>
                    <a:moveTo>
                      <a:pt x="28" y="102"/>
                    </a:moveTo>
                    <a:cubicBezTo>
                      <a:pt x="28" y="102"/>
                      <a:pt x="28" y="102"/>
                      <a:pt x="28" y="102"/>
                    </a:cubicBezTo>
                    <a:cubicBezTo>
                      <a:pt x="31" y="102"/>
                      <a:pt x="32" y="100"/>
                      <a:pt x="33" y="98"/>
                    </a:cubicBezTo>
                    <a:cubicBezTo>
                      <a:pt x="30" y="98"/>
                      <a:pt x="28" y="99"/>
                      <a:pt x="28" y="102"/>
                    </a:cubicBezTo>
                    <a:close/>
                    <a:moveTo>
                      <a:pt x="166" y="116"/>
                    </a:moveTo>
                    <a:cubicBezTo>
                      <a:pt x="166" y="116"/>
                      <a:pt x="166" y="116"/>
                      <a:pt x="166" y="116"/>
                    </a:cubicBezTo>
                    <a:cubicBezTo>
                      <a:pt x="176" y="111"/>
                      <a:pt x="190" y="110"/>
                      <a:pt x="195" y="99"/>
                    </a:cubicBezTo>
                    <a:cubicBezTo>
                      <a:pt x="180" y="100"/>
                      <a:pt x="175" y="110"/>
                      <a:pt x="166" y="116"/>
                    </a:cubicBezTo>
                    <a:close/>
                    <a:moveTo>
                      <a:pt x="82" y="118"/>
                    </a:moveTo>
                    <a:cubicBezTo>
                      <a:pt x="82" y="118"/>
                      <a:pt x="82" y="118"/>
                      <a:pt x="82" y="118"/>
                    </a:cubicBezTo>
                    <a:cubicBezTo>
                      <a:pt x="86" y="120"/>
                      <a:pt x="89" y="114"/>
                      <a:pt x="92" y="111"/>
                    </a:cubicBezTo>
                    <a:cubicBezTo>
                      <a:pt x="94" y="109"/>
                      <a:pt x="103" y="104"/>
                      <a:pt x="97" y="102"/>
                    </a:cubicBezTo>
                    <a:cubicBezTo>
                      <a:pt x="93" y="108"/>
                      <a:pt x="79" y="110"/>
                      <a:pt x="82" y="118"/>
                    </a:cubicBezTo>
                    <a:close/>
                    <a:moveTo>
                      <a:pt x="198" y="106"/>
                    </a:moveTo>
                    <a:cubicBezTo>
                      <a:pt x="198" y="106"/>
                      <a:pt x="198" y="106"/>
                      <a:pt x="198" y="106"/>
                    </a:cubicBezTo>
                    <a:cubicBezTo>
                      <a:pt x="184" y="116"/>
                      <a:pt x="168" y="123"/>
                      <a:pt x="158" y="138"/>
                    </a:cubicBezTo>
                    <a:cubicBezTo>
                      <a:pt x="167" y="137"/>
                      <a:pt x="171" y="131"/>
                      <a:pt x="176" y="126"/>
                    </a:cubicBezTo>
                    <a:cubicBezTo>
                      <a:pt x="186" y="121"/>
                      <a:pt x="197" y="117"/>
                      <a:pt x="201" y="107"/>
                    </a:cubicBezTo>
                    <a:cubicBezTo>
                      <a:pt x="200" y="107"/>
                      <a:pt x="200" y="105"/>
                      <a:pt x="198" y="106"/>
                    </a:cubicBezTo>
                    <a:close/>
                    <a:moveTo>
                      <a:pt x="133" y="112"/>
                    </a:moveTo>
                    <a:cubicBezTo>
                      <a:pt x="133" y="112"/>
                      <a:pt x="133" y="112"/>
                      <a:pt x="133" y="112"/>
                    </a:cubicBezTo>
                    <a:cubicBezTo>
                      <a:pt x="136" y="113"/>
                      <a:pt x="135" y="109"/>
                      <a:pt x="136" y="108"/>
                    </a:cubicBezTo>
                    <a:cubicBezTo>
                      <a:pt x="135" y="108"/>
                      <a:pt x="134" y="108"/>
                      <a:pt x="133" y="108"/>
                    </a:cubicBezTo>
                    <a:cubicBezTo>
                      <a:pt x="133" y="110"/>
                      <a:pt x="133" y="111"/>
                      <a:pt x="133" y="112"/>
                    </a:cubicBezTo>
                    <a:close/>
                    <a:moveTo>
                      <a:pt x="206" y="122"/>
                    </a:moveTo>
                    <a:cubicBezTo>
                      <a:pt x="206" y="122"/>
                      <a:pt x="206" y="122"/>
                      <a:pt x="206" y="122"/>
                    </a:cubicBezTo>
                    <a:cubicBezTo>
                      <a:pt x="205" y="127"/>
                      <a:pt x="206" y="125"/>
                      <a:pt x="205" y="130"/>
                    </a:cubicBezTo>
                    <a:cubicBezTo>
                      <a:pt x="220" y="129"/>
                      <a:pt x="224" y="118"/>
                      <a:pt x="233" y="112"/>
                    </a:cubicBezTo>
                    <a:cubicBezTo>
                      <a:pt x="233" y="110"/>
                      <a:pt x="232" y="109"/>
                      <a:pt x="231" y="108"/>
                    </a:cubicBezTo>
                    <a:cubicBezTo>
                      <a:pt x="225" y="117"/>
                      <a:pt x="217" y="123"/>
                      <a:pt x="206" y="122"/>
                    </a:cubicBezTo>
                    <a:close/>
                    <a:moveTo>
                      <a:pt x="26" y="120"/>
                    </a:moveTo>
                    <a:cubicBezTo>
                      <a:pt x="26" y="120"/>
                      <a:pt x="26" y="120"/>
                      <a:pt x="26" y="120"/>
                    </a:cubicBezTo>
                    <a:cubicBezTo>
                      <a:pt x="32" y="118"/>
                      <a:pt x="36" y="115"/>
                      <a:pt x="38" y="111"/>
                    </a:cubicBezTo>
                    <a:cubicBezTo>
                      <a:pt x="32" y="112"/>
                      <a:pt x="27" y="114"/>
                      <a:pt x="26" y="120"/>
                    </a:cubicBezTo>
                    <a:close/>
                    <a:moveTo>
                      <a:pt x="144" y="117"/>
                    </a:moveTo>
                    <a:cubicBezTo>
                      <a:pt x="144" y="117"/>
                      <a:pt x="144" y="117"/>
                      <a:pt x="144" y="117"/>
                    </a:cubicBezTo>
                    <a:cubicBezTo>
                      <a:pt x="138" y="105"/>
                      <a:pt x="126" y="124"/>
                      <a:pt x="121" y="129"/>
                    </a:cubicBezTo>
                    <a:cubicBezTo>
                      <a:pt x="129" y="127"/>
                      <a:pt x="131" y="126"/>
                      <a:pt x="135" y="122"/>
                    </a:cubicBezTo>
                    <a:cubicBezTo>
                      <a:pt x="136" y="124"/>
                      <a:pt x="137" y="126"/>
                      <a:pt x="140" y="126"/>
                    </a:cubicBezTo>
                    <a:cubicBezTo>
                      <a:pt x="141" y="119"/>
                      <a:pt x="146" y="119"/>
                      <a:pt x="152" y="122"/>
                    </a:cubicBezTo>
                    <a:cubicBezTo>
                      <a:pt x="151" y="119"/>
                      <a:pt x="149" y="117"/>
                      <a:pt x="144" y="117"/>
                    </a:cubicBezTo>
                    <a:close/>
                    <a:moveTo>
                      <a:pt x="196" y="121"/>
                    </a:moveTo>
                    <a:cubicBezTo>
                      <a:pt x="196" y="121"/>
                      <a:pt x="196" y="121"/>
                      <a:pt x="196" y="121"/>
                    </a:cubicBezTo>
                    <a:cubicBezTo>
                      <a:pt x="202" y="125"/>
                      <a:pt x="213" y="117"/>
                      <a:pt x="210" y="112"/>
                    </a:cubicBezTo>
                    <a:cubicBezTo>
                      <a:pt x="206" y="116"/>
                      <a:pt x="198" y="115"/>
                      <a:pt x="196" y="121"/>
                    </a:cubicBezTo>
                    <a:close/>
                    <a:moveTo>
                      <a:pt x="260" y="113"/>
                    </a:moveTo>
                    <a:cubicBezTo>
                      <a:pt x="260" y="113"/>
                      <a:pt x="260" y="113"/>
                      <a:pt x="260" y="113"/>
                    </a:cubicBezTo>
                    <a:cubicBezTo>
                      <a:pt x="247" y="124"/>
                      <a:pt x="233" y="134"/>
                      <a:pt x="223" y="146"/>
                    </a:cubicBezTo>
                    <a:cubicBezTo>
                      <a:pt x="232" y="146"/>
                      <a:pt x="237" y="138"/>
                      <a:pt x="243" y="134"/>
                    </a:cubicBezTo>
                    <a:cubicBezTo>
                      <a:pt x="251" y="128"/>
                      <a:pt x="262" y="124"/>
                      <a:pt x="266" y="115"/>
                    </a:cubicBezTo>
                    <a:cubicBezTo>
                      <a:pt x="265" y="114"/>
                      <a:pt x="263" y="113"/>
                      <a:pt x="260" y="113"/>
                    </a:cubicBezTo>
                    <a:close/>
                    <a:moveTo>
                      <a:pt x="198" y="152"/>
                    </a:moveTo>
                    <a:cubicBezTo>
                      <a:pt x="198" y="152"/>
                      <a:pt x="198" y="152"/>
                      <a:pt x="198" y="152"/>
                    </a:cubicBezTo>
                    <a:cubicBezTo>
                      <a:pt x="192" y="152"/>
                      <a:pt x="188" y="155"/>
                      <a:pt x="186" y="159"/>
                    </a:cubicBezTo>
                    <a:cubicBezTo>
                      <a:pt x="192" y="159"/>
                      <a:pt x="197" y="157"/>
                      <a:pt x="198" y="152"/>
                    </a:cubicBezTo>
                    <a:close/>
                    <a:moveTo>
                      <a:pt x="192" y="152"/>
                    </a:moveTo>
                    <a:cubicBezTo>
                      <a:pt x="192" y="152"/>
                      <a:pt x="192" y="152"/>
                      <a:pt x="192" y="152"/>
                    </a:cubicBezTo>
                    <a:cubicBezTo>
                      <a:pt x="192" y="150"/>
                      <a:pt x="192" y="149"/>
                      <a:pt x="191" y="148"/>
                    </a:cubicBezTo>
                    <a:cubicBezTo>
                      <a:pt x="185" y="148"/>
                      <a:pt x="180" y="151"/>
                      <a:pt x="180" y="158"/>
                    </a:cubicBezTo>
                    <a:cubicBezTo>
                      <a:pt x="185" y="157"/>
                      <a:pt x="188" y="153"/>
                      <a:pt x="192" y="152"/>
                    </a:cubicBezTo>
                    <a:close/>
                    <a:moveTo>
                      <a:pt x="214" y="145"/>
                    </a:moveTo>
                    <a:cubicBezTo>
                      <a:pt x="214" y="145"/>
                      <a:pt x="214" y="145"/>
                      <a:pt x="214" y="145"/>
                    </a:cubicBezTo>
                    <a:cubicBezTo>
                      <a:pt x="203" y="146"/>
                      <a:pt x="199" y="154"/>
                      <a:pt x="194" y="160"/>
                    </a:cubicBezTo>
                    <a:cubicBezTo>
                      <a:pt x="203" y="163"/>
                      <a:pt x="210" y="154"/>
                      <a:pt x="218" y="152"/>
                    </a:cubicBezTo>
                    <a:cubicBezTo>
                      <a:pt x="218" y="149"/>
                      <a:pt x="218" y="148"/>
                      <a:pt x="217" y="146"/>
                    </a:cubicBezTo>
                    <a:cubicBezTo>
                      <a:pt x="227" y="135"/>
                      <a:pt x="242" y="128"/>
                      <a:pt x="251" y="115"/>
                    </a:cubicBezTo>
                    <a:cubicBezTo>
                      <a:pt x="231" y="117"/>
                      <a:pt x="226" y="134"/>
                      <a:pt x="214" y="145"/>
                    </a:cubicBezTo>
                    <a:close/>
                    <a:moveTo>
                      <a:pt x="220" y="131"/>
                    </a:moveTo>
                    <a:cubicBezTo>
                      <a:pt x="220" y="131"/>
                      <a:pt x="220" y="131"/>
                      <a:pt x="220" y="131"/>
                    </a:cubicBezTo>
                    <a:cubicBezTo>
                      <a:pt x="228" y="129"/>
                      <a:pt x="232" y="124"/>
                      <a:pt x="236" y="117"/>
                    </a:cubicBezTo>
                    <a:cubicBezTo>
                      <a:pt x="228" y="119"/>
                      <a:pt x="221" y="122"/>
                      <a:pt x="220" y="131"/>
                    </a:cubicBezTo>
                    <a:close/>
                    <a:moveTo>
                      <a:pt x="31" y="129"/>
                    </a:moveTo>
                    <a:cubicBezTo>
                      <a:pt x="31" y="129"/>
                      <a:pt x="31" y="129"/>
                      <a:pt x="31" y="129"/>
                    </a:cubicBezTo>
                    <a:cubicBezTo>
                      <a:pt x="34" y="127"/>
                      <a:pt x="41" y="122"/>
                      <a:pt x="36" y="120"/>
                    </a:cubicBezTo>
                    <a:cubicBezTo>
                      <a:pt x="35" y="123"/>
                      <a:pt x="27" y="125"/>
                      <a:pt x="31" y="129"/>
                    </a:cubicBezTo>
                    <a:close/>
                    <a:moveTo>
                      <a:pt x="41" y="146"/>
                    </a:moveTo>
                    <a:cubicBezTo>
                      <a:pt x="41" y="146"/>
                      <a:pt x="41" y="146"/>
                      <a:pt x="41" y="146"/>
                    </a:cubicBezTo>
                    <a:cubicBezTo>
                      <a:pt x="41" y="160"/>
                      <a:pt x="28" y="161"/>
                      <a:pt x="23" y="169"/>
                    </a:cubicBezTo>
                    <a:cubicBezTo>
                      <a:pt x="34" y="165"/>
                      <a:pt x="42" y="159"/>
                      <a:pt x="49" y="152"/>
                    </a:cubicBezTo>
                    <a:cubicBezTo>
                      <a:pt x="47" y="149"/>
                      <a:pt x="46" y="153"/>
                      <a:pt x="45" y="150"/>
                    </a:cubicBezTo>
                    <a:cubicBezTo>
                      <a:pt x="55" y="139"/>
                      <a:pt x="74" y="135"/>
                      <a:pt x="80" y="120"/>
                    </a:cubicBezTo>
                    <a:cubicBezTo>
                      <a:pt x="58" y="120"/>
                      <a:pt x="58" y="141"/>
                      <a:pt x="41" y="146"/>
                    </a:cubicBezTo>
                    <a:close/>
                    <a:moveTo>
                      <a:pt x="101" y="134"/>
                    </a:moveTo>
                    <a:cubicBezTo>
                      <a:pt x="101" y="134"/>
                      <a:pt x="101" y="134"/>
                      <a:pt x="101" y="134"/>
                    </a:cubicBezTo>
                    <a:cubicBezTo>
                      <a:pt x="98" y="136"/>
                      <a:pt x="93" y="141"/>
                      <a:pt x="89" y="141"/>
                    </a:cubicBezTo>
                    <a:cubicBezTo>
                      <a:pt x="89" y="141"/>
                      <a:pt x="89" y="138"/>
                      <a:pt x="87" y="139"/>
                    </a:cubicBezTo>
                    <a:cubicBezTo>
                      <a:pt x="82" y="141"/>
                      <a:pt x="79" y="145"/>
                      <a:pt x="75" y="149"/>
                    </a:cubicBezTo>
                    <a:cubicBezTo>
                      <a:pt x="72" y="146"/>
                      <a:pt x="67" y="151"/>
                      <a:pt x="66" y="155"/>
                    </a:cubicBezTo>
                    <a:cubicBezTo>
                      <a:pt x="77" y="153"/>
                      <a:pt x="81" y="143"/>
                      <a:pt x="91" y="144"/>
                    </a:cubicBezTo>
                    <a:cubicBezTo>
                      <a:pt x="83" y="154"/>
                      <a:pt x="68" y="156"/>
                      <a:pt x="63" y="168"/>
                    </a:cubicBezTo>
                    <a:cubicBezTo>
                      <a:pt x="68" y="166"/>
                      <a:pt x="63" y="174"/>
                      <a:pt x="66" y="173"/>
                    </a:cubicBezTo>
                    <a:cubicBezTo>
                      <a:pt x="75" y="164"/>
                      <a:pt x="86" y="158"/>
                      <a:pt x="96" y="150"/>
                    </a:cubicBezTo>
                    <a:cubicBezTo>
                      <a:pt x="94" y="150"/>
                      <a:pt x="94" y="149"/>
                      <a:pt x="93" y="148"/>
                    </a:cubicBezTo>
                    <a:cubicBezTo>
                      <a:pt x="97" y="144"/>
                      <a:pt x="107" y="143"/>
                      <a:pt x="103" y="136"/>
                    </a:cubicBezTo>
                    <a:cubicBezTo>
                      <a:pt x="111" y="132"/>
                      <a:pt x="118" y="128"/>
                      <a:pt x="121" y="120"/>
                    </a:cubicBezTo>
                    <a:cubicBezTo>
                      <a:pt x="112" y="121"/>
                      <a:pt x="107" y="129"/>
                      <a:pt x="101" y="134"/>
                    </a:cubicBezTo>
                    <a:close/>
                    <a:moveTo>
                      <a:pt x="156" y="130"/>
                    </a:moveTo>
                    <a:cubicBezTo>
                      <a:pt x="156" y="130"/>
                      <a:pt x="156" y="130"/>
                      <a:pt x="156" y="130"/>
                    </a:cubicBezTo>
                    <a:cubicBezTo>
                      <a:pt x="160" y="129"/>
                      <a:pt x="166" y="123"/>
                      <a:pt x="164" y="121"/>
                    </a:cubicBezTo>
                    <a:cubicBezTo>
                      <a:pt x="162" y="125"/>
                      <a:pt x="154" y="123"/>
                      <a:pt x="156" y="130"/>
                    </a:cubicBezTo>
                    <a:close/>
                    <a:moveTo>
                      <a:pt x="94" y="130"/>
                    </a:moveTo>
                    <a:cubicBezTo>
                      <a:pt x="94" y="130"/>
                      <a:pt x="94" y="130"/>
                      <a:pt x="94" y="130"/>
                    </a:cubicBezTo>
                    <a:cubicBezTo>
                      <a:pt x="98" y="130"/>
                      <a:pt x="106" y="127"/>
                      <a:pt x="102" y="124"/>
                    </a:cubicBezTo>
                    <a:cubicBezTo>
                      <a:pt x="99" y="126"/>
                      <a:pt x="96" y="126"/>
                      <a:pt x="94" y="130"/>
                    </a:cubicBezTo>
                    <a:close/>
                    <a:moveTo>
                      <a:pt x="168" y="145"/>
                    </a:moveTo>
                    <a:cubicBezTo>
                      <a:pt x="168" y="145"/>
                      <a:pt x="168" y="145"/>
                      <a:pt x="168" y="145"/>
                    </a:cubicBezTo>
                    <a:cubicBezTo>
                      <a:pt x="180" y="140"/>
                      <a:pt x="191" y="135"/>
                      <a:pt x="198" y="125"/>
                    </a:cubicBezTo>
                    <a:cubicBezTo>
                      <a:pt x="184" y="123"/>
                      <a:pt x="176" y="137"/>
                      <a:pt x="168" y="145"/>
                    </a:cubicBezTo>
                    <a:close/>
                    <a:moveTo>
                      <a:pt x="251" y="140"/>
                    </a:moveTo>
                    <a:cubicBezTo>
                      <a:pt x="251" y="140"/>
                      <a:pt x="251" y="140"/>
                      <a:pt x="251" y="140"/>
                    </a:cubicBezTo>
                    <a:cubicBezTo>
                      <a:pt x="248" y="143"/>
                      <a:pt x="240" y="148"/>
                      <a:pt x="245" y="153"/>
                    </a:cubicBezTo>
                    <a:cubicBezTo>
                      <a:pt x="254" y="144"/>
                      <a:pt x="264" y="136"/>
                      <a:pt x="273" y="126"/>
                    </a:cubicBezTo>
                    <a:cubicBezTo>
                      <a:pt x="264" y="129"/>
                      <a:pt x="257" y="134"/>
                      <a:pt x="251" y="140"/>
                    </a:cubicBezTo>
                    <a:close/>
                    <a:moveTo>
                      <a:pt x="266" y="124"/>
                    </a:moveTo>
                    <a:cubicBezTo>
                      <a:pt x="266" y="124"/>
                      <a:pt x="266" y="124"/>
                      <a:pt x="266" y="124"/>
                    </a:cubicBezTo>
                    <a:cubicBezTo>
                      <a:pt x="251" y="130"/>
                      <a:pt x="240" y="141"/>
                      <a:pt x="229" y="152"/>
                    </a:cubicBezTo>
                    <a:cubicBezTo>
                      <a:pt x="245" y="146"/>
                      <a:pt x="257" y="134"/>
                      <a:pt x="266" y="124"/>
                    </a:cubicBezTo>
                    <a:close/>
                    <a:moveTo>
                      <a:pt x="125" y="138"/>
                    </a:moveTo>
                    <a:cubicBezTo>
                      <a:pt x="125" y="138"/>
                      <a:pt x="125" y="138"/>
                      <a:pt x="125" y="138"/>
                    </a:cubicBezTo>
                    <a:cubicBezTo>
                      <a:pt x="132" y="137"/>
                      <a:pt x="136" y="134"/>
                      <a:pt x="140" y="131"/>
                    </a:cubicBezTo>
                    <a:cubicBezTo>
                      <a:pt x="135" y="126"/>
                      <a:pt x="128" y="133"/>
                      <a:pt x="125" y="138"/>
                    </a:cubicBezTo>
                    <a:close/>
                    <a:moveTo>
                      <a:pt x="70" y="135"/>
                    </a:moveTo>
                    <a:cubicBezTo>
                      <a:pt x="70" y="135"/>
                      <a:pt x="70" y="135"/>
                      <a:pt x="70" y="135"/>
                    </a:cubicBezTo>
                    <a:cubicBezTo>
                      <a:pt x="69" y="138"/>
                      <a:pt x="62" y="142"/>
                      <a:pt x="66" y="146"/>
                    </a:cubicBezTo>
                    <a:cubicBezTo>
                      <a:pt x="69" y="140"/>
                      <a:pt x="88" y="138"/>
                      <a:pt x="78" y="131"/>
                    </a:cubicBezTo>
                    <a:cubicBezTo>
                      <a:pt x="77" y="136"/>
                      <a:pt x="76" y="137"/>
                      <a:pt x="70" y="135"/>
                    </a:cubicBezTo>
                    <a:close/>
                    <a:moveTo>
                      <a:pt x="126" y="146"/>
                    </a:moveTo>
                    <a:cubicBezTo>
                      <a:pt x="126" y="146"/>
                      <a:pt x="126" y="146"/>
                      <a:pt x="126" y="146"/>
                    </a:cubicBezTo>
                    <a:cubicBezTo>
                      <a:pt x="136" y="143"/>
                      <a:pt x="145" y="139"/>
                      <a:pt x="150" y="131"/>
                    </a:cubicBezTo>
                    <a:cubicBezTo>
                      <a:pt x="142" y="136"/>
                      <a:pt x="130" y="137"/>
                      <a:pt x="126" y="146"/>
                    </a:cubicBezTo>
                    <a:close/>
                    <a:moveTo>
                      <a:pt x="27" y="139"/>
                    </a:moveTo>
                    <a:cubicBezTo>
                      <a:pt x="27" y="139"/>
                      <a:pt x="27" y="139"/>
                      <a:pt x="27" y="139"/>
                    </a:cubicBezTo>
                    <a:cubicBezTo>
                      <a:pt x="31" y="138"/>
                      <a:pt x="34" y="137"/>
                      <a:pt x="35" y="132"/>
                    </a:cubicBezTo>
                    <a:cubicBezTo>
                      <a:pt x="30" y="133"/>
                      <a:pt x="29" y="136"/>
                      <a:pt x="27" y="139"/>
                    </a:cubicBezTo>
                    <a:close/>
                    <a:moveTo>
                      <a:pt x="192" y="144"/>
                    </a:moveTo>
                    <a:cubicBezTo>
                      <a:pt x="192" y="144"/>
                      <a:pt x="192" y="144"/>
                      <a:pt x="192" y="144"/>
                    </a:cubicBezTo>
                    <a:cubicBezTo>
                      <a:pt x="198" y="143"/>
                      <a:pt x="206" y="138"/>
                      <a:pt x="204" y="134"/>
                    </a:cubicBezTo>
                    <a:cubicBezTo>
                      <a:pt x="199" y="137"/>
                      <a:pt x="193" y="138"/>
                      <a:pt x="192" y="144"/>
                    </a:cubicBezTo>
                    <a:close/>
                    <a:moveTo>
                      <a:pt x="212" y="140"/>
                    </a:moveTo>
                    <a:cubicBezTo>
                      <a:pt x="212" y="140"/>
                      <a:pt x="212" y="140"/>
                      <a:pt x="212" y="140"/>
                    </a:cubicBezTo>
                    <a:cubicBezTo>
                      <a:pt x="215" y="140"/>
                      <a:pt x="220" y="136"/>
                      <a:pt x="217" y="134"/>
                    </a:cubicBezTo>
                    <a:cubicBezTo>
                      <a:pt x="215" y="136"/>
                      <a:pt x="208" y="137"/>
                      <a:pt x="212" y="140"/>
                    </a:cubicBezTo>
                    <a:close/>
                    <a:moveTo>
                      <a:pt x="150" y="150"/>
                    </a:moveTo>
                    <a:cubicBezTo>
                      <a:pt x="150" y="150"/>
                      <a:pt x="150" y="150"/>
                      <a:pt x="150" y="150"/>
                    </a:cubicBezTo>
                    <a:cubicBezTo>
                      <a:pt x="148" y="147"/>
                      <a:pt x="141" y="153"/>
                      <a:pt x="144" y="155"/>
                    </a:cubicBezTo>
                    <a:cubicBezTo>
                      <a:pt x="157" y="153"/>
                      <a:pt x="164" y="145"/>
                      <a:pt x="171" y="136"/>
                    </a:cubicBezTo>
                    <a:cubicBezTo>
                      <a:pt x="162" y="139"/>
                      <a:pt x="156" y="144"/>
                      <a:pt x="150" y="150"/>
                    </a:cubicBezTo>
                    <a:close/>
                    <a:moveTo>
                      <a:pt x="257" y="149"/>
                    </a:moveTo>
                    <a:cubicBezTo>
                      <a:pt x="257" y="149"/>
                      <a:pt x="257" y="149"/>
                      <a:pt x="257" y="149"/>
                    </a:cubicBezTo>
                    <a:cubicBezTo>
                      <a:pt x="265" y="147"/>
                      <a:pt x="270" y="143"/>
                      <a:pt x="274" y="136"/>
                    </a:cubicBezTo>
                    <a:cubicBezTo>
                      <a:pt x="265" y="137"/>
                      <a:pt x="262" y="144"/>
                      <a:pt x="257" y="149"/>
                    </a:cubicBezTo>
                    <a:close/>
                    <a:moveTo>
                      <a:pt x="121" y="139"/>
                    </a:moveTo>
                    <a:cubicBezTo>
                      <a:pt x="121" y="139"/>
                      <a:pt x="121" y="139"/>
                      <a:pt x="121" y="139"/>
                    </a:cubicBezTo>
                    <a:cubicBezTo>
                      <a:pt x="113" y="137"/>
                      <a:pt x="101" y="147"/>
                      <a:pt x="100" y="152"/>
                    </a:cubicBezTo>
                    <a:cubicBezTo>
                      <a:pt x="105" y="146"/>
                      <a:pt x="117" y="146"/>
                      <a:pt x="121" y="139"/>
                    </a:cubicBezTo>
                    <a:close/>
                    <a:moveTo>
                      <a:pt x="66" y="177"/>
                    </a:moveTo>
                    <a:cubicBezTo>
                      <a:pt x="66" y="177"/>
                      <a:pt x="66" y="177"/>
                      <a:pt x="66" y="177"/>
                    </a:cubicBezTo>
                    <a:cubicBezTo>
                      <a:pt x="62" y="180"/>
                      <a:pt x="55" y="184"/>
                      <a:pt x="54" y="190"/>
                    </a:cubicBezTo>
                    <a:cubicBezTo>
                      <a:pt x="63" y="190"/>
                      <a:pt x="70" y="181"/>
                      <a:pt x="78" y="176"/>
                    </a:cubicBezTo>
                    <a:cubicBezTo>
                      <a:pt x="86" y="170"/>
                      <a:pt x="95" y="164"/>
                      <a:pt x="103" y="159"/>
                    </a:cubicBezTo>
                    <a:cubicBezTo>
                      <a:pt x="104" y="153"/>
                      <a:pt x="110" y="152"/>
                      <a:pt x="112" y="148"/>
                    </a:cubicBezTo>
                    <a:cubicBezTo>
                      <a:pt x="94" y="155"/>
                      <a:pt x="80" y="167"/>
                      <a:pt x="66" y="177"/>
                    </a:cubicBezTo>
                    <a:close/>
                    <a:moveTo>
                      <a:pt x="134" y="149"/>
                    </a:moveTo>
                    <a:cubicBezTo>
                      <a:pt x="134" y="149"/>
                      <a:pt x="134" y="149"/>
                      <a:pt x="134" y="149"/>
                    </a:cubicBezTo>
                    <a:cubicBezTo>
                      <a:pt x="140" y="150"/>
                      <a:pt x="141" y="146"/>
                      <a:pt x="144" y="144"/>
                    </a:cubicBezTo>
                    <a:cubicBezTo>
                      <a:pt x="149" y="144"/>
                      <a:pt x="154" y="144"/>
                      <a:pt x="154" y="139"/>
                    </a:cubicBezTo>
                    <a:cubicBezTo>
                      <a:pt x="145" y="140"/>
                      <a:pt x="139" y="142"/>
                      <a:pt x="134" y="149"/>
                    </a:cubicBezTo>
                    <a:close/>
                    <a:moveTo>
                      <a:pt x="203" y="144"/>
                    </a:moveTo>
                    <a:cubicBezTo>
                      <a:pt x="203" y="144"/>
                      <a:pt x="203" y="144"/>
                      <a:pt x="203" y="144"/>
                    </a:cubicBezTo>
                    <a:cubicBezTo>
                      <a:pt x="206" y="143"/>
                      <a:pt x="209" y="142"/>
                      <a:pt x="209" y="139"/>
                    </a:cubicBezTo>
                    <a:cubicBezTo>
                      <a:pt x="206" y="140"/>
                      <a:pt x="202" y="140"/>
                      <a:pt x="203" y="144"/>
                    </a:cubicBezTo>
                    <a:close/>
                    <a:moveTo>
                      <a:pt x="158" y="159"/>
                    </a:moveTo>
                    <a:cubicBezTo>
                      <a:pt x="158" y="159"/>
                      <a:pt x="158" y="159"/>
                      <a:pt x="158" y="159"/>
                    </a:cubicBezTo>
                    <a:cubicBezTo>
                      <a:pt x="169" y="154"/>
                      <a:pt x="185" y="154"/>
                      <a:pt x="189" y="141"/>
                    </a:cubicBezTo>
                    <a:cubicBezTo>
                      <a:pt x="177" y="148"/>
                      <a:pt x="167" y="149"/>
                      <a:pt x="158" y="159"/>
                    </a:cubicBezTo>
                    <a:close/>
                    <a:moveTo>
                      <a:pt x="17" y="152"/>
                    </a:moveTo>
                    <a:cubicBezTo>
                      <a:pt x="17" y="152"/>
                      <a:pt x="17" y="152"/>
                      <a:pt x="17" y="152"/>
                    </a:cubicBezTo>
                    <a:cubicBezTo>
                      <a:pt x="21" y="151"/>
                      <a:pt x="23" y="149"/>
                      <a:pt x="23" y="145"/>
                    </a:cubicBezTo>
                    <a:cubicBezTo>
                      <a:pt x="18" y="144"/>
                      <a:pt x="16" y="146"/>
                      <a:pt x="17" y="152"/>
                    </a:cubicBezTo>
                    <a:close/>
                    <a:moveTo>
                      <a:pt x="262" y="157"/>
                    </a:moveTo>
                    <a:cubicBezTo>
                      <a:pt x="262" y="157"/>
                      <a:pt x="262" y="157"/>
                      <a:pt x="262" y="157"/>
                    </a:cubicBezTo>
                    <a:cubicBezTo>
                      <a:pt x="269" y="155"/>
                      <a:pt x="272" y="151"/>
                      <a:pt x="274" y="145"/>
                    </a:cubicBezTo>
                    <a:cubicBezTo>
                      <a:pt x="267" y="146"/>
                      <a:pt x="265" y="151"/>
                      <a:pt x="262" y="157"/>
                    </a:cubicBezTo>
                    <a:close/>
                    <a:moveTo>
                      <a:pt x="271" y="158"/>
                    </a:moveTo>
                    <a:cubicBezTo>
                      <a:pt x="271" y="158"/>
                      <a:pt x="271" y="158"/>
                      <a:pt x="271" y="158"/>
                    </a:cubicBezTo>
                    <a:cubicBezTo>
                      <a:pt x="274" y="158"/>
                      <a:pt x="274" y="156"/>
                      <a:pt x="278" y="157"/>
                    </a:cubicBezTo>
                    <a:cubicBezTo>
                      <a:pt x="276" y="150"/>
                      <a:pt x="282" y="152"/>
                      <a:pt x="283" y="148"/>
                    </a:cubicBezTo>
                    <a:cubicBezTo>
                      <a:pt x="278" y="145"/>
                      <a:pt x="273" y="153"/>
                      <a:pt x="271" y="158"/>
                    </a:cubicBezTo>
                    <a:close/>
                    <a:moveTo>
                      <a:pt x="21" y="155"/>
                    </a:moveTo>
                    <a:cubicBezTo>
                      <a:pt x="21" y="155"/>
                      <a:pt x="21" y="155"/>
                      <a:pt x="21" y="155"/>
                    </a:cubicBezTo>
                    <a:cubicBezTo>
                      <a:pt x="25" y="156"/>
                      <a:pt x="25" y="152"/>
                      <a:pt x="30" y="153"/>
                    </a:cubicBezTo>
                    <a:cubicBezTo>
                      <a:pt x="30" y="151"/>
                      <a:pt x="30" y="149"/>
                      <a:pt x="30" y="148"/>
                    </a:cubicBezTo>
                    <a:cubicBezTo>
                      <a:pt x="26" y="150"/>
                      <a:pt x="21" y="150"/>
                      <a:pt x="21" y="155"/>
                    </a:cubicBezTo>
                    <a:close/>
                    <a:moveTo>
                      <a:pt x="126" y="162"/>
                    </a:moveTo>
                    <a:cubicBezTo>
                      <a:pt x="126" y="162"/>
                      <a:pt x="126" y="162"/>
                      <a:pt x="126" y="162"/>
                    </a:cubicBezTo>
                    <a:cubicBezTo>
                      <a:pt x="117" y="161"/>
                      <a:pt x="111" y="170"/>
                      <a:pt x="103" y="174"/>
                    </a:cubicBezTo>
                    <a:cubicBezTo>
                      <a:pt x="98" y="178"/>
                      <a:pt x="92" y="180"/>
                      <a:pt x="88" y="185"/>
                    </a:cubicBezTo>
                    <a:cubicBezTo>
                      <a:pt x="77" y="190"/>
                      <a:pt x="62" y="198"/>
                      <a:pt x="58" y="208"/>
                    </a:cubicBezTo>
                    <a:cubicBezTo>
                      <a:pt x="78" y="204"/>
                      <a:pt x="84" y="185"/>
                      <a:pt x="103" y="180"/>
                    </a:cubicBezTo>
                    <a:cubicBezTo>
                      <a:pt x="105" y="180"/>
                      <a:pt x="105" y="182"/>
                      <a:pt x="106" y="182"/>
                    </a:cubicBezTo>
                    <a:cubicBezTo>
                      <a:pt x="116" y="174"/>
                      <a:pt x="131" y="169"/>
                      <a:pt x="139" y="158"/>
                    </a:cubicBezTo>
                    <a:cubicBezTo>
                      <a:pt x="134" y="154"/>
                      <a:pt x="131" y="161"/>
                      <a:pt x="126" y="162"/>
                    </a:cubicBezTo>
                    <a:close/>
                    <a:moveTo>
                      <a:pt x="80" y="183"/>
                    </a:moveTo>
                    <a:cubicBezTo>
                      <a:pt x="80" y="183"/>
                      <a:pt x="80" y="183"/>
                      <a:pt x="80" y="183"/>
                    </a:cubicBezTo>
                    <a:cubicBezTo>
                      <a:pt x="92" y="176"/>
                      <a:pt x="104" y="168"/>
                      <a:pt x="116" y="160"/>
                    </a:cubicBezTo>
                    <a:cubicBezTo>
                      <a:pt x="116" y="165"/>
                      <a:pt x="117" y="161"/>
                      <a:pt x="120" y="162"/>
                    </a:cubicBezTo>
                    <a:cubicBezTo>
                      <a:pt x="122" y="157"/>
                      <a:pt x="130" y="158"/>
                      <a:pt x="131" y="152"/>
                    </a:cubicBezTo>
                    <a:cubicBezTo>
                      <a:pt x="127" y="149"/>
                      <a:pt x="124" y="156"/>
                      <a:pt x="120" y="158"/>
                    </a:cubicBezTo>
                    <a:cubicBezTo>
                      <a:pt x="120" y="156"/>
                      <a:pt x="120" y="154"/>
                      <a:pt x="117" y="154"/>
                    </a:cubicBezTo>
                    <a:cubicBezTo>
                      <a:pt x="97" y="164"/>
                      <a:pt x="80" y="179"/>
                      <a:pt x="63" y="191"/>
                    </a:cubicBezTo>
                    <a:cubicBezTo>
                      <a:pt x="57" y="195"/>
                      <a:pt x="47" y="198"/>
                      <a:pt x="46" y="206"/>
                    </a:cubicBezTo>
                    <a:cubicBezTo>
                      <a:pt x="60" y="202"/>
                      <a:pt x="69" y="191"/>
                      <a:pt x="80" y="183"/>
                    </a:cubicBezTo>
                    <a:close/>
                    <a:moveTo>
                      <a:pt x="212" y="167"/>
                    </a:moveTo>
                    <a:cubicBezTo>
                      <a:pt x="212" y="167"/>
                      <a:pt x="212" y="167"/>
                      <a:pt x="212" y="167"/>
                    </a:cubicBezTo>
                    <a:cubicBezTo>
                      <a:pt x="215" y="161"/>
                      <a:pt x="228" y="158"/>
                      <a:pt x="227" y="152"/>
                    </a:cubicBezTo>
                    <a:cubicBezTo>
                      <a:pt x="221" y="155"/>
                      <a:pt x="208" y="158"/>
                      <a:pt x="212" y="167"/>
                    </a:cubicBezTo>
                    <a:close/>
                    <a:moveTo>
                      <a:pt x="17" y="159"/>
                    </a:moveTo>
                    <a:cubicBezTo>
                      <a:pt x="17" y="159"/>
                      <a:pt x="17" y="159"/>
                      <a:pt x="17" y="159"/>
                    </a:cubicBezTo>
                    <a:cubicBezTo>
                      <a:pt x="17" y="163"/>
                      <a:pt x="17" y="167"/>
                      <a:pt x="17" y="171"/>
                    </a:cubicBezTo>
                    <a:cubicBezTo>
                      <a:pt x="24" y="170"/>
                      <a:pt x="22" y="160"/>
                      <a:pt x="26" y="157"/>
                    </a:cubicBezTo>
                    <a:cubicBezTo>
                      <a:pt x="22" y="157"/>
                      <a:pt x="20" y="158"/>
                      <a:pt x="17" y="159"/>
                    </a:cubicBezTo>
                    <a:close/>
                    <a:moveTo>
                      <a:pt x="41" y="174"/>
                    </a:moveTo>
                    <a:cubicBezTo>
                      <a:pt x="41" y="174"/>
                      <a:pt x="41" y="174"/>
                      <a:pt x="41" y="174"/>
                    </a:cubicBezTo>
                    <a:cubicBezTo>
                      <a:pt x="47" y="178"/>
                      <a:pt x="62" y="162"/>
                      <a:pt x="58" y="159"/>
                    </a:cubicBezTo>
                    <a:cubicBezTo>
                      <a:pt x="52" y="165"/>
                      <a:pt x="44" y="167"/>
                      <a:pt x="41" y="174"/>
                    </a:cubicBezTo>
                    <a:close/>
                    <a:moveTo>
                      <a:pt x="158" y="172"/>
                    </a:moveTo>
                    <a:cubicBezTo>
                      <a:pt x="158" y="172"/>
                      <a:pt x="158" y="172"/>
                      <a:pt x="158" y="172"/>
                    </a:cubicBezTo>
                    <a:cubicBezTo>
                      <a:pt x="157" y="168"/>
                      <a:pt x="167" y="164"/>
                      <a:pt x="170" y="159"/>
                    </a:cubicBezTo>
                    <a:cubicBezTo>
                      <a:pt x="154" y="162"/>
                      <a:pt x="143" y="169"/>
                      <a:pt x="134" y="178"/>
                    </a:cubicBezTo>
                    <a:cubicBezTo>
                      <a:pt x="138" y="177"/>
                      <a:pt x="143" y="176"/>
                      <a:pt x="140" y="181"/>
                    </a:cubicBezTo>
                    <a:cubicBezTo>
                      <a:pt x="146" y="177"/>
                      <a:pt x="158" y="171"/>
                      <a:pt x="158" y="172"/>
                    </a:cubicBezTo>
                    <a:close/>
                    <a:moveTo>
                      <a:pt x="162" y="172"/>
                    </a:moveTo>
                    <a:cubicBezTo>
                      <a:pt x="162" y="172"/>
                      <a:pt x="162" y="172"/>
                      <a:pt x="162" y="172"/>
                    </a:cubicBezTo>
                    <a:cubicBezTo>
                      <a:pt x="157" y="187"/>
                      <a:pt x="136" y="187"/>
                      <a:pt x="129" y="200"/>
                    </a:cubicBezTo>
                    <a:cubicBezTo>
                      <a:pt x="138" y="199"/>
                      <a:pt x="145" y="192"/>
                      <a:pt x="153" y="186"/>
                    </a:cubicBezTo>
                    <a:cubicBezTo>
                      <a:pt x="161" y="180"/>
                      <a:pt x="172" y="177"/>
                      <a:pt x="178" y="172"/>
                    </a:cubicBezTo>
                    <a:cubicBezTo>
                      <a:pt x="181" y="170"/>
                      <a:pt x="186" y="166"/>
                      <a:pt x="185" y="162"/>
                    </a:cubicBezTo>
                    <a:cubicBezTo>
                      <a:pt x="175" y="163"/>
                      <a:pt x="171" y="170"/>
                      <a:pt x="162" y="172"/>
                    </a:cubicBezTo>
                    <a:close/>
                    <a:moveTo>
                      <a:pt x="144" y="199"/>
                    </a:moveTo>
                    <a:cubicBezTo>
                      <a:pt x="144" y="199"/>
                      <a:pt x="144" y="199"/>
                      <a:pt x="144" y="199"/>
                    </a:cubicBezTo>
                    <a:cubicBezTo>
                      <a:pt x="159" y="195"/>
                      <a:pt x="168" y="179"/>
                      <a:pt x="181" y="178"/>
                    </a:cubicBezTo>
                    <a:cubicBezTo>
                      <a:pt x="176" y="187"/>
                      <a:pt x="162" y="187"/>
                      <a:pt x="158" y="197"/>
                    </a:cubicBezTo>
                    <a:cubicBezTo>
                      <a:pt x="173" y="194"/>
                      <a:pt x="183" y="181"/>
                      <a:pt x="192" y="173"/>
                    </a:cubicBezTo>
                    <a:cubicBezTo>
                      <a:pt x="196" y="170"/>
                      <a:pt x="202" y="169"/>
                      <a:pt x="204" y="164"/>
                    </a:cubicBezTo>
                    <a:cubicBezTo>
                      <a:pt x="204" y="163"/>
                      <a:pt x="204" y="162"/>
                      <a:pt x="203" y="162"/>
                    </a:cubicBezTo>
                    <a:cubicBezTo>
                      <a:pt x="183" y="174"/>
                      <a:pt x="159" y="182"/>
                      <a:pt x="144" y="199"/>
                    </a:cubicBezTo>
                    <a:close/>
                    <a:moveTo>
                      <a:pt x="33" y="169"/>
                    </a:moveTo>
                    <a:cubicBezTo>
                      <a:pt x="33" y="169"/>
                      <a:pt x="33" y="169"/>
                      <a:pt x="33" y="169"/>
                    </a:cubicBezTo>
                    <a:cubicBezTo>
                      <a:pt x="38" y="169"/>
                      <a:pt x="41" y="166"/>
                      <a:pt x="44" y="163"/>
                    </a:cubicBezTo>
                    <a:cubicBezTo>
                      <a:pt x="38" y="163"/>
                      <a:pt x="36" y="166"/>
                      <a:pt x="33" y="169"/>
                    </a:cubicBezTo>
                    <a:close/>
                    <a:moveTo>
                      <a:pt x="265" y="171"/>
                    </a:moveTo>
                    <a:cubicBezTo>
                      <a:pt x="265" y="171"/>
                      <a:pt x="265" y="171"/>
                      <a:pt x="265" y="171"/>
                    </a:cubicBezTo>
                    <a:cubicBezTo>
                      <a:pt x="267" y="169"/>
                      <a:pt x="271" y="164"/>
                      <a:pt x="269" y="163"/>
                    </a:cubicBezTo>
                    <a:cubicBezTo>
                      <a:pt x="268" y="166"/>
                      <a:pt x="260" y="167"/>
                      <a:pt x="265" y="171"/>
                    </a:cubicBezTo>
                    <a:close/>
                    <a:moveTo>
                      <a:pt x="136" y="164"/>
                    </a:moveTo>
                    <a:cubicBezTo>
                      <a:pt x="136" y="164"/>
                      <a:pt x="136" y="164"/>
                      <a:pt x="136" y="164"/>
                    </a:cubicBezTo>
                    <a:cubicBezTo>
                      <a:pt x="120" y="180"/>
                      <a:pt x="98" y="188"/>
                      <a:pt x="83" y="205"/>
                    </a:cubicBezTo>
                    <a:cubicBezTo>
                      <a:pt x="93" y="206"/>
                      <a:pt x="98" y="198"/>
                      <a:pt x="105" y="192"/>
                    </a:cubicBezTo>
                    <a:cubicBezTo>
                      <a:pt x="113" y="185"/>
                      <a:pt x="122" y="180"/>
                      <a:pt x="130" y="174"/>
                    </a:cubicBezTo>
                    <a:cubicBezTo>
                      <a:pt x="134" y="172"/>
                      <a:pt x="141" y="170"/>
                      <a:pt x="142" y="164"/>
                    </a:cubicBezTo>
                    <a:cubicBezTo>
                      <a:pt x="140" y="164"/>
                      <a:pt x="138" y="164"/>
                      <a:pt x="136" y="164"/>
                    </a:cubicBezTo>
                    <a:close/>
                    <a:moveTo>
                      <a:pt x="231" y="171"/>
                    </a:moveTo>
                    <a:cubicBezTo>
                      <a:pt x="231" y="171"/>
                      <a:pt x="231" y="171"/>
                      <a:pt x="231" y="171"/>
                    </a:cubicBezTo>
                    <a:cubicBezTo>
                      <a:pt x="229" y="165"/>
                      <a:pt x="223" y="170"/>
                      <a:pt x="220" y="168"/>
                    </a:cubicBezTo>
                    <a:cubicBezTo>
                      <a:pt x="215" y="174"/>
                      <a:pt x="204" y="167"/>
                      <a:pt x="203" y="177"/>
                    </a:cubicBezTo>
                    <a:cubicBezTo>
                      <a:pt x="207" y="176"/>
                      <a:pt x="213" y="175"/>
                      <a:pt x="218" y="174"/>
                    </a:cubicBezTo>
                    <a:cubicBezTo>
                      <a:pt x="228" y="173"/>
                      <a:pt x="240" y="175"/>
                      <a:pt x="245" y="169"/>
                    </a:cubicBezTo>
                    <a:cubicBezTo>
                      <a:pt x="240" y="165"/>
                      <a:pt x="235" y="168"/>
                      <a:pt x="231" y="171"/>
                    </a:cubicBezTo>
                    <a:close/>
                    <a:moveTo>
                      <a:pt x="279" y="181"/>
                    </a:moveTo>
                    <a:cubicBezTo>
                      <a:pt x="279" y="181"/>
                      <a:pt x="279" y="181"/>
                      <a:pt x="279" y="181"/>
                    </a:cubicBezTo>
                    <a:cubicBezTo>
                      <a:pt x="280" y="178"/>
                      <a:pt x="284" y="171"/>
                      <a:pt x="281" y="168"/>
                    </a:cubicBezTo>
                    <a:cubicBezTo>
                      <a:pt x="280" y="171"/>
                      <a:pt x="275" y="177"/>
                      <a:pt x="279" y="181"/>
                    </a:cubicBezTo>
                    <a:close/>
                    <a:moveTo>
                      <a:pt x="18" y="178"/>
                    </a:moveTo>
                    <a:cubicBezTo>
                      <a:pt x="18" y="178"/>
                      <a:pt x="18" y="178"/>
                      <a:pt x="18" y="178"/>
                    </a:cubicBezTo>
                    <a:cubicBezTo>
                      <a:pt x="19" y="178"/>
                      <a:pt x="19" y="171"/>
                      <a:pt x="17" y="176"/>
                    </a:cubicBezTo>
                    <a:cubicBezTo>
                      <a:pt x="17" y="176"/>
                      <a:pt x="17" y="178"/>
                      <a:pt x="18" y="178"/>
                    </a:cubicBezTo>
                    <a:close/>
                    <a:moveTo>
                      <a:pt x="21" y="180"/>
                    </a:moveTo>
                    <a:cubicBezTo>
                      <a:pt x="21" y="180"/>
                      <a:pt x="21" y="180"/>
                      <a:pt x="21" y="180"/>
                    </a:cubicBezTo>
                    <a:cubicBezTo>
                      <a:pt x="25" y="181"/>
                      <a:pt x="28" y="176"/>
                      <a:pt x="24" y="174"/>
                    </a:cubicBezTo>
                    <a:cubicBezTo>
                      <a:pt x="24" y="177"/>
                      <a:pt x="20" y="175"/>
                      <a:pt x="21" y="180"/>
                    </a:cubicBezTo>
                    <a:close/>
                    <a:moveTo>
                      <a:pt x="201" y="183"/>
                    </a:moveTo>
                    <a:cubicBezTo>
                      <a:pt x="201" y="183"/>
                      <a:pt x="201" y="183"/>
                      <a:pt x="201" y="183"/>
                    </a:cubicBezTo>
                    <a:cubicBezTo>
                      <a:pt x="199" y="188"/>
                      <a:pt x="200" y="195"/>
                      <a:pt x="204" y="197"/>
                    </a:cubicBezTo>
                    <a:cubicBezTo>
                      <a:pt x="225" y="195"/>
                      <a:pt x="236" y="196"/>
                      <a:pt x="259" y="195"/>
                    </a:cubicBezTo>
                    <a:cubicBezTo>
                      <a:pt x="260" y="189"/>
                      <a:pt x="263" y="180"/>
                      <a:pt x="259" y="176"/>
                    </a:cubicBezTo>
                    <a:cubicBezTo>
                      <a:pt x="239" y="178"/>
                      <a:pt x="217" y="178"/>
                      <a:pt x="201" y="183"/>
                    </a:cubicBezTo>
                    <a:close/>
                    <a:moveTo>
                      <a:pt x="40" y="186"/>
                    </a:moveTo>
                    <a:cubicBezTo>
                      <a:pt x="40" y="186"/>
                      <a:pt x="40" y="186"/>
                      <a:pt x="40" y="186"/>
                    </a:cubicBezTo>
                    <a:cubicBezTo>
                      <a:pt x="44" y="186"/>
                      <a:pt x="45" y="182"/>
                      <a:pt x="46" y="180"/>
                    </a:cubicBezTo>
                    <a:cubicBezTo>
                      <a:pt x="43" y="181"/>
                      <a:pt x="39" y="181"/>
                      <a:pt x="40" y="186"/>
                    </a:cubicBezTo>
                    <a:close/>
                    <a:moveTo>
                      <a:pt x="111" y="202"/>
                    </a:moveTo>
                    <a:cubicBezTo>
                      <a:pt x="111" y="202"/>
                      <a:pt x="111" y="202"/>
                      <a:pt x="111" y="202"/>
                    </a:cubicBezTo>
                    <a:cubicBezTo>
                      <a:pt x="119" y="201"/>
                      <a:pt x="139" y="194"/>
                      <a:pt x="136" y="182"/>
                    </a:cubicBezTo>
                    <a:cubicBezTo>
                      <a:pt x="129" y="190"/>
                      <a:pt x="116" y="193"/>
                      <a:pt x="111" y="202"/>
                    </a:cubicBezTo>
                    <a:close/>
                    <a:moveTo>
                      <a:pt x="42" y="192"/>
                    </a:moveTo>
                    <a:cubicBezTo>
                      <a:pt x="42" y="192"/>
                      <a:pt x="42" y="192"/>
                      <a:pt x="42" y="192"/>
                    </a:cubicBezTo>
                    <a:cubicBezTo>
                      <a:pt x="43" y="190"/>
                      <a:pt x="47" y="191"/>
                      <a:pt x="46" y="187"/>
                    </a:cubicBezTo>
                    <a:cubicBezTo>
                      <a:pt x="42" y="186"/>
                      <a:pt x="39" y="191"/>
                      <a:pt x="42" y="192"/>
                    </a:cubicBezTo>
                    <a:close/>
                    <a:moveTo>
                      <a:pt x="172" y="196"/>
                    </a:moveTo>
                    <a:cubicBezTo>
                      <a:pt x="172" y="196"/>
                      <a:pt x="172" y="196"/>
                      <a:pt x="172" y="196"/>
                    </a:cubicBezTo>
                    <a:cubicBezTo>
                      <a:pt x="177" y="195"/>
                      <a:pt x="182" y="194"/>
                      <a:pt x="182" y="188"/>
                    </a:cubicBezTo>
                    <a:cubicBezTo>
                      <a:pt x="177" y="190"/>
                      <a:pt x="173" y="191"/>
                      <a:pt x="172" y="196"/>
                    </a:cubicBezTo>
                    <a:close/>
                    <a:moveTo>
                      <a:pt x="44" y="197"/>
                    </a:moveTo>
                    <a:cubicBezTo>
                      <a:pt x="44" y="197"/>
                      <a:pt x="44" y="197"/>
                      <a:pt x="44" y="197"/>
                    </a:cubicBezTo>
                    <a:cubicBezTo>
                      <a:pt x="48" y="196"/>
                      <a:pt x="52" y="195"/>
                      <a:pt x="51" y="190"/>
                    </a:cubicBezTo>
                    <a:cubicBezTo>
                      <a:pt x="46" y="190"/>
                      <a:pt x="44" y="192"/>
                      <a:pt x="44" y="197"/>
                    </a:cubicBezTo>
                    <a:close/>
                    <a:moveTo>
                      <a:pt x="101" y="201"/>
                    </a:moveTo>
                    <a:cubicBezTo>
                      <a:pt x="101" y="201"/>
                      <a:pt x="101" y="201"/>
                      <a:pt x="101" y="201"/>
                    </a:cubicBezTo>
                    <a:cubicBezTo>
                      <a:pt x="108" y="199"/>
                      <a:pt x="115" y="196"/>
                      <a:pt x="117" y="190"/>
                    </a:cubicBezTo>
                    <a:cubicBezTo>
                      <a:pt x="111" y="193"/>
                      <a:pt x="105" y="196"/>
                      <a:pt x="101" y="201"/>
                    </a:cubicBezTo>
                    <a:close/>
                    <a:moveTo>
                      <a:pt x="191" y="197"/>
                    </a:moveTo>
                    <a:cubicBezTo>
                      <a:pt x="191" y="197"/>
                      <a:pt x="191" y="197"/>
                      <a:pt x="191" y="197"/>
                    </a:cubicBezTo>
                    <a:cubicBezTo>
                      <a:pt x="192" y="203"/>
                      <a:pt x="198" y="190"/>
                      <a:pt x="192" y="196"/>
                    </a:cubicBezTo>
                    <a:cubicBezTo>
                      <a:pt x="192" y="197"/>
                      <a:pt x="191" y="196"/>
                      <a:pt x="191" y="197"/>
                    </a:cubicBezTo>
                    <a:close/>
                    <a:moveTo>
                      <a:pt x="168" y="200"/>
                    </a:moveTo>
                    <a:cubicBezTo>
                      <a:pt x="168" y="200"/>
                      <a:pt x="168" y="200"/>
                      <a:pt x="168" y="200"/>
                    </a:cubicBezTo>
                    <a:cubicBezTo>
                      <a:pt x="163" y="200"/>
                      <a:pt x="159" y="198"/>
                      <a:pt x="156" y="201"/>
                    </a:cubicBezTo>
                    <a:cubicBezTo>
                      <a:pt x="152" y="202"/>
                      <a:pt x="153" y="198"/>
                      <a:pt x="149" y="199"/>
                    </a:cubicBezTo>
                    <a:cubicBezTo>
                      <a:pt x="148" y="202"/>
                      <a:pt x="144" y="201"/>
                      <a:pt x="142" y="202"/>
                    </a:cubicBezTo>
                    <a:cubicBezTo>
                      <a:pt x="138" y="203"/>
                      <a:pt x="139" y="199"/>
                      <a:pt x="135" y="200"/>
                    </a:cubicBezTo>
                    <a:cubicBezTo>
                      <a:pt x="127" y="208"/>
                      <a:pt x="118" y="200"/>
                      <a:pt x="108" y="208"/>
                    </a:cubicBezTo>
                    <a:cubicBezTo>
                      <a:pt x="105" y="203"/>
                      <a:pt x="92" y="204"/>
                      <a:pt x="89" y="209"/>
                    </a:cubicBezTo>
                    <a:cubicBezTo>
                      <a:pt x="125" y="209"/>
                      <a:pt x="154" y="204"/>
                      <a:pt x="185" y="200"/>
                    </a:cubicBezTo>
                    <a:cubicBezTo>
                      <a:pt x="183" y="194"/>
                      <a:pt x="174" y="200"/>
                      <a:pt x="168" y="200"/>
                    </a:cubicBezTo>
                    <a:close/>
                    <a:moveTo>
                      <a:pt x="27" y="202"/>
                    </a:moveTo>
                    <a:cubicBezTo>
                      <a:pt x="27" y="202"/>
                      <a:pt x="27" y="202"/>
                      <a:pt x="27" y="202"/>
                    </a:cubicBezTo>
                    <a:cubicBezTo>
                      <a:pt x="28" y="202"/>
                      <a:pt x="29" y="202"/>
                      <a:pt x="30" y="202"/>
                    </a:cubicBezTo>
                    <a:cubicBezTo>
                      <a:pt x="30" y="201"/>
                      <a:pt x="31" y="201"/>
                      <a:pt x="31" y="199"/>
                    </a:cubicBezTo>
                    <a:cubicBezTo>
                      <a:pt x="30" y="199"/>
                      <a:pt x="28" y="199"/>
                      <a:pt x="27" y="199"/>
                    </a:cubicBezTo>
                    <a:cubicBezTo>
                      <a:pt x="27" y="200"/>
                      <a:pt x="27" y="201"/>
                      <a:pt x="27" y="202"/>
                    </a:cubicBezTo>
                    <a:close/>
                    <a:moveTo>
                      <a:pt x="32" y="206"/>
                    </a:moveTo>
                    <a:cubicBezTo>
                      <a:pt x="32" y="206"/>
                      <a:pt x="32" y="206"/>
                      <a:pt x="32" y="206"/>
                    </a:cubicBezTo>
                    <a:cubicBezTo>
                      <a:pt x="37" y="205"/>
                      <a:pt x="42" y="211"/>
                      <a:pt x="42" y="204"/>
                    </a:cubicBezTo>
                    <a:cubicBezTo>
                      <a:pt x="38" y="205"/>
                      <a:pt x="36" y="203"/>
                      <a:pt x="33" y="201"/>
                    </a:cubicBezTo>
                    <a:cubicBezTo>
                      <a:pt x="33" y="203"/>
                      <a:pt x="32" y="204"/>
                      <a:pt x="32" y="2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9" name="椭圆 8"/>
            <p:cNvSpPr/>
            <p:nvPr/>
          </p:nvSpPr>
          <p:spPr>
            <a:xfrm>
              <a:off x="1985080" y="2600293"/>
              <a:ext cx="699726" cy="6997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lumMod val="75000"/>
                      <a:lumOff val="25000"/>
                    </a:schemeClr>
                  </a:solidFill>
                </a:rPr>
                <a:t>2</a:t>
              </a:r>
              <a:endParaRPr lang="zh-CN" altLang="en-US" sz="3200" dirty="0">
                <a:solidFill>
                  <a:schemeClr val="tx1">
                    <a:lumMod val="75000"/>
                    <a:lumOff val="25000"/>
                  </a:schemeClr>
                </a:solidFill>
              </a:endParaRPr>
            </a:p>
          </p:txBody>
        </p:sp>
      </p:grpSp>
      <p:grpSp>
        <p:nvGrpSpPr>
          <p:cNvPr id="12" name="组合 36"/>
          <p:cNvGrpSpPr/>
          <p:nvPr/>
        </p:nvGrpSpPr>
        <p:grpSpPr>
          <a:xfrm>
            <a:off x="6296074" y="2180429"/>
            <a:ext cx="2021489" cy="1530657"/>
            <a:chOff x="1476298" y="2287801"/>
            <a:chExt cx="1749502" cy="1324710"/>
          </a:xfrm>
          <a:solidFill>
            <a:schemeClr val="tx1">
              <a:lumMod val="65000"/>
              <a:lumOff val="35000"/>
            </a:schemeClr>
          </a:solidFill>
        </p:grpSpPr>
        <p:grpSp>
          <p:nvGrpSpPr>
            <p:cNvPr id="13" name="Group 28"/>
            <p:cNvGrpSpPr>
              <a:grpSpLocks noChangeAspect="1"/>
            </p:cNvGrpSpPr>
            <p:nvPr/>
          </p:nvGrpSpPr>
          <p:grpSpPr bwMode="auto">
            <a:xfrm>
              <a:off x="1476298" y="2287801"/>
              <a:ext cx="1749502" cy="1324710"/>
              <a:chOff x="3407" y="1835"/>
              <a:chExt cx="869" cy="658"/>
            </a:xfrm>
            <a:grpFill/>
          </p:grpSpPr>
          <p:sp>
            <p:nvSpPr>
              <p:cNvPr id="15" name="Freeform 29"/>
              <p:cNvSpPr>
                <a:spLocks noEditPoints="1"/>
              </p:cNvSpPr>
              <p:nvPr/>
            </p:nvSpPr>
            <p:spPr bwMode="auto">
              <a:xfrm>
                <a:off x="3407" y="1835"/>
                <a:ext cx="869" cy="658"/>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 name="Freeform 30"/>
              <p:cNvSpPr>
                <a:spLocks noEditPoints="1"/>
              </p:cNvSpPr>
              <p:nvPr/>
            </p:nvSpPr>
            <p:spPr bwMode="auto">
              <a:xfrm>
                <a:off x="3442" y="1870"/>
                <a:ext cx="783" cy="578"/>
              </a:xfrm>
              <a:custGeom>
                <a:avLst/>
                <a:gdLst>
                  <a:gd name="T0" fmla="*/ 283 w 291"/>
                  <a:gd name="T1" fmla="*/ 41 h 214"/>
                  <a:gd name="T2" fmla="*/ 209 w 291"/>
                  <a:gd name="T3" fmla="*/ 22 h 214"/>
                  <a:gd name="T4" fmla="*/ 247 w 291"/>
                  <a:gd name="T5" fmla="*/ 17 h 214"/>
                  <a:gd name="T6" fmla="*/ 112 w 291"/>
                  <a:gd name="T7" fmla="*/ 37 h 214"/>
                  <a:gd name="T8" fmla="*/ 114 w 291"/>
                  <a:gd name="T9" fmla="*/ 17 h 214"/>
                  <a:gd name="T10" fmla="*/ 269 w 291"/>
                  <a:gd name="T11" fmla="*/ 17 h 214"/>
                  <a:gd name="T12" fmla="*/ 54 w 291"/>
                  <a:gd name="T13" fmla="*/ 22 h 214"/>
                  <a:gd name="T14" fmla="*/ 116 w 291"/>
                  <a:gd name="T15" fmla="*/ 19 h 214"/>
                  <a:gd name="T16" fmla="*/ 133 w 291"/>
                  <a:gd name="T17" fmla="*/ 50 h 214"/>
                  <a:gd name="T18" fmla="*/ 269 w 291"/>
                  <a:gd name="T19" fmla="*/ 22 h 214"/>
                  <a:gd name="T20" fmla="*/ 130 w 291"/>
                  <a:gd name="T21" fmla="*/ 38 h 214"/>
                  <a:gd name="T22" fmla="*/ 31 w 291"/>
                  <a:gd name="T23" fmla="*/ 37 h 214"/>
                  <a:gd name="T24" fmla="*/ 61 w 291"/>
                  <a:gd name="T25" fmla="*/ 42 h 214"/>
                  <a:gd name="T26" fmla="*/ 18 w 291"/>
                  <a:gd name="T27" fmla="*/ 31 h 214"/>
                  <a:gd name="T28" fmla="*/ 86 w 291"/>
                  <a:gd name="T29" fmla="*/ 46 h 214"/>
                  <a:gd name="T30" fmla="*/ 212 w 291"/>
                  <a:gd name="T31" fmla="*/ 50 h 214"/>
                  <a:gd name="T32" fmla="*/ 189 w 291"/>
                  <a:gd name="T33" fmla="*/ 76 h 214"/>
                  <a:gd name="T34" fmla="*/ 88 w 291"/>
                  <a:gd name="T35" fmla="*/ 62 h 214"/>
                  <a:gd name="T36" fmla="*/ 19 w 291"/>
                  <a:gd name="T37" fmla="*/ 98 h 214"/>
                  <a:gd name="T38" fmla="*/ 26 w 291"/>
                  <a:gd name="T39" fmla="*/ 83 h 214"/>
                  <a:gd name="T40" fmla="*/ 14 w 291"/>
                  <a:gd name="T41" fmla="*/ 69 h 214"/>
                  <a:gd name="T42" fmla="*/ 47 w 291"/>
                  <a:gd name="T43" fmla="*/ 47 h 214"/>
                  <a:gd name="T44" fmla="*/ 69 w 291"/>
                  <a:gd name="T45" fmla="*/ 80 h 214"/>
                  <a:gd name="T46" fmla="*/ 219 w 291"/>
                  <a:gd name="T47" fmla="*/ 92 h 214"/>
                  <a:gd name="T48" fmla="*/ 83 w 291"/>
                  <a:gd name="T49" fmla="*/ 79 h 214"/>
                  <a:gd name="T50" fmla="*/ 256 w 291"/>
                  <a:gd name="T51" fmla="*/ 84 h 214"/>
                  <a:gd name="T52" fmla="*/ 130 w 291"/>
                  <a:gd name="T53" fmla="*/ 94 h 214"/>
                  <a:gd name="T54" fmla="*/ 94 w 291"/>
                  <a:gd name="T55" fmla="*/ 79 h 214"/>
                  <a:gd name="T56" fmla="*/ 89 w 291"/>
                  <a:gd name="T57" fmla="*/ 97 h 214"/>
                  <a:gd name="T58" fmla="*/ 262 w 291"/>
                  <a:gd name="T59" fmla="*/ 89 h 214"/>
                  <a:gd name="T60" fmla="*/ 139 w 291"/>
                  <a:gd name="T61" fmla="*/ 82 h 214"/>
                  <a:gd name="T62" fmla="*/ 201 w 291"/>
                  <a:gd name="T63" fmla="*/ 82 h 214"/>
                  <a:gd name="T64" fmla="*/ 233 w 291"/>
                  <a:gd name="T65" fmla="*/ 89 h 214"/>
                  <a:gd name="T66" fmla="*/ 177 w 291"/>
                  <a:gd name="T67" fmla="*/ 94 h 214"/>
                  <a:gd name="T68" fmla="*/ 233 w 291"/>
                  <a:gd name="T69" fmla="*/ 104 h 214"/>
                  <a:gd name="T70" fmla="*/ 82 w 291"/>
                  <a:gd name="T71" fmla="*/ 118 h 214"/>
                  <a:gd name="T72" fmla="*/ 136 w 291"/>
                  <a:gd name="T73" fmla="*/ 108 h 214"/>
                  <a:gd name="T74" fmla="*/ 26 w 291"/>
                  <a:gd name="T75" fmla="*/ 120 h 214"/>
                  <a:gd name="T76" fmla="*/ 260 w 291"/>
                  <a:gd name="T77" fmla="*/ 113 h 214"/>
                  <a:gd name="T78" fmla="*/ 191 w 291"/>
                  <a:gd name="T79" fmla="*/ 148 h 214"/>
                  <a:gd name="T80" fmla="*/ 236 w 291"/>
                  <a:gd name="T81" fmla="*/ 117 h 214"/>
                  <a:gd name="T82" fmla="*/ 41 w 291"/>
                  <a:gd name="T83" fmla="*/ 146 h 214"/>
                  <a:gd name="T84" fmla="*/ 103 w 291"/>
                  <a:gd name="T85" fmla="*/ 136 h 214"/>
                  <a:gd name="T86" fmla="*/ 168 w 291"/>
                  <a:gd name="T87" fmla="*/ 145 h 214"/>
                  <a:gd name="T88" fmla="*/ 125 w 291"/>
                  <a:gd name="T89" fmla="*/ 138 h 214"/>
                  <a:gd name="T90" fmla="*/ 126 w 291"/>
                  <a:gd name="T91" fmla="*/ 146 h 214"/>
                  <a:gd name="T92" fmla="*/ 212 w 291"/>
                  <a:gd name="T93" fmla="*/ 140 h 214"/>
                  <a:gd name="T94" fmla="*/ 100 w 291"/>
                  <a:gd name="T95" fmla="*/ 152 h 214"/>
                  <a:gd name="T96" fmla="*/ 154 w 291"/>
                  <a:gd name="T97" fmla="*/ 139 h 214"/>
                  <a:gd name="T98" fmla="*/ 23 w 291"/>
                  <a:gd name="T99" fmla="*/ 145 h 214"/>
                  <a:gd name="T100" fmla="*/ 21 w 291"/>
                  <a:gd name="T101" fmla="*/ 155 h 214"/>
                  <a:gd name="T102" fmla="*/ 126 w 291"/>
                  <a:gd name="T103" fmla="*/ 162 h 214"/>
                  <a:gd name="T104" fmla="*/ 212 w 291"/>
                  <a:gd name="T105" fmla="*/ 167 h 214"/>
                  <a:gd name="T106" fmla="*/ 158 w 291"/>
                  <a:gd name="T107" fmla="*/ 172 h 214"/>
                  <a:gd name="T108" fmla="*/ 162 w 291"/>
                  <a:gd name="T109" fmla="*/ 172 h 214"/>
                  <a:gd name="T110" fmla="*/ 33 w 291"/>
                  <a:gd name="T111" fmla="*/ 169 h 214"/>
                  <a:gd name="T112" fmla="*/ 231 w 291"/>
                  <a:gd name="T113" fmla="*/ 171 h 214"/>
                  <a:gd name="T114" fmla="*/ 18 w 291"/>
                  <a:gd name="T115" fmla="*/ 178 h 214"/>
                  <a:gd name="T116" fmla="*/ 201 w 291"/>
                  <a:gd name="T117" fmla="*/ 183 h 214"/>
                  <a:gd name="T118" fmla="*/ 42 w 291"/>
                  <a:gd name="T119" fmla="*/ 192 h 214"/>
                  <a:gd name="T120" fmla="*/ 101 w 291"/>
                  <a:gd name="T121" fmla="*/ 201 h 214"/>
                  <a:gd name="T122" fmla="*/ 89 w 291"/>
                  <a:gd name="T123" fmla="*/ 209 h 214"/>
                  <a:gd name="T124" fmla="*/ 33 w 291"/>
                  <a:gd name="T125" fmla="*/ 20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 h="214">
                    <a:moveTo>
                      <a:pt x="274" y="200"/>
                    </a:moveTo>
                    <a:cubicBezTo>
                      <a:pt x="229" y="199"/>
                      <a:pt x="188" y="205"/>
                      <a:pt x="142" y="210"/>
                    </a:cubicBezTo>
                    <a:cubicBezTo>
                      <a:pt x="110" y="214"/>
                      <a:pt x="82" y="213"/>
                      <a:pt x="47" y="211"/>
                    </a:cubicBezTo>
                    <a:cubicBezTo>
                      <a:pt x="34" y="211"/>
                      <a:pt x="17" y="208"/>
                      <a:pt x="13" y="197"/>
                    </a:cubicBezTo>
                    <a:cubicBezTo>
                      <a:pt x="8" y="186"/>
                      <a:pt x="12" y="167"/>
                      <a:pt x="12" y="152"/>
                    </a:cubicBezTo>
                    <a:cubicBezTo>
                      <a:pt x="11" y="141"/>
                      <a:pt x="11" y="124"/>
                      <a:pt x="10" y="110"/>
                    </a:cubicBezTo>
                    <a:cubicBezTo>
                      <a:pt x="10" y="84"/>
                      <a:pt x="0" y="45"/>
                      <a:pt x="16" y="27"/>
                    </a:cubicBezTo>
                    <a:cubicBezTo>
                      <a:pt x="29" y="11"/>
                      <a:pt x="60" y="13"/>
                      <a:pt x="92" y="10"/>
                    </a:cubicBezTo>
                    <a:cubicBezTo>
                      <a:pt x="118" y="8"/>
                      <a:pt x="152" y="9"/>
                      <a:pt x="176" y="8"/>
                    </a:cubicBezTo>
                    <a:cubicBezTo>
                      <a:pt x="184" y="7"/>
                      <a:pt x="192" y="5"/>
                      <a:pt x="201" y="4"/>
                    </a:cubicBezTo>
                    <a:cubicBezTo>
                      <a:pt x="226" y="2"/>
                      <a:pt x="261" y="0"/>
                      <a:pt x="274" y="15"/>
                    </a:cubicBezTo>
                    <a:cubicBezTo>
                      <a:pt x="277" y="19"/>
                      <a:pt x="281" y="33"/>
                      <a:pt x="283" y="41"/>
                    </a:cubicBezTo>
                    <a:cubicBezTo>
                      <a:pt x="286" y="51"/>
                      <a:pt x="287" y="74"/>
                      <a:pt x="288" y="88"/>
                    </a:cubicBezTo>
                    <a:cubicBezTo>
                      <a:pt x="289" y="101"/>
                      <a:pt x="288" y="117"/>
                      <a:pt x="288" y="132"/>
                    </a:cubicBezTo>
                    <a:cubicBezTo>
                      <a:pt x="288" y="165"/>
                      <a:pt x="291" y="182"/>
                      <a:pt x="274" y="200"/>
                    </a:cubicBezTo>
                    <a:close/>
                    <a:moveTo>
                      <a:pt x="201" y="13"/>
                    </a:moveTo>
                    <a:cubicBezTo>
                      <a:pt x="201" y="13"/>
                      <a:pt x="201" y="13"/>
                      <a:pt x="201" y="13"/>
                    </a:cubicBezTo>
                    <a:cubicBezTo>
                      <a:pt x="205" y="13"/>
                      <a:pt x="206" y="11"/>
                      <a:pt x="206" y="8"/>
                    </a:cubicBezTo>
                    <a:cubicBezTo>
                      <a:pt x="203" y="8"/>
                      <a:pt x="200" y="9"/>
                      <a:pt x="201" y="13"/>
                    </a:cubicBezTo>
                    <a:close/>
                    <a:moveTo>
                      <a:pt x="208" y="18"/>
                    </a:moveTo>
                    <a:cubicBezTo>
                      <a:pt x="208" y="18"/>
                      <a:pt x="208" y="18"/>
                      <a:pt x="208" y="18"/>
                    </a:cubicBezTo>
                    <a:cubicBezTo>
                      <a:pt x="213" y="14"/>
                      <a:pt x="221" y="13"/>
                      <a:pt x="224" y="8"/>
                    </a:cubicBezTo>
                    <a:cubicBezTo>
                      <a:pt x="214" y="5"/>
                      <a:pt x="205" y="12"/>
                      <a:pt x="208" y="18"/>
                    </a:cubicBezTo>
                    <a:close/>
                    <a:moveTo>
                      <a:pt x="209" y="22"/>
                    </a:moveTo>
                    <a:cubicBezTo>
                      <a:pt x="209" y="22"/>
                      <a:pt x="209" y="22"/>
                      <a:pt x="209" y="22"/>
                    </a:cubicBezTo>
                    <a:cubicBezTo>
                      <a:pt x="220" y="22"/>
                      <a:pt x="229" y="14"/>
                      <a:pt x="237" y="8"/>
                    </a:cubicBezTo>
                    <a:cubicBezTo>
                      <a:pt x="225" y="10"/>
                      <a:pt x="218" y="17"/>
                      <a:pt x="209" y="22"/>
                    </a:cubicBezTo>
                    <a:close/>
                    <a:moveTo>
                      <a:pt x="232" y="15"/>
                    </a:moveTo>
                    <a:cubicBezTo>
                      <a:pt x="232" y="15"/>
                      <a:pt x="232" y="15"/>
                      <a:pt x="232" y="15"/>
                    </a:cubicBezTo>
                    <a:cubicBezTo>
                      <a:pt x="226" y="19"/>
                      <a:pt x="219" y="21"/>
                      <a:pt x="215" y="26"/>
                    </a:cubicBezTo>
                    <a:cubicBezTo>
                      <a:pt x="226" y="25"/>
                      <a:pt x="240" y="16"/>
                      <a:pt x="248" y="9"/>
                    </a:cubicBezTo>
                    <a:cubicBezTo>
                      <a:pt x="243" y="8"/>
                      <a:pt x="237" y="13"/>
                      <a:pt x="232" y="15"/>
                    </a:cubicBezTo>
                    <a:close/>
                    <a:moveTo>
                      <a:pt x="247" y="17"/>
                    </a:moveTo>
                    <a:cubicBezTo>
                      <a:pt x="247" y="17"/>
                      <a:pt x="247" y="17"/>
                      <a:pt x="247" y="17"/>
                    </a:cubicBezTo>
                    <a:cubicBezTo>
                      <a:pt x="253" y="17"/>
                      <a:pt x="256" y="15"/>
                      <a:pt x="257" y="10"/>
                    </a:cubicBezTo>
                    <a:cubicBezTo>
                      <a:pt x="251" y="10"/>
                      <a:pt x="251" y="15"/>
                      <a:pt x="247" y="17"/>
                    </a:cubicBezTo>
                    <a:close/>
                    <a:moveTo>
                      <a:pt x="126" y="17"/>
                    </a:moveTo>
                    <a:cubicBezTo>
                      <a:pt x="126" y="17"/>
                      <a:pt x="126" y="17"/>
                      <a:pt x="126" y="17"/>
                    </a:cubicBezTo>
                    <a:cubicBezTo>
                      <a:pt x="127" y="14"/>
                      <a:pt x="132" y="16"/>
                      <a:pt x="131" y="12"/>
                    </a:cubicBezTo>
                    <a:cubicBezTo>
                      <a:pt x="129" y="12"/>
                      <a:pt x="123" y="15"/>
                      <a:pt x="126" y="17"/>
                    </a:cubicBezTo>
                    <a:close/>
                    <a:moveTo>
                      <a:pt x="125" y="23"/>
                    </a:moveTo>
                    <a:cubicBezTo>
                      <a:pt x="125" y="23"/>
                      <a:pt x="125" y="23"/>
                      <a:pt x="125" y="23"/>
                    </a:cubicBezTo>
                    <a:cubicBezTo>
                      <a:pt x="133" y="20"/>
                      <a:pt x="141" y="18"/>
                      <a:pt x="144" y="12"/>
                    </a:cubicBezTo>
                    <a:cubicBezTo>
                      <a:pt x="134" y="12"/>
                      <a:pt x="130" y="18"/>
                      <a:pt x="125" y="23"/>
                    </a:cubicBezTo>
                    <a:close/>
                    <a:moveTo>
                      <a:pt x="125" y="26"/>
                    </a:moveTo>
                    <a:cubicBezTo>
                      <a:pt x="125" y="26"/>
                      <a:pt x="125" y="26"/>
                      <a:pt x="125" y="26"/>
                    </a:cubicBezTo>
                    <a:cubicBezTo>
                      <a:pt x="115" y="30"/>
                      <a:pt x="129" y="24"/>
                      <a:pt x="125" y="26"/>
                    </a:cubicBezTo>
                    <a:close/>
                    <a:moveTo>
                      <a:pt x="112" y="37"/>
                    </a:moveTo>
                    <a:cubicBezTo>
                      <a:pt x="112" y="37"/>
                      <a:pt x="112" y="37"/>
                      <a:pt x="112" y="37"/>
                    </a:cubicBezTo>
                    <a:cubicBezTo>
                      <a:pt x="126" y="34"/>
                      <a:pt x="136" y="25"/>
                      <a:pt x="148" y="19"/>
                    </a:cubicBezTo>
                    <a:cubicBezTo>
                      <a:pt x="155" y="16"/>
                      <a:pt x="164" y="17"/>
                      <a:pt x="171" y="12"/>
                    </a:cubicBezTo>
                    <a:cubicBezTo>
                      <a:pt x="164" y="12"/>
                      <a:pt x="158" y="12"/>
                      <a:pt x="152" y="12"/>
                    </a:cubicBezTo>
                    <a:cubicBezTo>
                      <a:pt x="143" y="20"/>
                      <a:pt x="132" y="24"/>
                      <a:pt x="120" y="29"/>
                    </a:cubicBezTo>
                    <a:cubicBezTo>
                      <a:pt x="120" y="29"/>
                      <a:pt x="119" y="28"/>
                      <a:pt x="119" y="29"/>
                    </a:cubicBezTo>
                    <a:cubicBezTo>
                      <a:pt x="122" y="33"/>
                      <a:pt x="111" y="32"/>
                      <a:pt x="112" y="37"/>
                    </a:cubicBezTo>
                    <a:close/>
                    <a:moveTo>
                      <a:pt x="100" y="18"/>
                    </a:moveTo>
                    <a:cubicBezTo>
                      <a:pt x="100" y="18"/>
                      <a:pt x="100" y="18"/>
                      <a:pt x="100" y="18"/>
                    </a:cubicBezTo>
                    <a:cubicBezTo>
                      <a:pt x="102" y="20"/>
                      <a:pt x="107" y="16"/>
                      <a:pt x="110" y="14"/>
                    </a:cubicBezTo>
                    <a:cubicBezTo>
                      <a:pt x="106" y="11"/>
                      <a:pt x="99" y="13"/>
                      <a:pt x="100" y="18"/>
                    </a:cubicBezTo>
                    <a:close/>
                    <a:moveTo>
                      <a:pt x="114" y="17"/>
                    </a:moveTo>
                    <a:cubicBezTo>
                      <a:pt x="114" y="17"/>
                      <a:pt x="114" y="17"/>
                      <a:pt x="114" y="17"/>
                    </a:cubicBezTo>
                    <a:cubicBezTo>
                      <a:pt x="116" y="16"/>
                      <a:pt x="120" y="17"/>
                      <a:pt x="120" y="13"/>
                    </a:cubicBezTo>
                    <a:cubicBezTo>
                      <a:pt x="116" y="13"/>
                      <a:pt x="113" y="13"/>
                      <a:pt x="114" y="17"/>
                    </a:cubicBezTo>
                    <a:close/>
                    <a:moveTo>
                      <a:pt x="180" y="19"/>
                    </a:moveTo>
                    <a:cubicBezTo>
                      <a:pt x="180" y="19"/>
                      <a:pt x="180" y="19"/>
                      <a:pt x="180" y="19"/>
                    </a:cubicBezTo>
                    <a:cubicBezTo>
                      <a:pt x="183" y="18"/>
                      <a:pt x="188" y="18"/>
                      <a:pt x="189" y="13"/>
                    </a:cubicBezTo>
                    <a:cubicBezTo>
                      <a:pt x="183" y="12"/>
                      <a:pt x="181" y="15"/>
                      <a:pt x="180" y="19"/>
                    </a:cubicBezTo>
                    <a:close/>
                    <a:moveTo>
                      <a:pt x="233" y="31"/>
                    </a:moveTo>
                    <a:cubicBezTo>
                      <a:pt x="233" y="31"/>
                      <a:pt x="233" y="31"/>
                      <a:pt x="233" y="31"/>
                    </a:cubicBezTo>
                    <a:cubicBezTo>
                      <a:pt x="248" y="31"/>
                      <a:pt x="252" y="20"/>
                      <a:pt x="264" y="17"/>
                    </a:cubicBezTo>
                    <a:cubicBezTo>
                      <a:pt x="264" y="20"/>
                      <a:pt x="262" y="21"/>
                      <a:pt x="261" y="23"/>
                    </a:cubicBezTo>
                    <a:cubicBezTo>
                      <a:pt x="266" y="23"/>
                      <a:pt x="268" y="21"/>
                      <a:pt x="269" y="17"/>
                    </a:cubicBezTo>
                    <a:cubicBezTo>
                      <a:pt x="265" y="16"/>
                      <a:pt x="265" y="12"/>
                      <a:pt x="260" y="13"/>
                    </a:cubicBezTo>
                    <a:cubicBezTo>
                      <a:pt x="256" y="23"/>
                      <a:pt x="238" y="21"/>
                      <a:pt x="233" y="31"/>
                    </a:cubicBezTo>
                    <a:close/>
                    <a:moveTo>
                      <a:pt x="78" y="18"/>
                    </a:moveTo>
                    <a:cubicBezTo>
                      <a:pt x="78" y="18"/>
                      <a:pt x="78" y="18"/>
                      <a:pt x="78" y="18"/>
                    </a:cubicBezTo>
                    <a:cubicBezTo>
                      <a:pt x="81" y="18"/>
                      <a:pt x="84" y="18"/>
                      <a:pt x="84" y="14"/>
                    </a:cubicBezTo>
                    <a:cubicBezTo>
                      <a:pt x="82" y="15"/>
                      <a:pt x="77" y="14"/>
                      <a:pt x="78" y="18"/>
                    </a:cubicBezTo>
                    <a:close/>
                    <a:moveTo>
                      <a:pt x="63" y="17"/>
                    </a:moveTo>
                    <a:cubicBezTo>
                      <a:pt x="63" y="17"/>
                      <a:pt x="63" y="17"/>
                      <a:pt x="63" y="17"/>
                    </a:cubicBezTo>
                    <a:cubicBezTo>
                      <a:pt x="63" y="24"/>
                      <a:pt x="47" y="21"/>
                      <a:pt x="52" y="29"/>
                    </a:cubicBezTo>
                    <a:cubicBezTo>
                      <a:pt x="57" y="24"/>
                      <a:pt x="65" y="21"/>
                      <a:pt x="70" y="17"/>
                    </a:cubicBezTo>
                    <a:cubicBezTo>
                      <a:pt x="66" y="17"/>
                      <a:pt x="67" y="15"/>
                      <a:pt x="63" y="17"/>
                    </a:cubicBezTo>
                    <a:close/>
                    <a:moveTo>
                      <a:pt x="54" y="22"/>
                    </a:moveTo>
                    <a:cubicBezTo>
                      <a:pt x="54" y="22"/>
                      <a:pt x="54" y="22"/>
                      <a:pt x="54" y="22"/>
                    </a:cubicBezTo>
                    <a:cubicBezTo>
                      <a:pt x="54" y="20"/>
                      <a:pt x="56" y="20"/>
                      <a:pt x="58" y="21"/>
                    </a:cubicBezTo>
                    <a:cubicBezTo>
                      <a:pt x="58" y="19"/>
                      <a:pt x="58" y="18"/>
                      <a:pt x="58" y="17"/>
                    </a:cubicBezTo>
                    <a:cubicBezTo>
                      <a:pt x="55" y="16"/>
                      <a:pt x="50" y="20"/>
                      <a:pt x="54" y="22"/>
                    </a:cubicBezTo>
                    <a:close/>
                    <a:moveTo>
                      <a:pt x="223" y="29"/>
                    </a:moveTo>
                    <a:cubicBezTo>
                      <a:pt x="223" y="29"/>
                      <a:pt x="223" y="29"/>
                      <a:pt x="223" y="29"/>
                    </a:cubicBezTo>
                    <a:cubicBezTo>
                      <a:pt x="230" y="26"/>
                      <a:pt x="245" y="24"/>
                      <a:pt x="243" y="17"/>
                    </a:cubicBezTo>
                    <a:cubicBezTo>
                      <a:pt x="237" y="21"/>
                      <a:pt x="226" y="21"/>
                      <a:pt x="223" y="29"/>
                    </a:cubicBezTo>
                    <a:close/>
                    <a:moveTo>
                      <a:pt x="101" y="31"/>
                    </a:moveTo>
                    <a:cubicBezTo>
                      <a:pt x="101" y="31"/>
                      <a:pt x="101" y="31"/>
                      <a:pt x="101" y="31"/>
                    </a:cubicBezTo>
                    <a:cubicBezTo>
                      <a:pt x="109" y="34"/>
                      <a:pt x="116" y="26"/>
                      <a:pt x="120" y="21"/>
                    </a:cubicBezTo>
                    <a:cubicBezTo>
                      <a:pt x="118" y="21"/>
                      <a:pt x="117" y="20"/>
                      <a:pt x="116" y="19"/>
                    </a:cubicBezTo>
                    <a:cubicBezTo>
                      <a:pt x="114" y="26"/>
                      <a:pt x="103" y="24"/>
                      <a:pt x="101" y="31"/>
                    </a:cubicBezTo>
                    <a:close/>
                    <a:moveTo>
                      <a:pt x="206" y="19"/>
                    </a:moveTo>
                    <a:cubicBezTo>
                      <a:pt x="206" y="19"/>
                      <a:pt x="206" y="19"/>
                      <a:pt x="206" y="19"/>
                    </a:cubicBezTo>
                    <a:cubicBezTo>
                      <a:pt x="205" y="18"/>
                      <a:pt x="203" y="20"/>
                      <a:pt x="203" y="21"/>
                    </a:cubicBezTo>
                    <a:cubicBezTo>
                      <a:pt x="201" y="25"/>
                      <a:pt x="209" y="21"/>
                      <a:pt x="206" y="19"/>
                    </a:cubicBezTo>
                    <a:close/>
                    <a:moveTo>
                      <a:pt x="28" y="26"/>
                    </a:moveTo>
                    <a:cubicBezTo>
                      <a:pt x="28" y="26"/>
                      <a:pt x="28" y="26"/>
                      <a:pt x="28" y="26"/>
                    </a:cubicBezTo>
                    <a:cubicBezTo>
                      <a:pt x="31" y="25"/>
                      <a:pt x="34" y="25"/>
                      <a:pt x="33" y="22"/>
                    </a:cubicBezTo>
                    <a:cubicBezTo>
                      <a:pt x="31" y="22"/>
                      <a:pt x="28" y="22"/>
                      <a:pt x="28" y="26"/>
                    </a:cubicBezTo>
                    <a:close/>
                    <a:moveTo>
                      <a:pt x="134" y="45"/>
                    </a:moveTo>
                    <a:cubicBezTo>
                      <a:pt x="134" y="45"/>
                      <a:pt x="134" y="45"/>
                      <a:pt x="134" y="45"/>
                    </a:cubicBezTo>
                    <a:cubicBezTo>
                      <a:pt x="132" y="48"/>
                      <a:pt x="135" y="49"/>
                      <a:pt x="133" y="50"/>
                    </a:cubicBezTo>
                    <a:cubicBezTo>
                      <a:pt x="126" y="53"/>
                      <a:pt x="118" y="55"/>
                      <a:pt x="117" y="64"/>
                    </a:cubicBezTo>
                    <a:cubicBezTo>
                      <a:pt x="119" y="64"/>
                      <a:pt x="121" y="64"/>
                      <a:pt x="121" y="65"/>
                    </a:cubicBezTo>
                    <a:cubicBezTo>
                      <a:pt x="115" y="67"/>
                      <a:pt x="109" y="71"/>
                      <a:pt x="105" y="75"/>
                    </a:cubicBezTo>
                    <a:cubicBezTo>
                      <a:pt x="116" y="73"/>
                      <a:pt x="124" y="68"/>
                      <a:pt x="129" y="59"/>
                    </a:cubicBezTo>
                    <a:cubicBezTo>
                      <a:pt x="129" y="60"/>
                      <a:pt x="129" y="62"/>
                      <a:pt x="131" y="61"/>
                    </a:cubicBezTo>
                    <a:cubicBezTo>
                      <a:pt x="136" y="50"/>
                      <a:pt x="153" y="51"/>
                      <a:pt x="156" y="37"/>
                    </a:cubicBezTo>
                    <a:cubicBezTo>
                      <a:pt x="163" y="35"/>
                      <a:pt x="169" y="30"/>
                      <a:pt x="176" y="27"/>
                    </a:cubicBezTo>
                    <a:cubicBezTo>
                      <a:pt x="178" y="26"/>
                      <a:pt x="183" y="28"/>
                      <a:pt x="184" y="23"/>
                    </a:cubicBezTo>
                    <a:cubicBezTo>
                      <a:pt x="164" y="22"/>
                      <a:pt x="152" y="40"/>
                      <a:pt x="134" y="45"/>
                    </a:cubicBezTo>
                    <a:close/>
                    <a:moveTo>
                      <a:pt x="273" y="40"/>
                    </a:moveTo>
                    <a:cubicBezTo>
                      <a:pt x="273" y="40"/>
                      <a:pt x="273" y="40"/>
                      <a:pt x="273" y="40"/>
                    </a:cubicBezTo>
                    <a:cubicBezTo>
                      <a:pt x="278" y="36"/>
                      <a:pt x="275" y="22"/>
                      <a:pt x="269" y="22"/>
                    </a:cubicBezTo>
                    <a:cubicBezTo>
                      <a:pt x="270" y="30"/>
                      <a:pt x="270" y="38"/>
                      <a:pt x="273" y="40"/>
                    </a:cubicBezTo>
                    <a:close/>
                    <a:moveTo>
                      <a:pt x="130" y="38"/>
                    </a:moveTo>
                    <a:cubicBezTo>
                      <a:pt x="130" y="38"/>
                      <a:pt x="130" y="38"/>
                      <a:pt x="130" y="38"/>
                    </a:cubicBezTo>
                    <a:cubicBezTo>
                      <a:pt x="131" y="36"/>
                      <a:pt x="129" y="30"/>
                      <a:pt x="128" y="35"/>
                    </a:cubicBezTo>
                    <a:cubicBezTo>
                      <a:pt x="130" y="35"/>
                      <a:pt x="124" y="38"/>
                      <a:pt x="122" y="40"/>
                    </a:cubicBezTo>
                    <a:cubicBezTo>
                      <a:pt x="122" y="38"/>
                      <a:pt x="123" y="36"/>
                      <a:pt x="121" y="36"/>
                    </a:cubicBezTo>
                    <a:cubicBezTo>
                      <a:pt x="121" y="37"/>
                      <a:pt x="120" y="37"/>
                      <a:pt x="119" y="37"/>
                    </a:cubicBezTo>
                    <a:cubicBezTo>
                      <a:pt x="119" y="40"/>
                      <a:pt x="122" y="41"/>
                      <a:pt x="125" y="42"/>
                    </a:cubicBezTo>
                    <a:cubicBezTo>
                      <a:pt x="127" y="42"/>
                      <a:pt x="126" y="40"/>
                      <a:pt x="128" y="40"/>
                    </a:cubicBezTo>
                    <a:cubicBezTo>
                      <a:pt x="132" y="46"/>
                      <a:pt x="138" y="37"/>
                      <a:pt x="144" y="33"/>
                    </a:cubicBezTo>
                    <a:cubicBezTo>
                      <a:pt x="149" y="30"/>
                      <a:pt x="158" y="29"/>
                      <a:pt x="157" y="23"/>
                    </a:cubicBezTo>
                    <a:cubicBezTo>
                      <a:pt x="145" y="26"/>
                      <a:pt x="139" y="34"/>
                      <a:pt x="130" y="38"/>
                    </a:cubicBezTo>
                    <a:close/>
                    <a:moveTo>
                      <a:pt x="86" y="29"/>
                    </a:moveTo>
                    <a:cubicBezTo>
                      <a:pt x="86" y="29"/>
                      <a:pt x="86" y="29"/>
                      <a:pt x="86" y="29"/>
                    </a:cubicBezTo>
                    <a:cubicBezTo>
                      <a:pt x="87" y="27"/>
                      <a:pt x="93" y="30"/>
                      <a:pt x="92" y="24"/>
                    </a:cubicBezTo>
                    <a:cubicBezTo>
                      <a:pt x="88" y="24"/>
                      <a:pt x="82" y="27"/>
                      <a:pt x="86" y="29"/>
                    </a:cubicBezTo>
                    <a:close/>
                    <a:moveTo>
                      <a:pt x="248" y="29"/>
                    </a:moveTo>
                    <a:cubicBezTo>
                      <a:pt x="248" y="29"/>
                      <a:pt x="248" y="29"/>
                      <a:pt x="248" y="29"/>
                    </a:cubicBezTo>
                    <a:cubicBezTo>
                      <a:pt x="252" y="30"/>
                      <a:pt x="255" y="30"/>
                      <a:pt x="255" y="26"/>
                    </a:cubicBezTo>
                    <a:cubicBezTo>
                      <a:pt x="252" y="26"/>
                      <a:pt x="249" y="27"/>
                      <a:pt x="248" y="29"/>
                    </a:cubicBezTo>
                    <a:close/>
                    <a:moveTo>
                      <a:pt x="63" y="28"/>
                    </a:moveTo>
                    <a:cubicBezTo>
                      <a:pt x="63" y="28"/>
                      <a:pt x="63" y="28"/>
                      <a:pt x="63" y="28"/>
                    </a:cubicBezTo>
                    <a:cubicBezTo>
                      <a:pt x="49" y="29"/>
                      <a:pt x="45" y="36"/>
                      <a:pt x="32" y="41"/>
                    </a:cubicBezTo>
                    <a:cubicBezTo>
                      <a:pt x="34" y="39"/>
                      <a:pt x="33" y="38"/>
                      <a:pt x="31" y="37"/>
                    </a:cubicBezTo>
                    <a:cubicBezTo>
                      <a:pt x="30" y="40"/>
                      <a:pt x="26" y="38"/>
                      <a:pt x="27" y="42"/>
                    </a:cubicBezTo>
                    <a:cubicBezTo>
                      <a:pt x="27" y="44"/>
                      <a:pt x="31" y="43"/>
                      <a:pt x="31" y="45"/>
                    </a:cubicBezTo>
                    <a:cubicBezTo>
                      <a:pt x="28" y="47"/>
                      <a:pt x="25" y="48"/>
                      <a:pt x="26" y="54"/>
                    </a:cubicBezTo>
                    <a:cubicBezTo>
                      <a:pt x="34" y="53"/>
                      <a:pt x="29" y="48"/>
                      <a:pt x="36" y="46"/>
                    </a:cubicBezTo>
                    <a:cubicBezTo>
                      <a:pt x="45" y="47"/>
                      <a:pt x="49" y="35"/>
                      <a:pt x="55" y="37"/>
                    </a:cubicBezTo>
                    <a:cubicBezTo>
                      <a:pt x="54" y="41"/>
                      <a:pt x="49" y="41"/>
                      <a:pt x="49" y="45"/>
                    </a:cubicBezTo>
                    <a:cubicBezTo>
                      <a:pt x="53" y="45"/>
                      <a:pt x="53" y="41"/>
                      <a:pt x="58" y="41"/>
                    </a:cubicBezTo>
                    <a:cubicBezTo>
                      <a:pt x="58" y="43"/>
                      <a:pt x="58" y="44"/>
                      <a:pt x="59" y="45"/>
                    </a:cubicBezTo>
                    <a:cubicBezTo>
                      <a:pt x="54" y="48"/>
                      <a:pt x="50" y="52"/>
                      <a:pt x="45" y="55"/>
                    </a:cubicBezTo>
                    <a:cubicBezTo>
                      <a:pt x="49" y="60"/>
                      <a:pt x="37" y="61"/>
                      <a:pt x="41" y="65"/>
                    </a:cubicBezTo>
                    <a:cubicBezTo>
                      <a:pt x="54" y="50"/>
                      <a:pt x="72" y="48"/>
                      <a:pt x="84" y="32"/>
                    </a:cubicBezTo>
                    <a:cubicBezTo>
                      <a:pt x="75" y="29"/>
                      <a:pt x="72" y="42"/>
                      <a:pt x="61" y="42"/>
                    </a:cubicBezTo>
                    <a:cubicBezTo>
                      <a:pt x="64" y="39"/>
                      <a:pt x="66" y="35"/>
                      <a:pt x="69" y="32"/>
                    </a:cubicBezTo>
                    <a:cubicBezTo>
                      <a:pt x="66" y="33"/>
                      <a:pt x="59" y="37"/>
                      <a:pt x="58" y="35"/>
                    </a:cubicBezTo>
                    <a:cubicBezTo>
                      <a:pt x="60" y="33"/>
                      <a:pt x="63" y="32"/>
                      <a:pt x="63" y="28"/>
                    </a:cubicBezTo>
                    <a:close/>
                    <a:moveTo>
                      <a:pt x="157" y="45"/>
                    </a:moveTo>
                    <a:cubicBezTo>
                      <a:pt x="157" y="45"/>
                      <a:pt x="157" y="45"/>
                      <a:pt x="157" y="45"/>
                    </a:cubicBezTo>
                    <a:cubicBezTo>
                      <a:pt x="150" y="50"/>
                      <a:pt x="142" y="54"/>
                      <a:pt x="138" y="60"/>
                    </a:cubicBezTo>
                    <a:cubicBezTo>
                      <a:pt x="146" y="59"/>
                      <a:pt x="149" y="53"/>
                      <a:pt x="157" y="52"/>
                    </a:cubicBezTo>
                    <a:cubicBezTo>
                      <a:pt x="162" y="41"/>
                      <a:pt x="177" y="39"/>
                      <a:pt x="185" y="31"/>
                    </a:cubicBezTo>
                    <a:cubicBezTo>
                      <a:pt x="173" y="29"/>
                      <a:pt x="166" y="38"/>
                      <a:pt x="157" y="45"/>
                    </a:cubicBezTo>
                    <a:close/>
                    <a:moveTo>
                      <a:pt x="14" y="42"/>
                    </a:moveTo>
                    <a:cubicBezTo>
                      <a:pt x="14" y="42"/>
                      <a:pt x="14" y="42"/>
                      <a:pt x="14" y="42"/>
                    </a:cubicBezTo>
                    <a:cubicBezTo>
                      <a:pt x="19" y="42"/>
                      <a:pt x="23" y="33"/>
                      <a:pt x="18" y="31"/>
                    </a:cubicBezTo>
                    <a:cubicBezTo>
                      <a:pt x="16" y="34"/>
                      <a:pt x="14" y="37"/>
                      <a:pt x="14" y="42"/>
                    </a:cubicBezTo>
                    <a:close/>
                    <a:moveTo>
                      <a:pt x="158" y="57"/>
                    </a:moveTo>
                    <a:cubicBezTo>
                      <a:pt x="158" y="57"/>
                      <a:pt x="158" y="57"/>
                      <a:pt x="158" y="57"/>
                    </a:cubicBezTo>
                    <a:cubicBezTo>
                      <a:pt x="155" y="71"/>
                      <a:pt x="138" y="70"/>
                      <a:pt x="131" y="80"/>
                    </a:cubicBezTo>
                    <a:cubicBezTo>
                      <a:pt x="144" y="78"/>
                      <a:pt x="151" y="69"/>
                      <a:pt x="162" y="65"/>
                    </a:cubicBezTo>
                    <a:cubicBezTo>
                      <a:pt x="161" y="62"/>
                      <a:pt x="162" y="60"/>
                      <a:pt x="163" y="59"/>
                    </a:cubicBezTo>
                    <a:cubicBezTo>
                      <a:pt x="177" y="50"/>
                      <a:pt x="192" y="45"/>
                      <a:pt x="203" y="33"/>
                    </a:cubicBezTo>
                    <a:cubicBezTo>
                      <a:pt x="183" y="36"/>
                      <a:pt x="175" y="51"/>
                      <a:pt x="158" y="57"/>
                    </a:cubicBezTo>
                    <a:close/>
                    <a:moveTo>
                      <a:pt x="86" y="46"/>
                    </a:moveTo>
                    <a:cubicBezTo>
                      <a:pt x="86" y="46"/>
                      <a:pt x="86" y="46"/>
                      <a:pt x="86" y="46"/>
                    </a:cubicBezTo>
                    <a:cubicBezTo>
                      <a:pt x="92" y="44"/>
                      <a:pt x="97" y="41"/>
                      <a:pt x="98" y="35"/>
                    </a:cubicBezTo>
                    <a:cubicBezTo>
                      <a:pt x="90" y="35"/>
                      <a:pt x="87" y="40"/>
                      <a:pt x="86" y="46"/>
                    </a:cubicBezTo>
                    <a:close/>
                    <a:moveTo>
                      <a:pt x="181" y="38"/>
                    </a:moveTo>
                    <a:cubicBezTo>
                      <a:pt x="181" y="38"/>
                      <a:pt x="181" y="38"/>
                      <a:pt x="181" y="38"/>
                    </a:cubicBezTo>
                    <a:cubicBezTo>
                      <a:pt x="184" y="38"/>
                      <a:pt x="188" y="38"/>
                      <a:pt x="187" y="35"/>
                    </a:cubicBezTo>
                    <a:cubicBezTo>
                      <a:pt x="184" y="35"/>
                      <a:pt x="182" y="36"/>
                      <a:pt x="181" y="38"/>
                    </a:cubicBezTo>
                    <a:close/>
                    <a:moveTo>
                      <a:pt x="215" y="36"/>
                    </a:moveTo>
                    <a:cubicBezTo>
                      <a:pt x="215" y="36"/>
                      <a:pt x="215" y="36"/>
                      <a:pt x="215" y="36"/>
                    </a:cubicBezTo>
                    <a:cubicBezTo>
                      <a:pt x="204" y="34"/>
                      <a:pt x="200" y="41"/>
                      <a:pt x="192" y="43"/>
                    </a:cubicBezTo>
                    <a:cubicBezTo>
                      <a:pt x="184" y="56"/>
                      <a:pt x="170" y="62"/>
                      <a:pt x="161" y="74"/>
                    </a:cubicBezTo>
                    <a:cubicBezTo>
                      <a:pt x="180" y="68"/>
                      <a:pt x="189" y="52"/>
                      <a:pt x="206" y="43"/>
                    </a:cubicBezTo>
                    <a:cubicBezTo>
                      <a:pt x="204" y="48"/>
                      <a:pt x="198" y="48"/>
                      <a:pt x="196" y="54"/>
                    </a:cubicBezTo>
                    <a:cubicBezTo>
                      <a:pt x="206" y="50"/>
                      <a:pt x="216" y="45"/>
                      <a:pt x="215" y="36"/>
                    </a:cubicBezTo>
                    <a:close/>
                    <a:moveTo>
                      <a:pt x="212" y="50"/>
                    </a:moveTo>
                    <a:cubicBezTo>
                      <a:pt x="212" y="50"/>
                      <a:pt x="212" y="50"/>
                      <a:pt x="212" y="50"/>
                    </a:cubicBezTo>
                    <a:cubicBezTo>
                      <a:pt x="215" y="44"/>
                      <a:pt x="225" y="46"/>
                      <a:pt x="227" y="38"/>
                    </a:cubicBezTo>
                    <a:cubicBezTo>
                      <a:pt x="219" y="39"/>
                      <a:pt x="211" y="45"/>
                      <a:pt x="212" y="50"/>
                    </a:cubicBezTo>
                    <a:close/>
                    <a:moveTo>
                      <a:pt x="226" y="54"/>
                    </a:moveTo>
                    <a:cubicBezTo>
                      <a:pt x="226" y="54"/>
                      <a:pt x="226" y="54"/>
                      <a:pt x="226" y="54"/>
                    </a:cubicBezTo>
                    <a:cubicBezTo>
                      <a:pt x="232" y="50"/>
                      <a:pt x="241" y="47"/>
                      <a:pt x="246" y="40"/>
                    </a:cubicBezTo>
                    <a:cubicBezTo>
                      <a:pt x="239" y="39"/>
                      <a:pt x="232" y="43"/>
                      <a:pt x="226" y="46"/>
                    </a:cubicBezTo>
                    <a:cubicBezTo>
                      <a:pt x="212" y="53"/>
                      <a:pt x="198" y="65"/>
                      <a:pt x="185" y="71"/>
                    </a:cubicBezTo>
                    <a:cubicBezTo>
                      <a:pt x="183" y="72"/>
                      <a:pt x="181" y="71"/>
                      <a:pt x="180" y="71"/>
                    </a:cubicBezTo>
                    <a:cubicBezTo>
                      <a:pt x="170" y="75"/>
                      <a:pt x="163" y="85"/>
                      <a:pt x="158" y="90"/>
                    </a:cubicBezTo>
                    <a:cubicBezTo>
                      <a:pt x="160" y="87"/>
                      <a:pt x="158" y="93"/>
                      <a:pt x="158" y="94"/>
                    </a:cubicBezTo>
                    <a:cubicBezTo>
                      <a:pt x="171" y="96"/>
                      <a:pt x="180" y="83"/>
                      <a:pt x="189" y="76"/>
                    </a:cubicBezTo>
                    <a:cubicBezTo>
                      <a:pt x="183" y="75"/>
                      <a:pt x="180" y="82"/>
                      <a:pt x="177" y="79"/>
                    </a:cubicBezTo>
                    <a:cubicBezTo>
                      <a:pt x="196" y="70"/>
                      <a:pt x="209" y="63"/>
                      <a:pt x="226" y="54"/>
                    </a:cubicBezTo>
                    <a:close/>
                    <a:moveTo>
                      <a:pt x="228" y="55"/>
                    </a:moveTo>
                    <a:cubicBezTo>
                      <a:pt x="228" y="55"/>
                      <a:pt x="228" y="55"/>
                      <a:pt x="228" y="55"/>
                    </a:cubicBezTo>
                    <a:cubicBezTo>
                      <a:pt x="217" y="62"/>
                      <a:pt x="205" y="71"/>
                      <a:pt x="194" y="75"/>
                    </a:cubicBezTo>
                    <a:cubicBezTo>
                      <a:pt x="192" y="80"/>
                      <a:pt x="175" y="85"/>
                      <a:pt x="181" y="88"/>
                    </a:cubicBezTo>
                    <a:cubicBezTo>
                      <a:pt x="204" y="77"/>
                      <a:pt x="222" y="62"/>
                      <a:pt x="243" y="50"/>
                    </a:cubicBezTo>
                    <a:cubicBezTo>
                      <a:pt x="238" y="45"/>
                      <a:pt x="233" y="52"/>
                      <a:pt x="228" y="55"/>
                    </a:cubicBezTo>
                    <a:close/>
                    <a:moveTo>
                      <a:pt x="88" y="62"/>
                    </a:moveTo>
                    <a:cubicBezTo>
                      <a:pt x="88" y="62"/>
                      <a:pt x="88" y="62"/>
                      <a:pt x="88" y="62"/>
                    </a:cubicBezTo>
                    <a:cubicBezTo>
                      <a:pt x="98" y="58"/>
                      <a:pt x="108" y="53"/>
                      <a:pt x="115" y="45"/>
                    </a:cubicBezTo>
                    <a:cubicBezTo>
                      <a:pt x="104" y="44"/>
                      <a:pt x="94" y="54"/>
                      <a:pt x="88" y="62"/>
                    </a:cubicBezTo>
                    <a:close/>
                    <a:moveTo>
                      <a:pt x="17" y="50"/>
                    </a:moveTo>
                    <a:cubicBezTo>
                      <a:pt x="17" y="50"/>
                      <a:pt x="17" y="50"/>
                      <a:pt x="17" y="50"/>
                    </a:cubicBezTo>
                    <a:cubicBezTo>
                      <a:pt x="22" y="50"/>
                      <a:pt x="23" y="48"/>
                      <a:pt x="24" y="45"/>
                    </a:cubicBezTo>
                    <a:cubicBezTo>
                      <a:pt x="21" y="45"/>
                      <a:pt x="19" y="47"/>
                      <a:pt x="17" y="50"/>
                    </a:cubicBezTo>
                    <a:close/>
                    <a:moveTo>
                      <a:pt x="22" y="70"/>
                    </a:moveTo>
                    <a:cubicBezTo>
                      <a:pt x="22" y="70"/>
                      <a:pt x="22" y="70"/>
                      <a:pt x="22" y="70"/>
                    </a:cubicBezTo>
                    <a:cubicBezTo>
                      <a:pt x="19" y="71"/>
                      <a:pt x="17" y="74"/>
                      <a:pt x="14" y="75"/>
                    </a:cubicBezTo>
                    <a:cubicBezTo>
                      <a:pt x="17" y="100"/>
                      <a:pt x="14" y="122"/>
                      <a:pt x="18" y="144"/>
                    </a:cubicBezTo>
                    <a:cubicBezTo>
                      <a:pt x="22" y="139"/>
                      <a:pt x="28" y="130"/>
                      <a:pt x="27" y="125"/>
                    </a:cubicBezTo>
                    <a:cubicBezTo>
                      <a:pt x="27" y="126"/>
                      <a:pt x="21" y="129"/>
                      <a:pt x="21" y="126"/>
                    </a:cubicBezTo>
                    <a:cubicBezTo>
                      <a:pt x="23" y="120"/>
                      <a:pt x="20" y="118"/>
                      <a:pt x="18" y="113"/>
                    </a:cubicBezTo>
                    <a:cubicBezTo>
                      <a:pt x="19" y="109"/>
                      <a:pt x="27" y="101"/>
                      <a:pt x="19" y="98"/>
                    </a:cubicBezTo>
                    <a:cubicBezTo>
                      <a:pt x="22" y="94"/>
                      <a:pt x="26" y="91"/>
                      <a:pt x="30" y="88"/>
                    </a:cubicBezTo>
                    <a:cubicBezTo>
                      <a:pt x="30" y="90"/>
                      <a:pt x="29" y="92"/>
                      <a:pt x="32" y="92"/>
                    </a:cubicBezTo>
                    <a:cubicBezTo>
                      <a:pt x="38" y="89"/>
                      <a:pt x="41" y="84"/>
                      <a:pt x="46" y="80"/>
                    </a:cubicBezTo>
                    <a:cubicBezTo>
                      <a:pt x="50" y="77"/>
                      <a:pt x="58" y="74"/>
                      <a:pt x="59" y="68"/>
                    </a:cubicBezTo>
                    <a:cubicBezTo>
                      <a:pt x="49" y="70"/>
                      <a:pt x="41" y="81"/>
                      <a:pt x="35" y="83"/>
                    </a:cubicBezTo>
                    <a:cubicBezTo>
                      <a:pt x="39" y="72"/>
                      <a:pt x="52" y="70"/>
                      <a:pt x="59" y="61"/>
                    </a:cubicBezTo>
                    <a:cubicBezTo>
                      <a:pt x="61" y="61"/>
                      <a:pt x="60" y="65"/>
                      <a:pt x="61" y="65"/>
                    </a:cubicBezTo>
                    <a:cubicBezTo>
                      <a:pt x="68" y="58"/>
                      <a:pt x="79" y="56"/>
                      <a:pt x="82" y="45"/>
                    </a:cubicBezTo>
                    <a:cubicBezTo>
                      <a:pt x="74" y="49"/>
                      <a:pt x="68" y="55"/>
                      <a:pt x="59" y="54"/>
                    </a:cubicBezTo>
                    <a:cubicBezTo>
                      <a:pt x="59" y="57"/>
                      <a:pt x="56" y="58"/>
                      <a:pt x="59" y="60"/>
                    </a:cubicBezTo>
                    <a:cubicBezTo>
                      <a:pt x="52" y="60"/>
                      <a:pt x="45" y="69"/>
                      <a:pt x="37" y="73"/>
                    </a:cubicBezTo>
                    <a:cubicBezTo>
                      <a:pt x="32" y="75"/>
                      <a:pt x="28" y="79"/>
                      <a:pt x="26" y="83"/>
                    </a:cubicBezTo>
                    <a:cubicBezTo>
                      <a:pt x="26" y="87"/>
                      <a:pt x="30" y="80"/>
                      <a:pt x="30" y="84"/>
                    </a:cubicBezTo>
                    <a:cubicBezTo>
                      <a:pt x="26" y="85"/>
                      <a:pt x="22" y="92"/>
                      <a:pt x="18" y="88"/>
                    </a:cubicBezTo>
                    <a:cubicBezTo>
                      <a:pt x="20" y="84"/>
                      <a:pt x="25" y="83"/>
                      <a:pt x="26" y="78"/>
                    </a:cubicBezTo>
                    <a:cubicBezTo>
                      <a:pt x="22" y="77"/>
                      <a:pt x="19" y="84"/>
                      <a:pt x="16" y="80"/>
                    </a:cubicBezTo>
                    <a:cubicBezTo>
                      <a:pt x="17" y="77"/>
                      <a:pt x="24" y="69"/>
                      <a:pt x="22" y="70"/>
                    </a:cubicBezTo>
                    <a:close/>
                    <a:moveTo>
                      <a:pt x="21" y="76"/>
                    </a:moveTo>
                    <a:cubicBezTo>
                      <a:pt x="21" y="76"/>
                      <a:pt x="21" y="76"/>
                      <a:pt x="21" y="76"/>
                    </a:cubicBezTo>
                    <a:cubicBezTo>
                      <a:pt x="29" y="75"/>
                      <a:pt x="34" y="70"/>
                      <a:pt x="38" y="65"/>
                    </a:cubicBezTo>
                    <a:cubicBezTo>
                      <a:pt x="32" y="68"/>
                      <a:pt x="22" y="68"/>
                      <a:pt x="21" y="76"/>
                    </a:cubicBezTo>
                    <a:close/>
                    <a:moveTo>
                      <a:pt x="21" y="60"/>
                    </a:moveTo>
                    <a:cubicBezTo>
                      <a:pt x="21" y="60"/>
                      <a:pt x="21" y="60"/>
                      <a:pt x="21" y="60"/>
                    </a:cubicBezTo>
                    <a:cubicBezTo>
                      <a:pt x="19" y="63"/>
                      <a:pt x="10" y="64"/>
                      <a:pt x="14" y="69"/>
                    </a:cubicBezTo>
                    <a:cubicBezTo>
                      <a:pt x="16" y="66"/>
                      <a:pt x="24" y="63"/>
                      <a:pt x="21" y="60"/>
                    </a:cubicBezTo>
                    <a:close/>
                    <a:moveTo>
                      <a:pt x="24" y="52"/>
                    </a:moveTo>
                    <a:cubicBezTo>
                      <a:pt x="24" y="52"/>
                      <a:pt x="24" y="52"/>
                      <a:pt x="24" y="52"/>
                    </a:cubicBezTo>
                    <a:cubicBezTo>
                      <a:pt x="19" y="52"/>
                      <a:pt x="17" y="56"/>
                      <a:pt x="16" y="61"/>
                    </a:cubicBezTo>
                    <a:cubicBezTo>
                      <a:pt x="20" y="59"/>
                      <a:pt x="25" y="58"/>
                      <a:pt x="24" y="52"/>
                    </a:cubicBezTo>
                    <a:close/>
                    <a:moveTo>
                      <a:pt x="17" y="55"/>
                    </a:moveTo>
                    <a:cubicBezTo>
                      <a:pt x="17" y="55"/>
                      <a:pt x="17" y="55"/>
                      <a:pt x="17" y="55"/>
                    </a:cubicBezTo>
                    <a:cubicBezTo>
                      <a:pt x="15" y="55"/>
                      <a:pt x="14" y="56"/>
                      <a:pt x="13" y="57"/>
                    </a:cubicBezTo>
                    <a:cubicBezTo>
                      <a:pt x="15" y="57"/>
                      <a:pt x="16" y="56"/>
                      <a:pt x="17" y="55"/>
                    </a:cubicBezTo>
                    <a:close/>
                    <a:moveTo>
                      <a:pt x="19" y="68"/>
                    </a:moveTo>
                    <a:cubicBezTo>
                      <a:pt x="19" y="68"/>
                      <a:pt x="19" y="68"/>
                      <a:pt x="19" y="68"/>
                    </a:cubicBezTo>
                    <a:cubicBezTo>
                      <a:pt x="30" y="62"/>
                      <a:pt x="41" y="57"/>
                      <a:pt x="47" y="47"/>
                    </a:cubicBezTo>
                    <a:cubicBezTo>
                      <a:pt x="38" y="54"/>
                      <a:pt x="26" y="58"/>
                      <a:pt x="19" y="68"/>
                    </a:cubicBezTo>
                    <a:close/>
                    <a:moveTo>
                      <a:pt x="63" y="70"/>
                    </a:moveTo>
                    <a:cubicBezTo>
                      <a:pt x="63" y="70"/>
                      <a:pt x="63" y="70"/>
                      <a:pt x="63" y="70"/>
                    </a:cubicBezTo>
                    <a:cubicBezTo>
                      <a:pt x="60" y="77"/>
                      <a:pt x="54" y="79"/>
                      <a:pt x="50" y="84"/>
                    </a:cubicBezTo>
                    <a:cubicBezTo>
                      <a:pt x="56" y="83"/>
                      <a:pt x="60" y="73"/>
                      <a:pt x="66" y="75"/>
                    </a:cubicBezTo>
                    <a:cubicBezTo>
                      <a:pt x="56" y="88"/>
                      <a:pt x="38" y="93"/>
                      <a:pt x="30" y="107"/>
                    </a:cubicBezTo>
                    <a:cubicBezTo>
                      <a:pt x="45" y="105"/>
                      <a:pt x="52" y="88"/>
                      <a:pt x="64" y="87"/>
                    </a:cubicBezTo>
                    <a:cubicBezTo>
                      <a:pt x="59" y="95"/>
                      <a:pt x="46" y="96"/>
                      <a:pt x="44" y="107"/>
                    </a:cubicBezTo>
                    <a:cubicBezTo>
                      <a:pt x="55" y="105"/>
                      <a:pt x="56" y="92"/>
                      <a:pt x="70" y="92"/>
                    </a:cubicBezTo>
                    <a:cubicBezTo>
                      <a:pt x="71" y="89"/>
                      <a:pt x="69" y="89"/>
                      <a:pt x="68" y="88"/>
                    </a:cubicBezTo>
                    <a:cubicBezTo>
                      <a:pt x="74" y="87"/>
                      <a:pt x="80" y="78"/>
                      <a:pt x="79" y="74"/>
                    </a:cubicBezTo>
                    <a:cubicBezTo>
                      <a:pt x="77" y="77"/>
                      <a:pt x="75" y="80"/>
                      <a:pt x="69" y="80"/>
                    </a:cubicBezTo>
                    <a:cubicBezTo>
                      <a:pt x="70" y="76"/>
                      <a:pt x="77" y="77"/>
                      <a:pt x="77" y="71"/>
                    </a:cubicBezTo>
                    <a:cubicBezTo>
                      <a:pt x="75" y="71"/>
                      <a:pt x="73" y="72"/>
                      <a:pt x="73" y="70"/>
                    </a:cubicBezTo>
                    <a:cubicBezTo>
                      <a:pt x="79" y="61"/>
                      <a:pt x="92" y="59"/>
                      <a:pt x="96" y="48"/>
                    </a:cubicBezTo>
                    <a:cubicBezTo>
                      <a:pt x="82" y="48"/>
                      <a:pt x="75" y="65"/>
                      <a:pt x="63" y="70"/>
                    </a:cubicBezTo>
                    <a:close/>
                    <a:moveTo>
                      <a:pt x="227" y="69"/>
                    </a:moveTo>
                    <a:cubicBezTo>
                      <a:pt x="227" y="69"/>
                      <a:pt x="227" y="69"/>
                      <a:pt x="227" y="69"/>
                    </a:cubicBezTo>
                    <a:cubicBezTo>
                      <a:pt x="237" y="65"/>
                      <a:pt x="246" y="58"/>
                      <a:pt x="255" y="52"/>
                    </a:cubicBezTo>
                    <a:cubicBezTo>
                      <a:pt x="258" y="55"/>
                      <a:pt x="264" y="52"/>
                      <a:pt x="265" y="48"/>
                    </a:cubicBezTo>
                    <a:cubicBezTo>
                      <a:pt x="253" y="48"/>
                      <a:pt x="237" y="57"/>
                      <a:pt x="227" y="69"/>
                    </a:cubicBezTo>
                    <a:close/>
                    <a:moveTo>
                      <a:pt x="218" y="89"/>
                    </a:moveTo>
                    <a:cubicBezTo>
                      <a:pt x="218" y="89"/>
                      <a:pt x="218" y="89"/>
                      <a:pt x="218" y="89"/>
                    </a:cubicBezTo>
                    <a:cubicBezTo>
                      <a:pt x="219" y="89"/>
                      <a:pt x="219" y="90"/>
                      <a:pt x="219" y="92"/>
                    </a:cubicBezTo>
                    <a:cubicBezTo>
                      <a:pt x="224" y="91"/>
                      <a:pt x="228" y="89"/>
                      <a:pt x="231" y="85"/>
                    </a:cubicBezTo>
                    <a:cubicBezTo>
                      <a:pt x="228" y="85"/>
                      <a:pt x="227" y="84"/>
                      <a:pt x="227" y="83"/>
                    </a:cubicBezTo>
                    <a:cubicBezTo>
                      <a:pt x="242" y="73"/>
                      <a:pt x="258" y="65"/>
                      <a:pt x="274" y="56"/>
                    </a:cubicBezTo>
                    <a:cubicBezTo>
                      <a:pt x="274" y="53"/>
                      <a:pt x="272" y="52"/>
                      <a:pt x="270" y="51"/>
                    </a:cubicBezTo>
                    <a:cubicBezTo>
                      <a:pt x="252" y="63"/>
                      <a:pt x="228" y="70"/>
                      <a:pt x="218" y="89"/>
                    </a:cubicBezTo>
                    <a:close/>
                    <a:moveTo>
                      <a:pt x="134" y="64"/>
                    </a:moveTo>
                    <a:cubicBezTo>
                      <a:pt x="134" y="64"/>
                      <a:pt x="134" y="64"/>
                      <a:pt x="134" y="64"/>
                    </a:cubicBezTo>
                    <a:cubicBezTo>
                      <a:pt x="131" y="70"/>
                      <a:pt x="126" y="72"/>
                      <a:pt x="121" y="79"/>
                    </a:cubicBezTo>
                    <a:cubicBezTo>
                      <a:pt x="129" y="81"/>
                      <a:pt x="135" y="73"/>
                      <a:pt x="140" y="69"/>
                    </a:cubicBezTo>
                    <a:cubicBezTo>
                      <a:pt x="146" y="64"/>
                      <a:pt x="156" y="61"/>
                      <a:pt x="158" y="54"/>
                    </a:cubicBezTo>
                    <a:cubicBezTo>
                      <a:pt x="149" y="55"/>
                      <a:pt x="139" y="70"/>
                      <a:pt x="134" y="64"/>
                    </a:cubicBezTo>
                    <a:close/>
                    <a:moveTo>
                      <a:pt x="83" y="79"/>
                    </a:moveTo>
                    <a:cubicBezTo>
                      <a:pt x="83" y="79"/>
                      <a:pt x="83" y="79"/>
                      <a:pt x="83" y="79"/>
                    </a:cubicBezTo>
                    <a:cubicBezTo>
                      <a:pt x="92" y="72"/>
                      <a:pt x="102" y="66"/>
                      <a:pt x="110" y="57"/>
                    </a:cubicBezTo>
                    <a:cubicBezTo>
                      <a:pt x="97" y="60"/>
                      <a:pt x="85" y="70"/>
                      <a:pt x="83" y="79"/>
                    </a:cubicBezTo>
                    <a:close/>
                    <a:moveTo>
                      <a:pt x="248" y="83"/>
                    </a:moveTo>
                    <a:cubicBezTo>
                      <a:pt x="248" y="83"/>
                      <a:pt x="248" y="83"/>
                      <a:pt x="248" y="83"/>
                    </a:cubicBezTo>
                    <a:cubicBezTo>
                      <a:pt x="253" y="81"/>
                      <a:pt x="259" y="79"/>
                      <a:pt x="261" y="74"/>
                    </a:cubicBezTo>
                    <a:cubicBezTo>
                      <a:pt x="255" y="75"/>
                      <a:pt x="250" y="77"/>
                      <a:pt x="248" y="83"/>
                    </a:cubicBezTo>
                    <a:close/>
                    <a:moveTo>
                      <a:pt x="256" y="84"/>
                    </a:moveTo>
                    <a:cubicBezTo>
                      <a:pt x="256" y="84"/>
                      <a:pt x="256" y="84"/>
                      <a:pt x="256" y="84"/>
                    </a:cubicBezTo>
                    <a:cubicBezTo>
                      <a:pt x="262" y="85"/>
                      <a:pt x="273" y="79"/>
                      <a:pt x="276" y="73"/>
                    </a:cubicBezTo>
                    <a:cubicBezTo>
                      <a:pt x="275" y="72"/>
                      <a:pt x="274" y="71"/>
                      <a:pt x="274" y="70"/>
                    </a:cubicBezTo>
                    <a:cubicBezTo>
                      <a:pt x="267" y="74"/>
                      <a:pt x="258" y="76"/>
                      <a:pt x="256" y="84"/>
                    </a:cubicBezTo>
                    <a:close/>
                    <a:moveTo>
                      <a:pt x="256" y="74"/>
                    </a:moveTo>
                    <a:cubicBezTo>
                      <a:pt x="256" y="74"/>
                      <a:pt x="256" y="74"/>
                      <a:pt x="256" y="74"/>
                    </a:cubicBezTo>
                    <a:cubicBezTo>
                      <a:pt x="262" y="70"/>
                      <a:pt x="270" y="69"/>
                      <a:pt x="275" y="64"/>
                    </a:cubicBezTo>
                    <a:cubicBezTo>
                      <a:pt x="263" y="63"/>
                      <a:pt x="246" y="71"/>
                      <a:pt x="242" y="80"/>
                    </a:cubicBezTo>
                    <a:cubicBezTo>
                      <a:pt x="247" y="82"/>
                      <a:pt x="251" y="77"/>
                      <a:pt x="256" y="74"/>
                    </a:cubicBezTo>
                    <a:close/>
                    <a:moveTo>
                      <a:pt x="102" y="73"/>
                    </a:moveTo>
                    <a:cubicBezTo>
                      <a:pt x="102" y="73"/>
                      <a:pt x="102" y="73"/>
                      <a:pt x="102" y="73"/>
                    </a:cubicBezTo>
                    <a:cubicBezTo>
                      <a:pt x="106" y="73"/>
                      <a:pt x="107" y="70"/>
                      <a:pt x="108" y="68"/>
                    </a:cubicBezTo>
                    <a:cubicBezTo>
                      <a:pt x="104" y="67"/>
                      <a:pt x="102" y="69"/>
                      <a:pt x="102" y="73"/>
                    </a:cubicBezTo>
                    <a:close/>
                    <a:moveTo>
                      <a:pt x="135" y="94"/>
                    </a:moveTo>
                    <a:cubicBezTo>
                      <a:pt x="135" y="94"/>
                      <a:pt x="135" y="94"/>
                      <a:pt x="135" y="94"/>
                    </a:cubicBezTo>
                    <a:cubicBezTo>
                      <a:pt x="134" y="95"/>
                      <a:pt x="131" y="94"/>
                      <a:pt x="130" y="94"/>
                    </a:cubicBezTo>
                    <a:cubicBezTo>
                      <a:pt x="127" y="96"/>
                      <a:pt x="129" y="98"/>
                      <a:pt x="126" y="98"/>
                    </a:cubicBezTo>
                    <a:cubicBezTo>
                      <a:pt x="124" y="98"/>
                      <a:pt x="122" y="90"/>
                      <a:pt x="120" y="97"/>
                    </a:cubicBezTo>
                    <a:cubicBezTo>
                      <a:pt x="121" y="97"/>
                      <a:pt x="122" y="97"/>
                      <a:pt x="122" y="98"/>
                    </a:cubicBezTo>
                    <a:cubicBezTo>
                      <a:pt x="119" y="97"/>
                      <a:pt x="119" y="100"/>
                      <a:pt x="116" y="99"/>
                    </a:cubicBezTo>
                    <a:cubicBezTo>
                      <a:pt x="109" y="111"/>
                      <a:pt x="98" y="118"/>
                      <a:pt x="84" y="124"/>
                    </a:cubicBezTo>
                    <a:cubicBezTo>
                      <a:pt x="93" y="133"/>
                      <a:pt x="109" y="114"/>
                      <a:pt x="114" y="110"/>
                    </a:cubicBezTo>
                    <a:cubicBezTo>
                      <a:pt x="114" y="117"/>
                      <a:pt x="118" y="108"/>
                      <a:pt x="122" y="113"/>
                    </a:cubicBezTo>
                    <a:cubicBezTo>
                      <a:pt x="125" y="109"/>
                      <a:pt x="128" y="106"/>
                      <a:pt x="129" y="101"/>
                    </a:cubicBezTo>
                    <a:cubicBezTo>
                      <a:pt x="134" y="99"/>
                      <a:pt x="131" y="101"/>
                      <a:pt x="135" y="102"/>
                    </a:cubicBezTo>
                    <a:cubicBezTo>
                      <a:pt x="146" y="92"/>
                      <a:pt x="159" y="85"/>
                      <a:pt x="170" y="74"/>
                    </a:cubicBezTo>
                    <a:cubicBezTo>
                      <a:pt x="158" y="77"/>
                      <a:pt x="146" y="89"/>
                      <a:pt x="135" y="94"/>
                    </a:cubicBezTo>
                    <a:close/>
                    <a:moveTo>
                      <a:pt x="94" y="79"/>
                    </a:moveTo>
                    <a:cubicBezTo>
                      <a:pt x="94" y="79"/>
                      <a:pt x="94" y="79"/>
                      <a:pt x="94" y="79"/>
                    </a:cubicBezTo>
                    <a:cubicBezTo>
                      <a:pt x="98" y="79"/>
                      <a:pt x="100" y="78"/>
                      <a:pt x="101" y="76"/>
                    </a:cubicBezTo>
                    <a:cubicBezTo>
                      <a:pt x="98" y="76"/>
                      <a:pt x="95" y="75"/>
                      <a:pt x="94" y="79"/>
                    </a:cubicBezTo>
                    <a:close/>
                    <a:moveTo>
                      <a:pt x="101" y="80"/>
                    </a:moveTo>
                    <a:cubicBezTo>
                      <a:pt x="101" y="80"/>
                      <a:pt x="101" y="80"/>
                      <a:pt x="101" y="80"/>
                    </a:cubicBezTo>
                    <a:cubicBezTo>
                      <a:pt x="95" y="86"/>
                      <a:pt x="84" y="90"/>
                      <a:pt x="80" y="94"/>
                    </a:cubicBezTo>
                    <a:cubicBezTo>
                      <a:pt x="80" y="95"/>
                      <a:pt x="80" y="99"/>
                      <a:pt x="80" y="98"/>
                    </a:cubicBezTo>
                    <a:cubicBezTo>
                      <a:pt x="77" y="102"/>
                      <a:pt x="65" y="106"/>
                      <a:pt x="61" y="117"/>
                    </a:cubicBezTo>
                    <a:cubicBezTo>
                      <a:pt x="53" y="124"/>
                      <a:pt x="42" y="129"/>
                      <a:pt x="36" y="139"/>
                    </a:cubicBezTo>
                    <a:cubicBezTo>
                      <a:pt x="50" y="136"/>
                      <a:pt x="62" y="121"/>
                      <a:pt x="74" y="111"/>
                    </a:cubicBezTo>
                    <a:cubicBezTo>
                      <a:pt x="79" y="107"/>
                      <a:pt x="83" y="104"/>
                      <a:pt x="87" y="101"/>
                    </a:cubicBezTo>
                    <a:cubicBezTo>
                      <a:pt x="87" y="98"/>
                      <a:pt x="88" y="97"/>
                      <a:pt x="89" y="97"/>
                    </a:cubicBezTo>
                    <a:cubicBezTo>
                      <a:pt x="89" y="95"/>
                      <a:pt x="89" y="94"/>
                      <a:pt x="88" y="93"/>
                    </a:cubicBezTo>
                    <a:cubicBezTo>
                      <a:pt x="91" y="92"/>
                      <a:pt x="92" y="89"/>
                      <a:pt x="96" y="89"/>
                    </a:cubicBezTo>
                    <a:cubicBezTo>
                      <a:pt x="95" y="92"/>
                      <a:pt x="93" y="93"/>
                      <a:pt x="93" y="97"/>
                    </a:cubicBezTo>
                    <a:cubicBezTo>
                      <a:pt x="98" y="97"/>
                      <a:pt x="98" y="93"/>
                      <a:pt x="102" y="93"/>
                    </a:cubicBezTo>
                    <a:cubicBezTo>
                      <a:pt x="102" y="95"/>
                      <a:pt x="102" y="98"/>
                      <a:pt x="103" y="98"/>
                    </a:cubicBezTo>
                    <a:cubicBezTo>
                      <a:pt x="108" y="92"/>
                      <a:pt x="111" y="102"/>
                      <a:pt x="116" y="98"/>
                    </a:cubicBezTo>
                    <a:cubicBezTo>
                      <a:pt x="117" y="90"/>
                      <a:pt x="111" y="94"/>
                      <a:pt x="110" y="93"/>
                    </a:cubicBezTo>
                    <a:cubicBezTo>
                      <a:pt x="111" y="88"/>
                      <a:pt x="123" y="88"/>
                      <a:pt x="119" y="80"/>
                    </a:cubicBezTo>
                    <a:cubicBezTo>
                      <a:pt x="113" y="80"/>
                      <a:pt x="114" y="87"/>
                      <a:pt x="108" y="87"/>
                    </a:cubicBezTo>
                    <a:cubicBezTo>
                      <a:pt x="110" y="79"/>
                      <a:pt x="102" y="88"/>
                      <a:pt x="101" y="80"/>
                    </a:cubicBezTo>
                    <a:close/>
                    <a:moveTo>
                      <a:pt x="262" y="89"/>
                    </a:moveTo>
                    <a:cubicBezTo>
                      <a:pt x="262" y="89"/>
                      <a:pt x="262" y="89"/>
                      <a:pt x="262" y="89"/>
                    </a:cubicBezTo>
                    <a:cubicBezTo>
                      <a:pt x="267" y="87"/>
                      <a:pt x="275" y="87"/>
                      <a:pt x="275" y="80"/>
                    </a:cubicBezTo>
                    <a:cubicBezTo>
                      <a:pt x="270" y="83"/>
                      <a:pt x="264" y="83"/>
                      <a:pt x="262" y="89"/>
                    </a:cubicBezTo>
                    <a:close/>
                    <a:moveTo>
                      <a:pt x="50" y="110"/>
                    </a:moveTo>
                    <a:cubicBezTo>
                      <a:pt x="50" y="110"/>
                      <a:pt x="50" y="110"/>
                      <a:pt x="50" y="110"/>
                    </a:cubicBezTo>
                    <a:cubicBezTo>
                      <a:pt x="47" y="113"/>
                      <a:pt x="39" y="112"/>
                      <a:pt x="40" y="120"/>
                    </a:cubicBezTo>
                    <a:cubicBezTo>
                      <a:pt x="53" y="119"/>
                      <a:pt x="54" y="105"/>
                      <a:pt x="68" y="104"/>
                    </a:cubicBezTo>
                    <a:cubicBezTo>
                      <a:pt x="72" y="94"/>
                      <a:pt x="83" y="90"/>
                      <a:pt x="89" y="82"/>
                    </a:cubicBezTo>
                    <a:cubicBezTo>
                      <a:pt x="73" y="88"/>
                      <a:pt x="63" y="100"/>
                      <a:pt x="50" y="110"/>
                    </a:cubicBezTo>
                    <a:close/>
                    <a:moveTo>
                      <a:pt x="138" y="84"/>
                    </a:moveTo>
                    <a:cubicBezTo>
                      <a:pt x="138" y="84"/>
                      <a:pt x="138" y="84"/>
                      <a:pt x="138" y="84"/>
                    </a:cubicBezTo>
                    <a:cubicBezTo>
                      <a:pt x="140" y="84"/>
                      <a:pt x="142" y="84"/>
                      <a:pt x="142" y="82"/>
                    </a:cubicBezTo>
                    <a:cubicBezTo>
                      <a:pt x="141" y="82"/>
                      <a:pt x="140" y="82"/>
                      <a:pt x="139" y="82"/>
                    </a:cubicBezTo>
                    <a:cubicBezTo>
                      <a:pt x="139" y="83"/>
                      <a:pt x="138" y="83"/>
                      <a:pt x="138" y="84"/>
                    </a:cubicBezTo>
                    <a:close/>
                    <a:moveTo>
                      <a:pt x="212" y="83"/>
                    </a:moveTo>
                    <a:cubicBezTo>
                      <a:pt x="212" y="83"/>
                      <a:pt x="212" y="83"/>
                      <a:pt x="212" y="83"/>
                    </a:cubicBezTo>
                    <a:cubicBezTo>
                      <a:pt x="200" y="82"/>
                      <a:pt x="197" y="90"/>
                      <a:pt x="191" y="94"/>
                    </a:cubicBezTo>
                    <a:cubicBezTo>
                      <a:pt x="197" y="95"/>
                      <a:pt x="199" y="92"/>
                      <a:pt x="203" y="90"/>
                    </a:cubicBezTo>
                    <a:cubicBezTo>
                      <a:pt x="202" y="93"/>
                      <a:pt x="198" y="93"/>
                      <a:pt x="199" y="97"/>
                    </a:cubicBezTo>
                    <a:cubicBezTo>
                      <a:pt x="206" y="98"/>
                      <a:pt x="212" y="91"/>
                      <a:pt x="215" y="85"/>
                    </a:cubicBezTo>
                    <a:cubicBezTo>
                      <a:pt x="210" y="87"/>
                      <a:pt x="214" y="86"/>
                      <a:pt x="212" y="83"/>
                    </a:cubicBezTo>
                    <a:close/>
                    <a:moveTo>
                      <a:pt x="201" y="82"/>
                    </a:moveTo>
                    <a:cubicBezTo>
                      <a:pt x="201" y="82"/>
                      <a:pt x="201" y="82"/>
                      <a:pt x="201" y="82"/>
                    </a:cubicBezTo>
                    <a:cubicBezTo>
                      <a:pt x="195" y="85"/>
                      <a:pt x="187" y="87"/>
                      <a:pt x="185" y="94"/>
                    </a:cubicBezTo>
                    <a:cubicBezTo>
                      <a:pt x="193" y="93"/>
                      <a:pt x="197" y="87"/>
                      <a:pt x="201" y="82"/>
                    </a:cubicBezTo>
                    <a:close/>
                    <a:moveTo>
                      <a:pt x="40" y="90"/>
                    </a:moveTo>
                    <a:cubicBezTo>
                      <a:pt x="40" y="90"/>
                      <a:pt x="40" y="90"/>
                      <a:pt x="40" y="90"/>
                    </a:cubicBezTo>
                    <a:cubicBezTo>
                      <a:pt x="42" y="92"/>
                      <a:pt x="45" y="87"/>
                      <a:pt x="42" y="87"/>
                    </a:cubicBezTo>
                    <a:cubicBezTo>
                      <a:pt x="42" y="88"/>
                      <a:pt x="40" y="89"/>
                      <a:pt x="40" y="90"/>
                    </a:cubicBezTo>
                    <a:close/>
                    <a:moveTo>
                      <a:pt x="243" y="107"/>
                    </a:moveTo>
                    <a:cubicBezTo>
                      <a:pt x="243" y="107"/>
                      <a:pt x="243" y="107"/>
                      <a:pt x="243" y="107"/>
                    </a:cubicBezTo>
                    <a:cubicBezTo>
                      <a:pt x="257" y="104"/>
                      <a:pt x="266" y="97"/>
                      <a:pt x="274" y="88"/>
                    </a:cubicBezTo>
                    <a:cubicBezTo>
                      <a:pt x="265" y="96"/>
                      <a:pt x="250" y="97"/>
                      <a:pt x="243" y="107"/>
                    </a:cubicBezTo>
                    <a:close/>
                    <a:moveTo>
                      <a:pt x="220" y="99"/>
                    </a:moveTo>
                    <a:cubicBezTo>
                      <a:pt x="220" y="99"/>
                      <a:pt x="220" y="99"/>
                      <a:pt x="220" y="99"/>
                    </a:cubicBezTo>
                    <a:cubicBezTo>
                      <a:pt x="226" y="106"/>
                      <a:pt x="231" y="96"/>
                      <a:pt x="238" y="96"/>
                    </a:cubicBezTo>
                    <a:cubicBezTo>
                      <a:pt x="235" y="93"/>
                      <a:pt x="236" y="90"/>
                      <a:pt x="233" y="89"/>
                    </a:cubicBezTo>
                    <a:cubicBezTo>
                      <a:pt x="228" y="92"/>
                      <a:pt x="223" y="95"/>
                      <a:pt x="220" y="99"/>
                    </a:cubicBezTo>
                    <a:close/>
                    <a:moveTo>
                      <a:pt x="273" y="101"/>
                    </a:moveTo>
                    <a:cubicBezTo>
                      <a:pt x="273" y="101"/>
                      <a:pt x="273" y="101"/>
                      <a:pt x="273" y="101"/>
                    </a:cubicBezTo>
                    <a:cubicBezTo>
                      <a:pt x="276" y="101"/>
                      <a:pt x="280" y="95"/>
                      <a:pt x="278" y="93"/>
                    </a:cubicBezTo>
                    <a:cubicBezTo>
                      <a:pt x="276" y="96"/>
                      <a:pt x="272" y="95"/>
                      <a:pt x="273" y="101"/>
                    </a:cubicBezTo>
                    <a:close/>
                    <a:moveTo>
                      <a:pt x="154" y="120"/>
                    </a:moveTo>
                    <a:cubicBezTo>
                      <a:pt x="154" y="120"/>
                      <a:pt x="154" y="120"/>
                      <a:pt x="154" y="120"/>
                    </a:cubicBezTo>
                    <a:cubicBezTo>
                      <a:pt x="154" y="118"/>
                      <a:pt x="157" y="119"/>
                      <a:pt x="159" y="118"/>
                    </a:cubicBezTo>
                    <a:cubicBezTo>
                      <a:pt x="161" y="108"/>
                      <a:pt x="179" y="107"/>
                      <a:pt x="178" y="98"/>
                    </a:cubicBezTo>
                    <a:cubicBezTo>
                      <a:pt x="168" y="102"/>
                      <a:pt x="154" y="109"/>
                      <a:pt x="154" y="120"/>
                    </a:cubicBezTo>
                    <a:close/>
                    <a:moveTo>
                      <a:pt x="177" y="94"/>
                    </a:moveTo>
                    <a:cubicBezTo>
                      <a:pt x="177" y="94"/>
                      <a:pt x="177" y="94"/>
                      <a:pt x="177" y="94"/>
                    </a:cubicBezTo>
                    <a:cubicBezTo>
                      <a:pt x="164" y="97"/>
                      <a:pt x="154" y="104"/>
                      <a:pt x="149" y="113"/>
                    </a:cubicBezTo>
                    <a:cubicBezTo>
                      <a:pt x="160" y="109"/>
                      <a:pt x="168" y="101"/>
                      <a:pt x="177" y="94"/>
                    </a:cubicBezTo>
                    <a:close/>
                    <a:moveTo>
                      <a:pt x="204" y="107"/>
                    </a:moveTo>
                    <a:cubicBezTo>
                      <a:pt x="204" y="107"/>
                      <a:pt x="204" y="107"/>
                      <a:pt x="204" y="107"/>
                    </a:cubicBezTo>
                    <a:cubicBezTo>
                      <a:pt x="210" y="105"/>
                      <a:pt x="220" y="100"/>
                      <a:pt x="218" y="94"/>
                    </a:cubicBezTo>
                    <a:cubicBezTo>
                      <a:pt x="214" y="100"/>
                      <a:pt x="204" y="98"/>
                      <a:pt x="204" y="107"/>
                    </a:cubicBezTo>
                    <a:close/>
                    <a:moveTo>
                      <a:pt x="88" y="102"/>
                    </a:moveTo>
                    <a:cubicBezTo>
                      <a:pt x="88" y="102"/>
                      <a:pt x="88" y="102"/>
                      <a:pt x="88" y="102"/>
                    </a:cubicBezTo>
                    <a:cubicBezTo>
                      <a:pt x="91" y="103"/>
                      <a:pt x="93" y="97"/>
                      <a:pt x="91" y="97"/>
                    </a:cubicBezTo>
                    <a:cubicBezTo>
                      <a:pt x="91" y="99"/>
                      <a:pt x="87" y="98"/>
                      <a:pt x="88" y="102"/>
                    </a:cubicBezTo>
                    <a:close/>
                    <a:moveTo>
                      <a:pt x="233" y="104"/>
                    </a:moveTo>
                    <a:cubicBezTo>
                      <a:pt x="233" y="104"/>
                      <a:pt x="233" y="104"/>
                      <a:pt x="233" y="104"/>
                    </a:cubicBezTo>
                    <a:cubicBezTo>
                      <a:pt x="240" y="105"/>
                      <a:pt x="244" y="101"/>
                      <a:pt x="247" y="97"/>
                    </a:cubicBezTo>
                    <a:cubicBezTo>
                      <a:pt x="240" y="97"/>
                      <a:pt x="233" y="97"/>
                      <a:pt x="233" y="104"/>
                    </a:cubicBezTo>
                    <a:close/>
                    <a:moveTo>
                      <a:pt x="28" y="102"/>
                    </a:moveTo>
                    <a:cubicBezTo>
                      <a:pt x="28" y="102"/>
                      <a:pt x="28" y="102"/>
                      <a:pt x="28" y="102"/>
                    </a:cubicBezTo>
                    <a:cubicBezTo>
                      <a:pt x="31" y="102"/>
                      <a:pt x="32" y="100"/>
                      <a:pt x="33" y="98"/>
                    </a:cubicBezTo>
                    <a:cubicBezTo>
                      <a:pt x="30" y="98"/>
                      <a:pt x="28" y="99"/>
                      <a:pt x="28" y="102"/>
                    </a:cubicBezTo>
                    <a:close/>
                    <a:moveTo>
                      <a:pt x="166" y="116"/>
                    </a:moveTo>
                    <a:cubicBezTo>
                      <a:pt x="166" y="116"/>
                      <a:pt x="166" y="116"/>
                      <a:pt x="166" y="116"/>
                    </a:cubicBezTo>
                    <a:cubicBezTo>
                      <a:pt x="176" y="111"/>
                      <a:pt x="190" y="110"/>
                      <a:pt x="195" y="99"/>
                    </a:cubicBezTo>
                    <a:cubicBezTo>
                      <a:pt x="180" y="100"/>
                      <a:pt x="175" y="110"/>
                      <a:pt x="166" y="116"/>
                    </a:cubicBezTo>
                    <a:close/>
                    <a:moveTo>
                      <a:pt x="82" y="118"/>
                    </a:moveTo>
                    <a:cubicBezTo>
                      <a:pt x="82" y="118"/>
                      <a:pt x="82" y="118"/>
                      <a:pt x="82" y="118"/>
                    </a:cubicBezTo>
                    <a:cubicBezTo>
                      <a:pt x="86" y="120"/>
                      <a:pt x="89" y="114"/>
                      <a:pt x="92" y="111"/>
                    </a:cubicBezTo>
                    <a:cubicBezTo>
                      <a:pt x="94" y="109"/>
                      <a:pt x="103" y="104"/>
                      <a:pt x="97" y="102"/>
                    </a:cubicBezTo>
                    <a:cubicBezTo>
                      <a:pt x="93" y="108"/>
                      <a:pt x="79" y="110"/>
                      <a:pt x="82" y="118"/>
                    </a:cubicBezTo>
                    <a:close/>
                    <a:moveTo>
                      <a:pt x="198" y="106"/>
                    </a:moveTo>
                    <a:cubicBezTo>
                      <a:pt x="198" y="106"/>
                      <a:pt x="198" y="106"/>
                      <a:pt x="198" y="106"/>
                    </a:cubicBezTo>
                    <a:cubicBezTo>
                      <a:pt x="184" y="116"/>
                      <a:pt x="168" y="123"/>
                      <a:pt x="158" y="138"/>
                    </a:cubicBezTo>
                    <a:cubicBezTo>
                      <a:pt x="167" y="137"/>
                      <a:pt x="171" y="131"/>
                      <a:pt x="176" y="126"/>
                    </a:cubicBezTo>
                    <a:cubicBezTo>
                      <a:pt x="186" y="121"/>
                      <a:pt x="197" y="117"/>
                      <a:pt x="201" y="107"/>
                    </a:cubicBezTo>
                    <a:cubicBezTo>
                      <a:pt x="200" y="107"/>
                      <a:pt x="200" y="105"/>
                      <a:pt x="198" y="106"/>
                    </a:cubicBezTo>
                    <a:close/>
                    <a:moveTo>
                      <a:pt x="133" y="112"/>
                    </a:moveTo>
                    <a:cubicBezTo>
                      <a:pt x="133" y="112"/>
                      <a:pt x="133" y="112"/>
                      <a:pt x="133" y="112"/>
                    </a:cubicBezTo>
                    <a:cubicBezTo>
                      <a:pt x="136" y="113"/>
                      <a:pt x="135" y="109"/>
                      <a:pt x="136" y="108"/>
                    </a:cubicBezTo>
                    <a:cubicBezTo>
                      <a:pt x="135" y="108"/>
                      <a:pt x="134" y="108"/>
                      <a:pt x="133" y="108"/>
                    </a:cubicBezTo>
                    <a:cubicBezTo>
                      <a:pt x="133" y="110"/>
                      <a:pt x="133" y="111"/>
                      <a:pt x="133" y="112"/>
                    </a:cubicBezTo>
                    <a:close/>
                    <a:moveTo>
                      <a:pt x="206" y="122"/>
                    </a:moveTo>
                    <a:cubicBezTo>
                      <a:pt x="206" y="122"/>
                      <a:pt x="206" y="122"/>
                      <a:pt x="206" y="122"/>
                    </a:cubicBezTo>
                    <a:cubicBezTo>
                      <a:pt x="205" y="127"/>
                      <a:pt x="206" y="125"/>
                      <a:pt x="205" y="130"/>
                    </a:cubicBezTo>
                    <a:cubicBezTo>
                      <a:pt x="220" y="129"/>
                      <a:pt x="224" y="118"/>
                      <a:pt x="233" y="112"/>
                    </a:cubicBezTo>
                    <a:cubicBezTo>
                      <a:pt x="233" y="110"/>
                      <a:pt x="232" y="109"/>
                      <a:pt x="231" y="108"/>
                    </a:cubicBezTo>
                    <a:cubicBezTo>
                      <a:pt x="225" y="117"/>
                      <a:pt x="217" y="123"/>
                      <a:pt x="206" y="122"/>
                    </a:cubicBezTo>
                    <a:close/>
                    <a:moveTo>
                      <a:pt x="26" y="120"/>
                    </a:moveTo>
                    <a:cubicBezTo>
                      <a:pt x="26" y="120"/>
                      <a:pt x="26" y="120"/>
                      <a:pt x="26" y="120"/>
                    </a:cubicBezTo>
                    <a:cubicBezTo>
                      <a:pt x="32" y="118"/>
                      <a:pt x="36" y="115"/>
                      <a:pt x="38" y="111"/>
                    </a:cubicBezTo>
                    <a:cubicBezTo>
                      <a:pt x="32" y="112"/>
                      <a:pt x="27" y="114"/>
                      <a:pt x="26" y="120"/>
                    </a:cubicBezTo>
                    <a:close/>
                    <a:moveTo>
                      <a:pt x="144" y="117"/>
                    </a:moveTo>
                    <a:cubicBezTo>
                      <a:pt x="144" y="117"/>
                      <a:pt x="144" y="117"/>
                      <a:pt x="144" y="117"/>
                    </a:cubicBezTo>
                    <a:cubicBezTo>
                      <a:pt x="138" y="105"/>
                      <a:pt x="126" y="124"/>
                      <a:pt x="121" y="129"/>
                    </a:cubicBezTo>
                    <a:cubicBezTo>
                      <a:pt x="129" y="127"/>
                      <a:pt x="131" y="126"/>
                      <a:pt x="135" y="122"/>
                    </a:cubicBezTo>
                    <a:cubicBezTo>
                      <a:pt x="136" y="124"/>
                      <a:pt x="137" y="126"/>
                      <a:pt x="140" y="126"/>
                    </a:cubicBezTo>
                    <a:cubicBezTo>
                      <a:pt x="141" y="119"/>
                      <a:pt x="146" y="119"/>
                      <a:pt x="152" y="122"/>
                    </a:cubicBezTo>
                    <a:cubicBezTo>
                      <a:pt x="151" y="119"/>
                      <a:pt x="149" y="117"/>
                      <a:pt x="144" y="117"/>
                    </a:cubicBezTo>
                    <a:close/>
                    <a:moveTo>
                      <a:pt x="196" y="121"/>
                    </a:moveTo>
                    <a:cubicBezTo>
                      <a:pt x="196" y="121"/>
                      <a:pt x="196" y="121"/>
                      <a:pt x="196" y="121"/>
                    </a:cubicBezTo>
                    <a:cubicBezTo>
                      <a:pt x="202" y="125"/>
                      <a:pt x="213" y="117"/>
                      <a:pt x="210" y="112"/>
                    </a:cubicBezTo>
                    <a:cubicBezTo>
                      <a:pt x="206" y="116"/>
                      <a:pt x="198" y="115"/>
                      <a:pt x="196" y="121"/>
                    </a:cubicBezTo>
                    <a:close/>
                    <a:moveTo>
                      <a:pt x="260" y="113"/>
                    </a:moveTo>
                    <a:cubicBezTo>
                      <a:pt x="260" y="113"/>
                      <a:pt x="260" y="113"/>
                      <a:pt x="260" y="113"/>
                    </a:cubicBezTo>
                    <a:cubicBezTo>
                      <a:pt x="247" y="124"/>
                      <a:pt x="233" y="134"/>
                      <a:pt x="223" y="146"/>
                    </a:cubicBezTo>
                    <a:cubicBezTo>
                      <a:pt x="232" y="146"/>
                      <a:pt x="237" y="138"/>
                      <a:pt x="243" y="134"/>
                    </a:cubicBezTo>
                    <a:cubicBezTo>
                      <a:pt x="251" y="128"/>
                      <a:pt x="262" y="124"/>
                      <a:pt x="266" y="115"/>
                    </a:cubicBezTo>
                    <a:cubicBezTo>
                      <a:pt x="265" y="114"/>
                      <a:pt x="263" y="113"/>
                      <a:pt x="260" y="113"/>
                    </a:cubicBezTo>
                    <a:close/>
                    <a:moveTo>
                      <a:pt x="198" y="152"/>
                    </a:moveTo>
                    <a:cubicBezTo>
                      <a:pt x="198" y="152"/>
                      <a:pt x="198" y="152"/>
                      <a:pt x="198" y="152"/>
                    </a:cubicBezTo>
                    <a:cubicBezTo>
                      <a:pt x="192" y="152"/>
                      <a:pt x="188" y="155"/>
                      <a:pt x="186" y="159"/>
                    </a:cubicBezTo>
                    <a:cubicBezTo>
                      <a:pt x="192" y="159"/>
                      <a:pt x="197" y="157"/>
                      <a:pt x="198" y="152"/>
                    </a:cubicBezTo>
                    <a:close/>
                    <a:moveTo>
                      <a:pt x="192" y="152"/>
                    </a:moveTo>
                    <a:cubicBezTo>
                      <a:pt x="192" y="152"/>
                      <a:pt x="192" y="152"/>
                      <a:pt x="192" y="152"/>
                    </a:cubicBezTo>
                    <a:cubicBezTo>
                      <a:pt x="192" y="150"/>
                      <a:pt x="192" y="149"/>
                      <a:pt x="191" y="148"/>
                    </a:cubicBezTo>
                    <a:cubicBezTo>
                      <a:pt x="185" y="148"/>
                      <a:pt x="180" y="151"/>
                      <a:pt x="180" y="158"/>
                    </a:cubicBezTo>
                    <a:cubicBezTo>
                      <a:pt x="185" y="157"/>
                      <a:pt x="188" y="153"/>
                      <a:pt x="192" y="152"/>
                    </a:cubicBezTo>
                    <a:close/>
                    <a:moveTo>
                      <a:pt x="214" y="145"/>
                    </a:moveTo>
                    <a:cubicBezTo>
                      <a:pt x="214" y="145"/>
                      <a:pt x="214" y="145"/>
                      <a:pt x="214" y="145"/>
                    </a:cubicBezTo>
                    <a:cubicBezTo>
                      <a:pt x="203" y="146"/>
                      <a:pt x="199" y="154"/>
                      <a:pt x="194" y="160"/>
                    </a:cubicBezTo>
                    <a:cubicBezTo>
                      <a:pt x="203" y="163"/>
                      <a:pt x="210" y="154"/>
                      <a:pt x="218" y="152"/>
                    </a:cubicBezTo>
                    <a:cubicBezTo>
                      <a:pt x="218" y="149"/>
                      <a:pt x="218" y="148"/>
                      <a:pt x="217" y="146"/>
                    </a:cubicBezTo>
                    <a:cubicBezTo>
                      <a:pt x="227" y="135"/>
                      <a:pt x="242" y="128"/>
                      <a:pt x="251" y="115"/>
                    </a:cubicBezTo>
                    <a:cubicBezTo>
                      <a:pt x="231" y="117"/>
                      <a:pt x="226" y="134"/>
                      <a:pt x="214" y="145"/>
                    </a:cubicBezTo>
                    <a:close/>
                    <a:moveTo>
                      <a:pt x="220" y="131"/>
                    </a:moveTo>
                    <a:cubicBezTo>
                      <a:pt x="220" y="131"/>
                      <a:pt x="220" y="131"/>
                      <a:pt x="220" y="131"/>
                    </a:cubicBezTo>
                    <a:cubicBezTo>
                      <a:pt x="228" y="129"/>
                      <a:pt x="232" y="124"/>
                      <a:pt x="236" y="117"/>
                    </a:cubicBezTo>
                    <a:cubicBezTo>
                      <a:pt x="228" y="119"/>
                      <a:pt x="221" y="122"/>
                      <a:pt x="220" y="131"/>
                    </a:cubicBezTo>
                    <a:close/>
                    <a:moveTo>
                      <a:pt x="31" y="129"/>
                    </a:moveTo>
                    <a:cubicBezTo>
                      <a:pt x="31" y="129"/>
                      <a:pt x="31" y="129"/>
                      <a:pt x="31" y="129"/>
                    </a:cubicBezTo>
                    <a:cubicBezTo>
                      <a:pt x="34" y="127"/>
                      <a:pt x="41" y="122"/>
                      <a:pt x="36" y="120"/>
                    </a:cubicBezTo>
                    <a:cubicBezTo>
                      <a:pt x="35" y="123"/>
                      <a:pt x="27" y="125"/>
                      <a:pt x="31" y="129"/>
                    </a:cubicBezTo>
                    <a:close/>
                    <a:moveTo>
                      <a:pt x="41" y="146"/>
                    </a:moveTo>
                    <a:cubicBezTo>
                      <a:pt x="41" y="146"/>
                      <a:pt x="41" y="146"/>
                      <a:pt x="41" y="146"/>
                    </a:cubicBezTo>
                    <a:cubicBezTo>
                      <a:pt x="41" y="160"/>
                      <a:pt x="28" y="161"/>
                      <a:pt x="23" y="169"/>
                    </a:cubicBezTo>
                    <a:cubicBezTo>
                      <a:pt x="34" y="165"/>
                      <a:pt x="42" y="159"/>
                      <a:pt x="49" y="152"/>
                    </a:cubicBezTo>
                    <a:cubicBezTo>
                      <a:pt x="47" y="149"/>
                      <a:pt x="46" y="153"/>
                      <a:pt x="45" y="150"/>
                    </a:cubicBezTo>
                    <a:cubicBezTo>
                      <a:pt x="55" y="139"/>
                      <a:pt x="74" y="135"/>
                      <a:pt x="80" y="120"/>
                    </a:cubicBezTo>
                    <a:cubicBezTo>
                      <a:pt x="58" y="120"/>
                      <a:pt x="58" y="141"/>
                      <a:pt x="41" y="146"/>
                    </a:cubicBezTo>
                    <a:close/>
                    <a:moveTo>
                      <a:pt x="101" y="134"/>
                    </a:moveTo>
                    <a:cubicBezTo>
                      <a:pt x="101" y="134"/>
                      <a:pt x="101" y="134"/>
                      <a:pt x="101" y="134"/>
                    </a:cubicBezTo>
                    <a:cubicBezTo>
                      <a:pt x="98" y="136"/>
                      <a:pt x="93" y="141"/>
                      <a:pt x="89" y="141"/>
                    </a:cubicBezTo>
                    <a:cubicBezTo>
                      <a:pt x="89" y="141"/>
                      <a:pt x="89" y="138"/>
                      <a:pt x="87" y="139"/>
                    </a:cubicBezTo>
                    <a:cubicBezTo>
                      <a:pt x="82" y="141"/>
                      <a:pt x="79" y="145"/>
                      <a:pt x="75" y="149"/>
                    </a:cubicBezTo>
                    <a:cubicBezTo>
                      <a:pt x="72" y="146"/>
                      <a:pt x="67" y="151"/>
                      <a:pt x="66" y="155"/>
                    </a:cubicBezTo>
                    <a:cubicBezTo>
                      <a:pt x="77" y="153"/>
                      <a:pt x="81" y="143"/>
                      <a:pt x="91" y="144"/>
                    </a:cubicBezTo>
                    <a:cubicBezTo>
                      <a:pt x="83" y="154"/>
                      <a:pt x="68" y="156"/>
                      <a:pt x="63" y="168"/>
                    </a:cubicBezTo>
                    <a:cubicBezTo>
                      <a:pt x="68" y="166"/>
                      <a:pt x="63" y="174"/>
                      <a:pt x="66" y="173"/>
                    </a:cubicBezTo>
                    <a:cubicBezTo>
                      <a:pt x="75" y="164"/>
                      <a:pt x="86" y="158"/>
                      <a:pt x="96" y="150"/>
                    </a:cubicBezTo>
                    <a:cubicBezTo>
                      <a:pt x="94" y="150"/>
                      <a:pt x="94" y="149"/>
                      <a:pt x="93" y="148"/>
                    </a:cubicBezTo>
                    <a:cubicBezTo>
                      <a:pt x="97" y="144"/>
                      <a:pt x="107" y="143"/>
                      <a:pt x="103" y="136"/>
                    </a:cubicBezTo>
                    <a:cubicBezTo>
                      <a:pt x="111" y="132"/>
                      <a:pt x="118" y="128"/>
                      <a:pt x="121" y="120"/>
                    </a:cubicBezTo>
                    <a:cubicBezTo>
                      <a:pt x="112" y="121"/>
                      <a:pt x="107" y="129"/>
                      <a:pt x="101" y="134"/>
                    </a:cubicBezTo>
                    <a:close/>
                    <a:moveTo>
                      <a:pt x="156" y="130"/>
                    </a:moveTo>
                    <a:cubicBezTo>
                      <a:pt x="156" y="130"/>
                      <a:pt x="156" y="130"/>
                      <a:pt x="156" y="130"/>
                    </a:cubicBezTo>
                    <a:cubicBezTo>
                      <a:pt x="160" y="129"/>
                      <a:pt x="166" y="123"/>
                      <a:pt x="164" y="121"/>
                    </a:cubicBezTo>
                    <a:cubicBezTo>
                      <a:pt x="162" y="125"/>
                      <a:pt x="154" y="123"/>
                      <a:pt x="156" y="130"/>
                    </a:cubicBezTo>
                    <a:close/>
                    <a:moveTo>
                      <a:pt x="94" y="130"/>
                    </a:moveTo>
                    <a:cubicBezTo>
                      <a:pt x="94" y="130"/>
                      <a:pt x="94" y="130"/>
                      <a:pt x="94" y="130"/>
                    </a:cubicBezTo>
                    <a:cubicBezTo>
                      <a:pt x="98" y="130"/>
                      <a:pt x="106" y="127"/>
                      <a:pt x="102" y="124"/>
                    </a:cubicBezTo>
                    <a:cubicBezTo>
                      <a:pt x="99" y="126"/>
                      <a:pt x="96" y="126"/>
                      <a:pt x="94" y="130"/>
                    </a:cubicBezTo>
                    <a:close/>
                    <a:moveTo>
                      <a:pt x="168" y="145"/>
                    </a:moveTo>
                    <a:cubicBezTo>
                      <a:pt x="168" y="145"/>
                      <a:pt x="168" y="145"/>
                      <a:pt x="168" y="145"/>
                    </a:cubicBezTo>
                    <a:cubicBezTo>
                      <a:pt x="180" y="140"/>
                      <a:pt x="191" y="135"/>
                      <a:pt x="198" y="125"/>
                    </a:cubicBezTo>
                    <a:cubicBezTo>
                      <a:pt x="184" y="123"/>
                      <a:pt x="176" y="137"/>
                      <a:pt x="168" y="145"/>
                    </a:cubicBezTo>
                    <a:close/>
                    <a:moveTo>
                      <a:pt x="251" y="140"/>
                    </a:moveTo>
                    <a:cubicBezTo>
                      <a:pt x="251" y="140"/>
                      <a:pt x="251" y="140"/>
                      <a:pt x="251" y="140"/>
                    </a:cubicBezTo>
                    <a:cubicBezTo>
                      <a:pt x="248" y="143"/>
                      <a:pt x="240" y="148"/>
                      <a:pt x="245" y="153"/>
                    </a:cubicBezTo>
                    <a:cubicBezTo>
                      <a:pt x="254" y="144"/>
                      <a:pt x="264" y="136"/>
                      <a:pt x="273" y="126"/>
                    </a:cubicBezTo>
                    <a:cubicBezTo>
                      <a:pt x="264" y="129"/>
                      <a:pt x="257" y="134"/>
                      <a:pt x="251" y="140"/>
                    </a:cubicBezTo>
                    <a:close/>
                    <a:moveTo>
                      <a:pt x="266" y="124"/>
                    </a:moveTo>
                    <a:cubicBezTo>
                      <a:pt x="266" y="124"/>
                      <a:pt x="266" y="124"/>
                      <a:pt x="266" y="124"/>
                    </a:cubicBezTo>
                    <a:cubicBezTo>
                      <a:pt x="251" y="130"/>
                      <a:pt x="240" y="141"/>
                      <a:pt x="229" y="152"/>
                    </a:cubicBezTo>
                    <a:cubicBezTo>
                      <a:pt x="245" y="146"/>
                      <a:pt x="257" y="134"/>
                      <a:pt x="266" y="124"/>
                    </a:cubicBezTo>
                    <a:close/>
                    <a:moveTo>
                      <a:pt x="125" y="138"/>
                    </a:moveTo>
                    <a:cubicBezTo>
                      <a:pt x="125" y="138"/>
                      <a:pt x="125" y="138"/>
                      <a:pt x="125" y="138"/>
                    </a:cubicBezTo>
                    <a:cubicBezTo>
                      <a:pt x="132" y="137"/>
                      <a:pt x="136" y="134"/>
                      <a:pt x="140" y="131"/>
                    </a:cubicBezTo>
                    <a:cubicBezTo>
                      <a:pt x="135" y="126"/>
                      <a:pt x="128" y="133"/>
                      <a:pt x="125" y="138"/>
                    </a:cubicBezTo>
                    <a:close/>
                    <a:moveTo>
                      <a:pt x="70" y="135"/>
                    </a:moveTo>
                    <a:cubicBezTo>
                      <a:pt x="70" y="135"/>
                      <a:pt x="70" y="135"/>
                      <a:pt x="70" y="135"/>
                    </a:cubicBezTo>
                    <a:cubicBezTo>
                      <a:pt x="69" y="138"/>
                      <a:pt x="62" y="142"/>
                      <a:pt x="66" y="146"/>
                    </a:cubicBezTo>
                    <a:cubicBezTo>
                      <a:pt x="69" y="140"/>
                      <a:pt x="88" y="138"/>
                      <a:pt x="78" y="131"/>
                    </a:cubicBezTo>
                    <a:cubicBezTo>
                      <a:pt x="77" y="136"/>
                      <a:pt x="76" y="137"/>
                      <a:pt x="70" y="135"/>
                    </a:cubicBezTo>
                    <a:close/>
                    <a:moveTo>
                      <a:pt x="126" y="146"/>
                    </a:moveTo>
                    <a:cubicBezTo>
                      <a:pt x="126" y="146"/>
                      <a:pt x="126" y="146"/>
                      <a:pt x="126" y="146"/>
                    </a:cubicBezTo>
                    <a:cubicBezTo>
                      <a:pt x="136" y="143"/>
                      <a:pt x="145" y="139"/>
                      <a:pt x="150" y="131"/>
                    </a:cubicBezTo>
                    <a:cubicBezTo>
                      <a:pt x="142" y="136"/>
                      <a:pt x="130" y="137"/>
                      <a:pt x="126" y="146"/>
                    </a:cubicBezTo>
                    <a:close/>
                    <a:moveTo>
                      <a:pt x="27" y="139"/>
                    </a:moveTo>
                    <a:cubicBezTo>
                      <a:pt x="27" y="139"/>
                      <a:pt x="27" y="139"/>
                      <a:pt x="27" y="139"/>
                    </a:cubicBezTo>
                    <a:cubicBezTo>
                      <a:pt x="31" y="138"/>
                      <a:pt x="34" y="137"/>
                      <a:pt x="35" y="132"/>
                    </a:cubicBezTo>
                    <a:cubicBezTo>
                      <a:pt x="30" y="133"/>
                      <a:pt x="29" y="136"/>
                      <a:pt x="27" y="139"/>
                    </a:cubicBezTo>
                    <a:close/>
                    <a:moveTo>
                      <a:pt x="192" y="144"/>
                    </a:moveTo>
                    <a:cubicBezTo>
                      <a:pt x="192" y="144"/>
                      <a:pt x="192" y="144"/>
                      <a:pt x="192" y="144"/>
                    </a:cubicBezTo>
                    <a:cubicBezTo>
                      <a:pt x="198" y="143"/>
                      <a:pt x="206" y="138"/>
                      <a:pt x="204" y="134"/>
                    </a:cubicBezTo>
                    <a:cubicBezTo>
                      <a:pt x="199" y="137"/>
                      <a:pt x="193" y="138"/>
                      <a:pt x="192" y="144"/>
                    </a:cubicBezTo>
                    <a:close/>
                    <a:moveTo>
                      <a:pt x="212" y="140"/>
                    </a:moveTo>
                    <a:cubicBezTo>
                      <a:pt x="212" y="140"/>
                      <a:pt x="212" y="140"/>
                      <a:pt x="212" y="140"/>
                    </a:cubicBezTo>
                    <a:cubicBezTo>
                      <a:pt x="215" y="140"/>
                      <a:pt x="220" y="136"/>
                      <a:pt x="217" y="134"/>
                    </a:cubicBezTo>
                    <a:cubicBezTo>
                      <a:pt x="215" y="136"/>
                      <a:pt x="208" y="137"/>
                      <a:pt x="212" y="140"/>
                    </a:cubicBezTo>
                    <a:close/>
                    <a:moveTo>
                      <a:pt x="150" y="150"/>
                    </a:moveTo>
                    <a:cubicBezTo>
                      <a:pt x="150" y="150"/>
                      <a:pt x="150" y="150"/>
                      <a:pt x="150" y="150"/>
                    </a:cubicBezTo>
                    <a:cubicBezTo>
                      <a:pt x="148" y="147"/>
                      <a:pt x="141" y="153"/>
                      <a:pt x="144" y="155"/>
                    </a:cubicBezTo>
                    <a:cubicBezTo>
                      <a:pt x="157" y="153"/>
                      <a:pt x="164" y="145"/>
                      <a:pt x="171" y="136"/>
                    </a:cubicBezTo>
                    <a:cubicBezTo>
                      <a:pt x="162" y="139"/>
                      <a:pt x="156" y="144"/>
                      <a:pt x="150" y="150"/>
                    </a:cubicBezTo>
                    <a:close/>
                    <a:moveTo>
                      <a:pt x="257" y="149"/>
                    </a:moveTo>
                    <a:cubicBezTo>
                      <a:pt x="257" y="149"/>
                      <a:pt x="257" y="149"/>
                      <a:pt x="257" y="149"/>
                    </a:cubicBezTo>
                    <a:cubicBezTo>
                      <a:pt x="265" y="147"/>
                      <a:pt x="270" y="143"/>
                      <a:pt x="274" y="136"/>
                    </a:cubicBezTo>
                    <a:cubicBezTo>
                      <a:pt x="265" y="137"/>
                      <a:pt x="262" y="144"/>
                      <a:pt x="257" y="149"/>
                    </a:cubicBezTo>
                    <a:close/>
                    <a:moveTo>
                      <a:pt x="121" y="139"/>
                    </a:moveTo>
                    <a:cubicBezTo>
                      <a:pt x="121" y="139"/>
                      <a:pt x="121" y="139"/>
                      <a:pt x="121" y="139"/>
                    </a:cubicBezTo>
                    <a:cubicBezTo>
                      <a:pt x="113" y="137"/>
                      <a:pt x="101" y="147"/>
                      <a:pt x="100" y="152"/>
                    </a:cubicBezTo>
                    <a:cubicBezTo>
                      <a:pt x="105" y="146"/>
                      <a:pt x="117" y="146"/>
                      <a:pt x="121" y="139"/>
                    </a:cubicBezTo>
                    <a:close/>
                    <a:moveTo>
                      <a:pt x="66" y="177"/>
                    </a:moveTo>
                    <a:cubicBezTo>
                      <a:pt x="66" y="177"/>
                      <a:pt x="66" y="177"/>
                      <a:pt x="66" y="177"/>
                    </a:cubicBezTo>
                    <a:cubicBezTo>
                      <a:pt x="62" y="180"/>
                      <a:pt x="55" y="184"/>
                      <a:pt x="54" y="190"/>
                    </a:cubicBezTo>
                    <a:cubicBezTo>
                      <a:pt x="63" y="190"/>
                      <a:pt x="70" y="181"/>
                      <a:pt x="78" y="176"/>
                    </a:cubicBezTo>
                    <a:cubicBezTo>
                      <a:pt x="86" y="170"/>
                      <a:pt x="95" y="164"/>
                      <a:pt x="103" y="159"/>
                    </a:cubicBezTo>
                    <a:cubicBezTo>
                      <a:pt x="104" y="153"/>
                      <a:pt x="110" y="152"/>
                      <a:pt x="112" y="148"/>
                    </a:cubicBezTo>
                    <a:cubicBezTo>
                      <a:pt x="94" y="155"/>
                      <a:pt x="80" y="167"/>
                      <a:pt x="66" y="177"/>
                    </a:cubicBezTo>
                    <a:close/>
                    <a:moveTo>
                      <a:pt x="134" y="149"/>
                    </a:moveTo>
                    <a:cubicBezTo>
                      <a:pt x="134" y="149"/>
                      <a:pt x="134" y="149"/>
                      <a:pt x="134" y="149"/>
                    </a:cubicBezTo>
                    <a:cubicBezTo>
                      <a:pt x="140" y="150"/>
                      <a:pt x="141" y="146"/>
                      <a:pt x="144" y="144"/>
                    </a:cubicBezTo>
                    <a:cubicBezTo>
                      <a:pt x="149" y="144"/>
                      <a:pt x="154" y="144"/>
                      <a:pt x="154" y="139"/>
                    </a:cubicBezTo>
                    <a:cubicBezTo>
                      <a:pt x="145" y="140"/>
                      <a:pt x="139" y="142"/>
                      <a:pt x="134" y="149"/>
                    </a:cubicBezTo>
                    <a:close/>
                    <a:moveTo>
                      <a:pt x="203" y="144"/>
                    </a:moveTo>
                    <a:cubicBezTo>
                      <a:pt x="203" y="144"/>
                      <a:pt x="203" y="144"/>
                      <a:pt x="203" y="144"/>
                    </a:cubicBezTo>
                    <a:cubicBezTo>
                      <a:pt x="206" y="143"/>
                      <a:pt x="209" y="142"/>
                      <a:pt x="209" y="139"/>
                    </a:cubicBezTo>
                    <a:cubicBezTo>
                      <a:pt x="206" y="140"/>
                      <a:pt x="202" y="140"/>
                      <a:pt x="203" y="144"/>
                    </a:cubicBezTo>
                    <a:close/>
                    <a:moveTo>
                      <a:pt x="158" y="159"/>
                    </a:moveTo>
                    <a:cubicBezTo>
                      <a:pt x="158" y="159"/>
                      <a:pt x="158" y="159"/>
                      <a:pt x="158" y="159"/>
                    </a:cubicBezTo>
                    <a:cubicBezTo>
                      <a:pt x="169" y="154"/>
                      <a:pt x="185" y="154"/>
                      <a:pt x="189" y="141"/>
                    </a:cubicBezTo>
                    <a:cubicBezTo>
                      <a:pt x="177" y="148"/>
                      <a:pt x="167" y="149"/>
                      <a:pt x="158" y="159"/>
                    </a:cubicBezTo>
                    <a:close/>
                    <a:moveTo>
                      <a:pt x="17" y="152"/>
                    </a:moveTo>
                    <a:cubicBezTo>
                      <a:pt x="17" y="152"/>
                      <a:pt x="17" y="152"/>
                      <a:pt x="17" y="152"/>
                    </a:cubicBezTo>
                    <a:cubicBezTo>
                      <a:pt x="21" y="151"/>
                      <a:pt x="23" y="149"/>
                      <a:pt x="23" y="145"/>
                    </a:cubicBezTo>
                    <a:cubicBezTo>
                      <a:pt x="18" y="144"/>
                      <a:pt x="16" y="146"/>
                      <a:pt x="17" y="152"/>
                    </a:cubicBezTo>
                    <a:close/>
                    <a:moveTo>
                      <a:pt x="262" y="157"/>
                    </a:moveTo>
                    <a:cubicBezTo>
                      <a:pt x="262" y="157"/>
                      <a:pt x="262" y="157"/>
                      <a:pt x="262" y="157"/>
                    </a:cubicBezTo>
                    <a:cubicBezTo>
                      <a:pt x="269" y="155"/>
                      <a:pt x="272" y="151"/>
                      <a:pt x="274" y="145"/>
                    </a:cubicBezTo>
                    <a:cubicBezTo>
                      <a:pt x="267" y="146"/>
                      <a:pt x="265" y="151"/>
                      <a:pt x="262" y="157"/>
                    </a:cubicBezTo>
                    <a:close/>
                    <a:moveTo>
                      <a:pt x="271" y="158"/>
                    </a:moveTo>
                    <a:cubicBezTo>
                      <a:pt x="271" y="158"/>
                      <a:pt x="271" y="158"/>
                      <a:pt x="271" y="158"/>
                    </a:cubicBezTo>
                    <a:cubicBezTo>
                      <a:pt x="274" y="158"/>
                      <a:pt x="274" y="156"/>
                      <a:pt x="278" y="157"/>
                    </a:cubicBezTo>
                    <a:cubicBezTo>
                      <a:pt x="276" y="150"/>
                      <a:pt x="282" y="152"/>
                      <a:pt x="283" y="148"/>
                    </a:cubicBezTo>
                    <a:cubicBezTo>
                      <a:pt x="278" y="145"/>
                      <a:pt x="273" y="153"/>
                      <a:pt x="271" y="158"/>
                    </a:cubicBezTo>
                    <a:close/>
                    <a:moveTo>
                      <a:pt x="21" y="155"/>
                    </a:moveTo>
                    <a:cubicBezTo>
                      <a:pt x="21" y="155"/>
                      <a:pt x="21" y="155"/>
                      <a:pt x="21" y="155"/>
                    </a:cubicBezTo>
                    <a:cubicBezTo>
                      <a:pt x="25" y="156"/>
                      <a:pt x="25" y="152"/>
                      <a:pt x="30" y="153"/>
                    </a:cubicBezTo>
                    <a:cubicBezTo>
                      <a:pt x="30" y="151"/>
                      <a:pt x="30" y="149"/>
                      <a:pt x="30" y="148"/>
                    </a:cubicBezTo>
                    <a:cubicBezTo>
                      <a:pt x="26" y="150"/>
                      <a:pt x="21" y="150"/>
                      <a:pt x="21" y="155"/>
                    </a:cubicBezTo>
                    <a:close/>
                    <a:moveTo>
                      <a:pt x="126" y="162"/>
                    </a:moveTo>
                    <a:cubicBezTo>
                      <a:pt x="126" y="162"/>
                      <a:pt x="126" y="162"/>
                      <a:pt x="126" y="162"/>
                    </a:cubicBezTo>
                    <a:cubicBezTo>
                      <a:pt x="117" y="161"/>
                      <a:pt x="111" y="170"/>
                      <a:pt x="103" y="174"/>
                    </a:cubicBezTo>
                    <a:cubicBezTo>
                      <a:pt x="98" y="178"/>
                      <a:pt x="92" y="180"/>
                      <a:pt x="88" y="185"/>
                    </a:cubicBezTo>
                    <a:cubicBezTo>
                      <a:pt x="77" y="190"/>
                      <a:pt x="62" y="198"/>
                      <a:pt x="58" y="208"/>
                    </a:cubicBezTo>
                    <a:cubicBezTo>
                      <a:pt x="78" y="204"/>
                      <a:pt x="84" y="185"/>
                      <a:pt x="103" y="180"/>
                    </a:cubicBezTo>
                    <a:cubicBezTo>
                      <a:pt x="105" y="180"/>
                      <a:pt x="105" y="182"/>
                      <a:pt x="106" y="182"/>
                    </a:cubicBezTo>
                    <a:cubicBezTo>
                      <a:pt x="116" y="174"/>
                      <a:pt x="131" y="169"/>
                      <a:pt x="139" y="158"/>
                    </a:cubicBezTo>
                    <a:cubicBezTo>
                      <a:pt x="134" y="154"/>
                      <a:pt x="131" y="161"/>
                      <a:pt x="126" y="162"/>
                    </a:cubicBezTo>
                    <a:close/>
                    <a:moveTo>
                      <a:pt x="80" y="183"/>
                    </a:moveTo>
                    <a:cubicBezTo>
                      <a:pt x="80" y="183"/>
                      <a:pt x="80" y="183"/>
                      <a:pt x="80" y="183"/>
                    </a:cubicBezTo>
                    <a:cubicBezTo>
                      <a:pt x="92" y="176"/>
                      <a:pt x="104" y="168"/>
                      <a:pt x="116" y="160"/>
                    </a:cubicBezTo>
                    <a:cubicBezTo>
                      <a:pt x="116" y="165"/>
                      <a:pt x="117" y="161"/>
                      <a:pt x="120" y="162"/>
                    </a:cubicBezTo>
                    <a:cubicBezTo>
                      <a:pt x="122" y="157"/>
                      <a:pt x="130" y="158"/>
                      <a:pt x="131" y="152"/>
                    </a:cubicBezTo>
                    <a:cubicBezTo>
                      <a:pt x="127" y="149"/>
                      <a:pt x="124" y="156"/>
                      <a:pt x="120" y="158"/>
                    </a:cubicBezTo>
                    <a:cubicBezTo>
                      <a:pt x="120" y="156"/>
                      <a:pt x="120" y="154"/>
                      <a:pt x="117" y="154"/>
                    </a:cubicBezTo>
                    <a:cubicBezTo>
                      <a:pt x="97" y="164"/>
                      <a:pt x="80" y="179"/>
                      <a:pt x="63" y="191"/>
                    </a:cubicBezTo>
                    <a:cubicBezTo>
                      <a:pt x="57" y="195"/>
                      <a:pt x="47" y="198"/>
                      <a:pt x="46" y="206"/>
                    </a:cubicBezTo>
                    <a:cubicBezTo>
                      <a:pt x="60" y="202"/>
                      <a:pt x="69" y="191"/>
                      <a:pt x="80" y="183"/>
                    </a:cubicBezTo>
                    <a:close/>
                    <a:moveTo>
                      <a:pt x="212" y="167"/>
                    </a:moveTo>
                    <a:cubicBezTo>
                      <a:pt x="212" y="167"/>
                      <a:pt x="212" y="167"/>
                      <a:pt x="212" y="167"/>
                    </a:cubicBezTo>
                    <a:cubicBezTo>
                      <a:pt x="215" y="161"/>
                      <a:pt x="228" y="158"/>
                      <a:pt x="227" y="152"/>
                    </a:cubicBezTo>
                    <a:cubicBezTo>
                      <a:pt x="221" y="155"/>
                      <a:pt x="208" y="158"/>
                      <a:pt x="212" y="167"/>
                    </a:cubicBezTo>
                    <a:close/>
                    <a:moveTo>
                      <a:pt x="17" y="159"/>
                    </a:moveTo>
                    <a:cubicBezTo>
                      <a:pt x="17" y="159"/>
                      <a:pt x="17" y="159"/>
                      <a:pt x="17" y="159"/>
                    </a:cubicBezTo>
                    <a:cubicBezTo>
                      <a:pt x="17" y="163"/>
                      <a:pt x="17" y="167"/>
                      <a:pt x="17" y="171"/>
                    </a:cubicBezTo>
                    <a:cubicBezTo>
                      <a:pt x="24" y="170"/>
                      <a:pt x="22" y="160"/>
                      <a:pt x="26" y="157"/>
                    </a:cubicBezTo>
                    <a:cubicBezTo>
                      <a:pt x="22" y="157"/>
                      <a:pt x="20" y="158"/>
                      <a:pt x="17" y="159"/>
                    </a:cubicBezTo>
                    <a:close/>
                    <a:moveTo>
                      <a:pt x="41" y="174"/>
                    </a:moveTo>
                    <a:cubicBezTo>
                      <a:pt x="41" y="174"/>
                      <a:pt x="41" y="174"/>
                      <a:pt x="41" y="174"/>
                    </a:cubicBezTo>
                    <a:cubicBezTo>
                      <a:pt x="47" y="178"/>
                      <a:pt x="62" y="162"/>
                      <a:pt x="58" y="159"/>
                    </a:cubicBezTo>
                    <a:cubicBezTo>
                      <a:pt x="52" y="165"/>
                      <a:pt x="44" y="167"/>
                      <a:pt x="41" y="174"/>
                    </a:cubicBezTo>
                    <a:close/>
                    <a:moveTo>
                      <a:pt x="158" y="172"/>
                    </a:moveTo>
                    <a:cubicBezTo>
                      <a:pt x="158" y="172"/>
                      <a:pt x="158" y="172"/>
                      <a:pt x="158" y="172"/>
                    </a:cubicBezTo>
                    <a:cubicBezTo>
                      <a:pt x="157" y="168"/>
                      <a:pt x="167" y="164"/>
                      <a:pt x="170" y="159"/>
                    </a:cubicBezTo>
                    <a:cubicBezTo>
                      <a:pt x="154" y="162"/>
                      <a:pt x="143" y="169"/>
                      <a:pt x="134" y="178"/>
                    </a:cubicBezTo>
                    <a:cubicBezTo>
                      <a:pt x="138" y="177"/>
                      <a:pt x="143" y="176"/>
                      <a:pt x="140" y="181"/>
                    </a:cubicBezTo>
                    <a:cubicBezTo>
                      <a:pt x="146" y="177"/>
                      <a:pt x="158" y="171"/>
                      <a:pt x="158" y="172"/>
                    </a:cubicBezTo>
                    <a:close/>
                    <a:moveTo>
                      <a:pt x="162" y="172"/>
                    </a:moveTo>
                    <a:cubicBezTo>
                      <a:pt x="162" y="172"/>
                      <a:pt x="162" y="172"/>
                      <a:pt x="162" y="172"/>
                    </a:cubicBezTo>
                    <a:cubicBezTo>
                      <a:pt x="157" y="187"/>
                      <a:pt x="136" y="187"/>
                      <a:pt x="129" y="200"/>
                    </a:cubicBezTo>
                    <a:cubicBezTo>
                      <a:pt x="138" y="199"/>
                      <a:pt x="145" y="192"/>
                      <a:pt x="153" y="186"/>
                    </a:cubicBezTo>
                    <a:cubicBezTo>
                      <a:pt x="161" y="180"/>
                      <a:pt x="172" y="177"/>
                      <a:pt x="178" y="172"/>
                    </a:cubicBezTo>
                    <a:cubicBezTo>
                      <a:pt x="181" y="170"/>
                      <a:pt x="186" y="166"/>
                      <a:pt x="185" y="162"/>
                    </a:cubicBezTo>
                    <a:cubicBezTo>
                      <a:pt x="175" y="163"/>
                      <a:pt x="171" y="170"/>
                      <a:pt x="162" y="172"/>
                    </a:cubicBezTo>
                    <a:close/>
                    <a:moveTo>
                      <a:pt x="144" y="199"/>
                    </a:moveTo>
                    <a:cubicBezTo>
                      <a:pt x="144" y="199"/>
                      <a:pt x="144" y="199"/>
                      <a:pt x="144" y="199"/>
                    </a:cubicBezTo>
                    <a:cubicBezTo>
                      <a:pt x="159" y="195"/>
                      <a:pt x="168" y="179"/>
                      <a:pt x="181" y="178"/>
                    </a:cubicBezTo>
                    <a:cubicBezTo>
                      <a:pt x="176" y="187"/>
                      <a:pt x="162" y="187"/>
                      <a:pt x="158" y="197"/>
                    </a:cubicBezTo>
                    <a:cubicBezTo>
                      <a:pt x="173" y="194"/>
                      <a:pt x="183" y="181"/>
                      <a:pt x="192" y="173"/>
                    </a:cubicBezTo>
                    <a:cubicBezTo>
                      <a:pt x="196" y="170"/>
                      <a:pt x="202" y="169"/>
                      <a:pt x="204" y="164"/>
                    </a:cubicBezTo>
                    <a:cubicBezTo>
                      <a:pt x="204" y="163"/>
                      <a:pt x="204" y="162"/>
                      <a:pt x="203" y="162"/>
                    </a:cubicBezTo>
                    <a:cubicBezTo>
                      <a:pt x="183" y="174"/>
                      <a:pt x="159" y="182"/>
                      <a:pt x="144" y="199"/>
                    </a:cubicBezTo>
                    <a:close/>
                    <a:moveTo>
                      <a:pt x="33" y="169"/>
                    </a:moveTo>
                    <a:cubicBezTo>
                      <a:pt x="33" y="169"/>
                      <a:pt x="33" y="169"/>
                      <a:pt x="33" y="169"/>
                    </a:cubicBezTo>
                    <a:cubicBezTo>
                      <a:pt x="38" y="169"/>
                      <a:pt x="41" y="166"/>
                      <a:pt x="44" y="163"/>
                    </a:cubicBezTo>
                    <a:cubicBezTo>
                      <a:pt x="38" y="163"/>
                      <a:pt x="36" y="166"/>
                      <a:pt x="33" y="169"/>
                    </a:cubicBezTo>
                    <a:close/>
                    <a:moveTo>
                      <a:pt x="265" y="171"/>
                    </a:moveTo>
                    <a:cubicBezTo>
                      <a:pt x="265" y="171"/>
                      <a:pt x="265" y="171"/>
                      <a:pt x="265" y="171"/>
                    </a:cubicBezTo>
                    <a:cubicBezTo>
                      <a:pt x="267" y="169"/>
                      <a:pt x="271" y="164"/>
                      <a:pt x="269" y="163"/>
                    </a:cubicBezTo>
                    <a:cubicBezTo>
                      <a:pt x="268" y="166"/>
                      <a:pt x="260" y="167"/>
                      <a:pt x="265" y="171"/>
                    </a:cubicBezTo>
                    <a:close/>
                    <a:moveTo>
                      <a:pt x="136" y="164"/>
                    </a:moveTo>
                    <a:cubicBezTo>
                      <a:pt x="136" y="164"/>
                      <a:pt x="136" y="164"/>
                      <a:pt x="136" y="164"/>
                    </a:cubicBezTo>
                    <a:cubicBezTo>
                      <a:pt x="120" y="180"/>
                      <a:pt x="98" y="188"/>
                      <a:pt x="83" y="205"/>
                    </a:cubicBezTo>
                    <a:cubicBezTo>
                      <a:pt x="93" y="206"/>
                      <a:pt x="98" y="198"/>
                      <a:pt x="105" y="192"/>
                    </a:cubicBezTo>
                    <a:cubicBezTo>
                      <a:pt x="113" y="185"/>
                      <a:pt x="122" y="180"/>
                      <a:pt x="130" y="174"/>
                    </a:cubicBezTo>
                    <a:cubicBezTo>
                      <a:pt x="134" y="172"/>
                      <a:pt x="141" y="170"/>
                      <a:pt x="142" y="164"/>
                    </a:cubicBezTo>
                    <a:cubicBezTo>
                      <a:pt x="140" y="164"/>
                      <a:pt x="138" y="164"/>
                      <a:pt x="136" y="164"/>
                    </a:cubicBezTo>
                    <a:close/>
                    <a:moveTo>
                      <a:pt x="231" y="171"/>
                    </a:moveTo>
                    <a:cubicBezTo>
                      <a:pt x="231" y="171"/>
                      <a:pt x="231" y="171"/>
                      <a:pt x="231" y="171"/>
                    </a:cubicBezTo>
                    <a:cubicBezTo>
                      <a:pt x="229" y="165"/>
                      <a:pt x="223" y="170"/>
                      <a:pt x="220" y="168"/>
                    </a:cubicBezTo>
                    <a:cubicBezTo>
                      <a:pt x="215" y="174"/>
                      <a:pt x="204" y="167"/>
                      <a:pt x="203" y="177"/>
                    </a:cubicBezTo>
                    <a:cubicBezTo>
                      <a:pt x="207" y="176"/>
                      <a:pt x="213" y="175"/>
                      <a:pt x="218" y="174"/>
                    </a:cubicBezTo>
                    <a:cubicBezTo>
                      <a:pt x="228" y="173"/>
                      <a:pt x="240" y="175"/>
                      <a:pt x="245" y="169"/>
                    </a:cubicBezTo>
                    <a:cubicBezTo>
                      <a:pt x="240" y="165"/>
                      <a:pt x="235" y="168"/>
                      <a:pt x="231" y="171"/>
                    </a:cubicBezTo>
                    <a:close/>
                    <a:moveTo>
                      <a:pt x="279" y="181"/>
                    </a:moveTo>
                    <a:cubicBezTo>
                      <a:pt x="279" y="181"/>
                      <a:pt x="279" y="181"/>
                      <a:pt x="279" y="181"/>
                    </a:cubicBezTo>
                    <a:cubicBezTo>
                      <a:pt x="280" y="178"/>
                      <a:pt x="284" y="171"/>
                      <a:pt x="281" y="168"/>
                    </a:cubicBezTo>
                    <a:cubicBezTo>
                      <a:pt x="280" y="171"/>
                      <a:pt x="275" y="177"/>
                      <a:pt x="279" y="181"/>
                    </a:cubicBezTo>
                    <a:close/>
                    <a:moveTo>
                      <a:pt x="18" y="178"/>
                    </a:moveTo>
                    <a:cubicBezTo>
                      <a:pt x="18" y="178"/>
                      <a:pt x="18" y="178"/>
                      <a:pt x="18" y="178"/>
                    </a:cubicBezTo>
                    <a:cubicBezTo>
                      <a:pt x="19" y="178"/>
                      <a:pt x="19" y="171"/>
                      <a:pt x="17" y="176"/>
                    </a:cubicBezTo>
                    <a:cubicBezTo>
                      <a:pt x="17" y="176"/>
                      <a:pt x="17" y="178"/>
                      <a:pt x="18" y="178"/>
                    </a:cubicBezTo>
                    <a:close/>
                    <a:moveTo>
                      <a:pt x="21" y="180"/>
                    </a:moveTo>
                    <a:cubicBezTo>
                      <a:pt x="21" y="180"/>
                      <a:pt x="21" y="180"/>
                      <a:pt x="21" y="180"/>
                    </a:cubicBezTo>
                    <a:cubicBezTo>
                      <a:pt x="25" y="181"/>
                      <a:pt x="28" y="176"/>
                      <a:pt x="24" y="174"/>
                    </a:cubicBezTo>
                    <a:cubicBezTo>
                      <a:pt x="24" y="177"/>
                      <a:pt x="20" y="175"/>
                      <a:pt x="21" y="180"/>
                    </a:cubicBezTo>
                    <a:close/>
                    <a:moveTo>
                      <a:pt x="201" y="183"/>
                    </a:moveTo>
                    <a:cubicBezTo>
                      <a:pt x="201" y="183"/>
                      <a:pt x="201" y="183"/>
                      <a:pt x="201" y="183"/>
                    </a:cubicBezTo>
                    <a:cubicBezTo>
                      <a:pt x="199" y="188"/>
                      <a:pt x="200" y="195"/>
                      <a:pt x="204" y="197"/>
                    </a:cubicBezTo>
                    <a:cubicBezTo>
                      <a:pt x="225" y="195"/>
                      <a:pt x="236" y="196"/>
                      <a:pt x="259" y="195"/>
                    </a:cubicBezTo>
                    <a:cubicBezTo>
                      <a:pt x="260" y="189"/>
                      <a:pt x="263" y="180"/>
                      <a:pt x="259" y="176"/>
                    </a:cubicBezTo>
                    <a:cubicBezTo>
                      <a:pt x="239" y="178"/>
                      <a:pt x="217" y="178"/>
                      <a:pt x="201" y="183"/>
                    </a:cubicBezTo>
                    <a:close/>
                    <a:moveTo>
                      <a:pt x="40" y="186"/>
                    </a:moveTo>
                    <a:cubicBezTo>
                      <a:pt x="40" y="186"/>
                      <a:pt x="40" y="186"/>
                      <a:pt x="40" y="186"/>
                    </a:cubicBezTo>
                    <a:cubicBezTo>
                      <a:pt x="44" y="186"/>
                      <a:pt x="45" y="182"/>
                      <a:pt x="46" y="180"/>
                    </a:cubicBezTo>
                    <a:cubicBezTo>
                      <a:pt x="43" y="181"/>
                      <a:pt x="39" y="181"/>
                      <a:pt x="40" y="186"/>
                    </a:cubicBezTo>
                    <a:close/>
                    <a:moveTo>
                      <a:pt x="111" y="202"/>
                    </a:moveTo>
                    <a:cubicBezTo>
                      <a:pt x="111" y="202"/>
                      <a:pt x="111" y="202"/>
                      <a:pt x="111" y="202"/>
                    </a:cubicBezTo>
                    <a:cubicBezTo>
                      <a:pt x="119" y="201"/>
                      <a:pt x="139" y="194"/>
                      <a:pt x="136" y="182"/>
                    </a:cubicBezTo>
                    <a:cubicBezTo>
                      <a:pt x="129" y="190"/>
                      <a:pt x="116" y="193"/>
                      <a:pt x="111" y="202"/>
                    </a:cubicBezTo>
                    <a:close/>
                    <a:moveTo>
                      <a:pt x="42" y="192"/>
                    </a:moveTo>
                    <a:cubicBezTo>
                      <a:pt x="42" y="192"/>
                      <a:pt x="42" y="192"/>
                      <a:pt x="42" y="192"/>
                    </a:cubicBezTo>
                    <a:cubicBezTo>
                      <a:pt x="43" y="190"/>
                      <a:pt x="47" y="191"/>
                      <a:pt x="46" y="187"/>
                    </a:cubicBezTo>
                    <a:cubicBezTo>
                      <a:pt x="42" y="186"/>
                      <a:pt x="39" y="191"/>
                      <a:pt x="42" y="192"/>
                    </a:cubicBezTo>
                    <a:close/>
                    <a:moveTo>
                      <a:pt x="172" y="196"/>
                    </a:moveTo>
                    <a:cubicBezTo>
                      <a:pt x="172" y="196"/>
                      <a:pt x="172" y="196"/>
                      <a:pt x="172" y="196"/>
                    </a:cubicBezTo>
                    <a:cubicBezTo>
                      <a:pt x="177" y="195"/>
                      <a:pt x="182" y="194"/>
                      <a:pt x="182" y="188"/>
                    </a:cubicBezTo>
                    <a:cubicBezTo>
                      <a:pt x="177" y="190"/>
                      <a:pt x="173" y="191"/>
                      <a:pt x="172" y="196"/>
                    </a:cubicBezTo>
                    <a:close/>
                    <a:moveTo>
                      <a:pt x="44" y="197"/>
                    </a:moveTo>
                    <a:cubicBezTo>
                      <a:pt x="44" y="197"/>
                      <a:pt x="44" y="197"/>
                      <a:pt x="44" y="197"/>
                    </a:cubicBezTo>
                    <a:cubicBezTo>
                      <a:pt x="48" y="196"/>
                      <a:pt x="52" y="195"/>
                      <a:pt x="51" y="190"/>
                    </a:cubicBezTo>
                    <a:cubicBezTo>
                      <a:pt x="46" y="190"/>
                      <a:pt x="44" y="192"/>
                      <a:pt x="44" y="197"/>
                    </a:cubicBezTo>
                    <a:close/>
                    <a:moveTo>
                      <a:pt x="101" y="201"/>
                    </a:moveTo>
                    <a:cubicBezTo>
                      <a:pt x="101" y="201"/>
                      <a:pt x="101" y="201"/>
                      <a:pt x="101" y="201"/>
                    </a:cubicBezTo>
                    <a:cubicBezTo>
                      <a:pt x="108" y="199"/>
                      <a:pt x="115" y="196"/>
                      <a:pt x="117" y="190"/>
                    </a:cubicBezTo>
                    <a:cubicBezTo>
                      <a:pt x="111" y="193"/>
                      <a:pt x="105" y="196"/>
                      <a:pt x="101" y="201"/>
                    </a:cubicBezTo>
                    <a:close/>
                    <a:moveTo>
                      <a:pt x="191" y="197"/>
                    </a:moveTo>
                    <a:cubicBezTo>
                      <a:pt x="191" y="197"/>
                      <a:pt x="191" y="197"/>
                      <a:pt x="191" y="197"/>
                    </a:cubicBezTo>
                    <a:cubicBezTo>
                      <a:pt x="192" y="203"/>
                      <a:pt x="198" y="190"/>
                      <a:pt x="192" y="196"/>
                    </a:cubicBezTo>
                    <a:cubicBezTo>
                      <a:pt x="192" y="197"/>
                      <a:pt x="191" y="196"/>
                      <a:pt x="191" y="197"/>
                    </a:cubicBezTo>
                    <a:close/>
                    <a:moveTo>
                      <a:pt x="168" y="200"/>
                    </a:moveTo>
                    <a:cubicBezTo>
                      <a:pt x="168" y="200"/>
                      <a:pt x="168" y="200"/>
                      <a:pt x="168" y="200"/>
                    </a:cubicBezTo>
                    <a:cubicBezTo>
                      <a:pt x="163" y="200"/>
                      <a:pt x="159" y="198"/>
                      <a:pt x="156" y="201"/>
                    </a:cubicBezTo>
                    <a:cubicBezTo>
                      <a:pt x="152" y="202"/>
                      <a:pt x="153" y="198"/>
                      <a:pt x="149" y="199"/>
                    </a:cubicBezTo>
                    <a:cubicBezTo>
                      <a:pt x="148" y="202"/>
                      <a:pt x="144" y="201"/>
                      <a:pt x="142" y="202"/>
                    </a:cubicBezTo>
                    <a:cubicBezTo>
                      <a:pt x="138" y="203"/>
                      <a:pt x="139" y="199"/>
                      <a:pt x="135" y="200"/>
                    </a:cubicBezTo>
                    <a:cubicBezTo>
                      <a:pt x="127" y="208"/>
                      <a:pt x="118" y="200"/>
                      <a:pt x="108" y="208"/>
                    </a:cubicBezTo>
                    <a:cubicBezTo>
                      <a:pt x="105" y="203"/>
                      <a:pt x="92" y="204"/>
                      <a:pt x="89" y="209"/>
                    </a:cubicBezTo>
                    <a:cubicBezTo>
                      <a:pt x="125" y="209"/>
                      <a:pt x="154" y="204"/>
                      <a:pt x="185" y="200"/>
                    </a:cubicBezTo>
                    <a:cubicBezTo>
                      <a:pt x="183" y="194"/>
                      <a:pt x="174" y="200"/>
                      <a:pt x="168" y="200"/>
                    </a:cubicBezTo>
                    <a:close/>
                    <a:moveTo>
                      <a:pt x="27" y="202"/>
                    </a:moveTo>
                    <a:cubicBezTo>
                      <a:pt x="27" y="202"/>
                      <a:pt x="27" y="202"/>
                      <a:pt x="27" y="202"/>
                    </a:cubicBezTo>
                    <a:cubicBezTo>
                      <a:pt x="28" y="202"/>
                      <a:pt x="29" y="202"/>
                      <a:pt x="30" y="202"/>
                    </a:cubicBezTo>
                    <a:cubicBezTo>
                      <a:pt x="30" y="201"/>
                      <a:pt x="31" y="201"/>
                      <a:pt x="31" y="199"/>
                    </a:cubicBezTo>
                    <a:cubicBezTo>
                      <a:pt x="30" y="199"/>
                      <a:pt x="28" y="199"/>
                      <a:pt x="27" y="199"/>
                    </a:cubicBezTo>
                    <a:cubicBezTo>
                      <a:pt x="27" y="200"/>
                      <a:pt x="27" y="201"/>
                      <a:pt x="27" y="202"/>
                    </a:cubicBezTo>
                    <a:close/>
                    <a:moveTo>
                      <a:pt x="32" y="206"/>
                    </a:moveTo>
                    <a:cubicBezTo>
                      <a:pt x="32" y="206"/>
                      <a:pt x="32" y="206"/>
                      <a:pt x="32" y="206"/>
                    </a:cubicBezTo>
                    <a:cubicBezTo>
                      <a:pt x="37" y="205"/>
                      <a:pt x="42" y="211"/>
                      <a:pt x="42" y="204"/>
                    </a:cubicBezTo>
                    <a:cubicBezTo>
                      <a:pt x="38" y="205"/>
                      <a:pt x="36" y="203"/>
                      <a:pt x="33" y="201"/>
                    </a:cubicBezTo>
                    <a:cubicBezTo>
                      <a:pt x="33" y="203"/>
                      <a:pt x="32" y="204"/>
                      <a:pt x="32" y="2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14" name="椭圆 13"/>
            <p:cNvSpPr/>
            <p:nvPr/>
          </p:nvSpPr>
          <p:spPr>
            <a:xfrm>
              <a:off x="1985080" y="2600293"/>
              <a:ext cx="699726" cy="6997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lumMod val="75000"/>
                      <a:lumOff val="25000"/>
                    </a:schemeClr>
                  </a:solidFill>
                </a:rPr>
                <a:t>3</a:t>
              </a:r>
              <a:endParaRPr lang="zh-CN" altLang="en-US" sz="3200" dirty="0">
                <a:solidFill>
                  <a:schemeClr val="tx1">
                    <a:lumMod val="75000"/>
                    <a:lumOff val="25000"/>
                  </a:schemeClr>
                </a:solidFill>
              </a:endParaRPr>
            </a:p>
          </p:txBody>
        </p:sp>
      </p:grpSp>
      <p:grpSp>
        <p:nvGrpSpPr>
          <p:cNvPr id="17" name="组合 41"/>
          <p:cNvGrpSpPr/>
          <p:nvPr/>
        </p:nvGrpSpPr>
        <p:grpSpPr>
          <a:xfrm>
            <a:off x="9023921" y="3679005"/>
            <a:ext cx="2021489" cy="1530657"/>
            <a:chOff x="1476298" y="2287801"/>
            <a:chExt cx="1749502" cy="1324710"/>
          </a:xfrm>
        </p:grpSpPr>
        <p:grpSp>
          <p:nvGrpSpPr>
            <p:cNvPr id="18" name="Group 28"/>
            <p:cNvGrpSpPr>
              <a:grpSpLocks noChangeAspect="1"/>
            </p:cNvGrpSpPr>
            <p:nvPr/>
          </p:nvGrpSpPr>
          <p:grpSpPr bwMode="auto">
            <a:xfrm>
              <a:off x="1476298" y="2287801"/>
              <a:ext cx="1749502" cy="1324710"/>
              <a:chOff x="3407" y="1835"/>
              <a:chExt cx="869" cy="658"/>
            </a:xfrm>
            <a:solidFill>
              <a:srgbClr val="20558B"/>
            </a:solidFill>
          </p:grpSpPr>
          <p:sp>
            <p:nvSpPr>
              <p:cNvPr id="20" name="Freeform 29"/>
              <p:cNvSpPr>
                <a:spLocks noEditPoints="1"/>
              </p:cNvSpPr>
              <p:nvPr/>
            </p:nvSpPr>
            <p:spPr bwMode="auto">
              <a:xfrm>
                <a:off x="3407" y="1835"/>
                <a:ext cx="869" cy="658"/>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1" name="Freeform 30"/>
              <p:cNvSpPr>
                <a:spLocks noEditPoints="1"/>
              </p:cNvSpPr>
              <p:nvPr/>
            </p:nvSpPr>
            <p:spPr bwMode="auto">
              <a:xfrm>
                <a:off x="3442" y="1870"/>
                <a:ext cx="783" cy="578"/>
              </a:xfrm>
              <a:custGeom>
                <a:avLst/>
                <a:gdLst>
                  <a:gd name="T0" fmla="*/ 283 w 291"/>
                  <a:gd name="T1" fmla="*/ 41 h 214"/>
                  <a:gd name="T2" fmla="*/ 209 w 291"/>
                  <a:gd name="T3" fmla="*/ 22 h 214"/>
                  <a:gd name="T4" fmla="*/ 247 w 291"/>
                  <a:gd name="T5" fmla="*/ 17 h 214"/>
                  <a:gd name="T6" fmla="*/ 112 w 291"/>
                  <a:gd name="T7" fmla="*/ 37 h 214"/>
                  <a:gd name="T8" fmla="*/ 114 w 291"/>
                  <a:gd name="T9" fmla="*/ 17 h 214"/>
                  <a:gd name="T10" fmla="*/ 269 w 291"/>
                  <a:gd name="T11" fmla="*/ 17 h 214"/>
                  <a:gd name="T12" fmla="*/ 54 w 291"/>
                  <a:gd name="T13" fmla="*/ 22 h 214"/>
                  <a:gd name="T14" fmla="*/ 116 w 291"/>
                  <a:gd name="T15" fmla="*/ 19 h 214"/>
                  <a:gd name="T16" fmla="*/ 133 w 291"/>
                  <a:gd name="T17" fmla="*/ 50 h 214"/>
                  <a:gd name="T18" fmla="*/ 269 w 291"/>
                  <a:gd name="T19" fmla="*/ 22 h 214"/>
                  <a:gd name="T20" fmla="*/ 130 w 291"/>
                  <a:gd name="T21" fmla="*/ 38 h 214"/>
                  <a:gd name="T22" fmla="*/ 31 w 291"/>
                  <a:gd name="T23" fmla="*/ 37 h 214"/>
                  <a:gd name="T24" fmla="*/ 61 w 291"/>
                  <a:gd name="T25" fmla="*/ 42 h 214"/>
                  <a:gd name="T26" fmla="*/ 18 w 291"/>
                  <a:gd name="T27" fmla="*/ 31 h 214"/>
                  <a:gd name="T28" fmla="*/ 86 w 291"/>
                  <a:gd name="T29" fmla="*/ 46 h 214"/>
                  <a:gd name="T30" fmla="*/ 212 w 291"/>
                  <a:gd name="T31" fmla="*/ 50 h 214"/>
                  <a:gd name="T32" fmla="*/ 189 w 291"/>
                  <a:gd name="T33" fmla="*/ 76 h 214"/>
                  <a:gd name="T34" fmla="*/ 88 w 291"/>
                  <a:gd name="T35" fmla="*/ 62 h 214"/>
                  <a:gd name="T36" fmla="*/ 19 w 291"/>
                  <a:gd name="T37" fmla="*/ 98 h 214"/>
                  <a:gd name="T38" fmla="*/ 26 w 291"/>
                  <a:gd name="T39" fmla="*/ 83 h 214"/>
                  <a:gd name="T40" fmla="*/ 14 w 291"/>
                  <a:gd name="T41" fmla="*/ 69 h 214"/>
                  <a:gd name="T42" fmla="*/ 47 w 291"/>
                  <a:gd name="T43" fmla="*/ 47 h 214"/>
                  <a:gd name="T44" fmla="*/ 69 w 291"/>
                  <a:gd name="T45" fmla="*/ 80 h 214"/>
                  <a:gd name="T46" fmla="*/ 219 w 291"/>
                  <a:gd name="T47" fmla="*/ 92 h 214"/>
                  <a:gd name="T48" fmla="*/ 83 w 291"/>
                  <a:gd name="T49" fmla="*/ 79 h 214"/>
                  <a:gd name="T50" fmla="*/ 256 w 291"/>
                  <a:gd name="T51" fmla="*/ 84 h 214"/>
                  <a:gd name="T52" fmla="*/ 130 w 291"/>
                  <a:gd name="T53" fmla="*/ 94 h 214"/>
                  <a:gd name="T54" fmla="*/ 94 w 291"/>
                  <a:gd name="T55" fmla="*/ 79 h 214"/>
                  <a:gd name="T56" fmla="*/ 89 w 291"/>
                  <a:gd name="T57" fmla="*/ 97 h 214"/>
                  <a:gd name="T58" fmla="*/ 262 w 291"/>
                  <a:gd name="T59" fmla="*/ 89 h 214"/>
                  <a:gd name="T60" fmla="*/ 139 w 291"/>
                  <a:gd name="T61" fmla="*/ 82 h 214"/>
                  <a:gd name="T62" fmla="*/ 201 w 291"/>
                  <a:gd name="T63" fmla="*/ 82 h 214"/>
                  <a:gd name="T64" fmla="*/ 233 w 291"/>
                  <a:gd name="T65" fmla="*/ 89 h 214"/>
                  <a:gd name="T66" fmla="*/ 177 w 291"/>
                  <a:gd name="T67" fmla="*/ 94 h 214"/>
                  <a:gd name="T68" fmla="*/ 233 w 291"/>
                  <a:gd name="T69" fmla="*/ 104 h 214"/>
                  <a:gd name="T70" fmla="*/ 82 w 291"/>
                  <a:gd name="T71" fmla="*/ 118 h 214"/>
                  <a:gd name="T72" fmla="*/ 136 w 291"/>
                  <a:gd name="T73" fmla="*/ 108 h 214"/>
                  <a:gd name="T74" fmla="*/ 26 w 291"/>
                  <a:gd name="T75" fmla="*/ 120 h 214"/>
                  <a:gd name="T76" fmla="*/ 260 w 291"/>
                  <a:gd name="T77" fmla="*/ 113 h 214"/>
                  <a:gd name="T78" fmla="*/ 191 w 291"/>
                  <a:gd name="T79" fmla="*/ 148 h 214"/>
                  <a:gd name="T80" fmla="*/ 236 w 291"/>
                  <a:gd name="T81" fmla="*/ 117 h 214"/>
                  <a:gd name="T82" fmla="*/ 41 w 291"/>
                  <a:gd name="T83" fmla="*/ 146 h 214"/>
                  <a:gd name="T84" fmla="*/ 103 w 291"/>
                  <a:gd name="T85" fmla="*/ 136 h 214"/>
                  <a:gd name="T86" fmla="*/ 168 w 291"/>
                  <a:gd name="T87" fmla="*/ 145 h 214"/>
                  <a:gd name="T88" fmla="*/ 125 w 291"/>
                  <a:gd name="T89" fmla="*/ 138 h 214"/>
                  <a:gd name="T90" fmla="*/ 126 w 291"/>
                  <a:gd name="T91" fmla="*/ 146 h 214"/>
                  <a:gd name="T92" fmla="*/ 212 w 291"/>
                  <a:gd name="T93" fmla="*/ 140 h 214"/>
                  <a:gd name="T94" fmla="*/ 100 w 291"/>
                  <a:gd name="T95" fmla="*/ 152 h 214"/>
                  <a:gd name="T96" fmla="*/ 154 w 291"/>
                  <a:gd name="T97" fmla="*/ 139 h 214"/>
                  <a:gd name="T98" fmla="*/ 23 w 291"/>
                  <a:gd name="T99" fmla="*/ 145 h 214"/>
                  <a:gd name="T100" fmla="*/ 21 w 291"/>
                  <a:gd name="T101" fmla="*/ 155 h 214"/>
                  <a:gd name="T102" fmla="*/ 126 w 291"/>
                  <a:gd name="T103" fmla="*/ 162 h 214"/>
                  <a:gd name="T104" fmla="*/ 212 w 291"/>
                  <a:gd name="T105" fmla="*/ 167 h 214"/>
                  <a:gd name="T106" fmla="*/ 158 w 291"/>
                  <a:gd name="T107" fmla="*/ 172 h 214"/>
                  <a:gd name="T108" fmla="*/ 162 w 291"/>
                  <a:gd name="T109" fmla="*/ 172 h 214"/>
                  <a:gd name="T110" fmla="*/ 33 w 291"/>
                  <a:gd name="T111" fmla="*/ 169 h 214"/>
                  <a:gd name="T112" fmla="*/ 231 w 291"/>
                  <a:gd name="T113" fmla="*/ 171 h 214"/>
                  <a:gd name="T114" fmla="*/ 18 w 291"/>
                  <a:gd name="T115" fmla="*/ 178 h 214"/>
                  <a:gd name="T116" fmla="*/ 201 w 291"/>
                  <a:gd name="T117" fmla="*/ 183 h 214"/>
                  <a:gd name="T118" fmla="*/ 42 w 291"/>
                  <a:gd name="T119" fmla="*/ 192 h 214"/>
                  <a:gd name="T120" fmla="*/ 101 w 291"/>
                  <a:gd name="T121" fmla="*/ 201 h 214"/>
                  <a:gd name="T122" fmla="*/ 89 w 291"/>
                  <a:gd name="T123" fmla="*/ 209 h 214"/>
                  <a:gd name="T124" fmla="*/ 33 w 291"/>
                  <a:gd name="T125" fmla="*/ 20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 h="214">
                    <a:moveTo>
                      <a:pt x="274" y="200"/>
                    </a:moveTo>
                    <a:cubicBezTo>
                      <a:pt x="229" y="199"/>
                      <a:pt x="188" y="205"/>
                      <a:pt x="142" y="210"/>
                    </a:cubicBezTo>
                    <a:cubicBezTo>
                      <a:pt x="110" y="214"/>
                      <a:pt x="82" y="213"/>
                      <a:pt x="47" y="211"/>
                    </a:cubicBezTo>
                    <a:cubicBezTo>
                      <a:pt x="34" y="211"/>
                      <a:pt x="17" y="208"/>
                      <a:pt x="13" y="197"/>
                    </a:cubicBezTo>
                    <a:cubicBezTo>
                      <a:pt x="8" y="186"/>
                      <a:pt x="12" y="167"/>
                      <a:pt x="12" y="152"/>
                    </a:cubicBezTo>
                    <a:cubicBezTo>
                      <a:pt x="11" y="141"/>
                      <a:pt x="11" y="124"/>
                      <a:pt x="10" y="110"/>
                    </a:cubicBezTo>
                    <a:cubicBezTo>
                      <a:pt x="10" y="84"/>
                      <a:pt x="0" y="45"/>
                      <a:pt x="16" y="27"/>
                    </a:cubicBezTo>
                    <a:cubicBezTo>
                      <a:pt x="29" y="11"/>
                      <a:pt x="60" y="13"/>
                      <a:pt x="92" y="10"/>
                    </a:cubicBezTo>
                    <a:cubicBezTo>
                      <a:pt x="118" y="8"/>
                      <a:pt x="152" y="9"/>
                      <a:pt x="176" y="8"/>
                    </a:cubicBezTo>
                    <a:cubicBezTo>
                      <a:pt x="184" y="7"/>
                      <a:pt x="192" y="5"/>
                      <a:pt x="201" y="4"/>
                    </a:cubicBezTo>
                    <a:cubicBezTo>
                      <a:pt x="226" y="2"/>
                      <a:pt x="261" y="0"/>
                      <a:pt x="274" y="15"/>
                    </a:cubicBezTo>
                    <a:cubicBezTo>
                      <a:pt x="277" y="19"/>
                      <a:pt x="281" y="33"/>
                      <a:pt x="283" y="41"/>
                    </a:cubicBezTo>
                    <a:cubicBezTo>
                      <a:pt x="286" y="51"/>
                      <a:pt x="287" y="74"/>
                      <a:pt x="288" y="88"/>
                    </a:cubicBezTo>
                    <a:cubicBezTo>
                      <a:pt x="289" y="101"/>
                      <a:pt x="288" y="117"/>
                      <a:pt x="288" y="132"/>
                    </a:cubicBezTo>
                    <a:cubicBezTo>
                      <a:pt x="288" y="165"/>
                      <a:pt x="291" y="182"/>
                      <a:pt x="274" y="200"/>
                    </a:cubicBezTo>
                    <a:close/>
                    <a:moveTo>
                      <a:pt x="201" y="13"/>
                    </a:moveTo>
                    <a:cubicBezTo>
                      <a:pt x="201" y="13"/>
                      <a:pt x="201" y="13"/>
                      <a:pt x="201" y="13"/>
                    </a:cubicBezTo>
                    <a:cubicBezTo>
                      <a:pt x="205" y="13"/>
                      <a:pt x="206" y="11"/>
                      <a:pt x="206" y="8"/>
                    </a:cubicBezTo>
                    <a:cubicBezTo>
                      <a:pt x="203" y="8"/>
                      <a:pt x="200" y="9"/>
                      <a:pt x="201" y="13"/>
                    </a:cubicBezTo>
                    <a:close/>
                    <a:moveTo>
                      <a:pt x="208" y="18"/>
                    </a:moveTo>
                    <a:cubicBezTo>
                      <a:pt x="208" y="18"/>
                      <a:pt x="208" y="18"/>
                      <a:pt x="208" y="18"/>
                    </a:cubicBezTo>
                    <a:cubicBezTo>
                      <a:pt x="213" y="14"/>
                      <a:pt x="221" y="13"/>
                      <a:pt x="224" y="8"/>
                    </a:cubicBezTo>
                    <a:cubicBezTo>
                      <a:pt x="214" y="5"/>
                      <a:pt x="205" y="12"/>
                      <a:pt x="208" y="18"/>
                    </a:cubicBezTo>
                    <a:close/>
                    <a:moveTo>
                      <a:pt x="209" y="22"/>
                    </a:moveTo>
                    <a:cubicBezTo>
                      <a:pt x="209" y="22"/>
                      <a:pt x="209" y="22"/>
                      <a:pt x="209" y="22"/>
                    </a:cubicBezTo>
                    <a:cubicBezTo>
                      <a:pt x="220" y="22"/>
                      <a:pt x="229" y="14"/>
                      <a:pt x="237" y="8"/>
                    </a:cubicBezTo>
                    <a:cubicBezTo>
                      <a:pt x="225" y="10"/>
                      <a:pt x="218" y="17"/>
                      <a:pt x="209" y="22"/>
                    </a:cubicBezTo>
                    <a:close/>
                    <a:moveTo>
                      <a:pt x="232" y="15"/>
                    </a:moveTo>
                    <a:cubicBezTo>
                      <a:pt x="232" y="15"/>
                      <a:pt x="232" y="15"/>
                      <a:pt x="232" y="15"/>
                    </a:cubicBezTo>
                    <a:cubicBezTo>
                      <a:pt x="226" y="19"/>
                      <a:pt x="219" y="21"/>
                      <a:pt x="215" y="26"/>
                    </a:cubicBezTo>
                    <a:cubicBezTo>
                      <a:pt x="226" y="25"/>
                      <a:pt x="240" y="16"/>
                      <a:pt x="248" y="9"/>
                    </a:cubicBezTo>
                    <a:cubicBezTo>
                      <a:pt x="243" y="8"/>
                      <a:pt x="237" y="13"/>
                      <a:pt x="232" y="15"/>
                    </a:cubicBezTo>
                    <a:close/>
                    <a:moveTo>
                      <a:pt x="247" y="17"/>
                    </a:moveTo>
                    <a:cubicBezTo>
                      <a:pt x="247" y="17"/>
                      <a:pt x="247" y="17"/>
                      <a:pt x="247" y="17"/>
                    </a:cubicBezTo>
                    <a:cubicBezTo>
                      <a:pt x="253" y="17"/>
                      <a:pt x="256" y="15"/>
                      <a:pt x="257" y="10"/>
                    </a:cubicBezTo>
                    <a:cubicBezTo>
                      <a:pt x="251" y="10"/>
                      <a:pt x="251" y="15"/>
                      <a:pt x="247" y="17"/>
                    </a:cubicBezTo>
                    <a:close/>
                    <a:moveTo>
                      <a:pt x="126" y="17"/>
                    </a:moveTo>
                    <a:cubicBezTo>
                      <a:pt x="126" y="17"/>
                      <a:pt x="126" y="17"/>
                      <a:pt x="126" y="17"/>
                    </a:cubicBezTo>
                    <a:cubicBezTo>
                      <a:pt x="127" y="14"/>
                      <a:pt x="132" y="16"/>
                      <a:pt x="131" y="12"/>
                    </a:cubicBezTo>
                    <a:cubicBezTo>
                      <a:pt x="129" y="12"/>
                      <a:pt x="123" y="15"/>
                      <a:pt x="126" y="17"/>
                    </a:cubicBezTo>
                    <a:close/>
                    <a:moveTo>
                      <a:pt x="125" y="23"/>
                    </a:moveTo>
                    <a:cubicBezTo>
                      <a:pt x="125" y="23"/>
                      <a:pt x="125" y="23"/>
                      <a:pt x="125" y="23"/>
                    </a:cubicBezTo>
                    <a:cubicBezTo>
                      <a:pt x="133" y="20"/>
                      <a:pt x="141" y="18"/>
                      <a:pt x="144" y="12"/>
                    </a:cubicBezTo>
                    <a:cubicBezTo>
                      <a:pt x="134" y="12"/>
                      <a:pt x="130" y="18"/>
                      <a:pt x="125" y="23"/>
                    </a:cubicBezTo>
                    <a:close/>
                    <a:moveTo>
                      <a:pt x="125" y="26"/>
                    </a:moveTo>
                    <a:cubicBezTo>
                      <a:pt x="125" y="26"/>
                      <a:pt x="125" y="26"/>
                      <a:pt x="125" y="26"/>
                    </a:cubicBezTo>
                    <a:cubicBezTo>
                      <a:pt x="115" y="30"/>
                      <a:pt x="129" y="24"/>
                      <a:pt x="125" y="26"/>
                    </a:cubicBezTo>
                    <a:close/>
                    <a:moveTo>
                      <a:pt x="112" y="37"/>
                    </a:moveTo>
                    <a:cubicBezTo>
                      <a:pt x="112" y="37"/>
                      <a:pt x="112" y="37"/>
                      <a:pt x="112" y="37"/>
                    </a:cubicBezTo>
                    <a:cubicBezTo>
                      <a:pt x="126" y="34"/>
                      <a:pt x="136" y="25"/>
                      <a:pt x="148" y="19"/>
                    </a:cubicBezTo>
                    <a:cubicBezTo>
                      <a:pt x="155" y="16"/>
                      <a:pt x="164" y="17"/>
                      <a:pt x="171" y="12"/>
                    </a:cubicBezTo>
                    <a:cubicBezTo>
                      <a:pt x="164" y="12"/>
                      <a:pt x="158" y="12"/>
                      <a:pt x="152" y="12"/>
                    </a:cubicBezTo>
                    <a:cubicBezTo>
                      <a:pt x="143" y="20"/>
                      <a:pt x="132" y="24"/>
                      <a:pt x="120" y="29"/>
                    </a:cubicBezTo>
                    <a:cubicBezTo>
                      <a:pt x="120" y="29"/>
                      <a:pt x="119" y="28"/>
                      <a:pt x="119" y="29"/>
                    </a:cubicBezTo>
                    <a:cubicBezTo>
                      <a:pt x="122" y="33"/>
                      <a:pt x="111" y="32"/>
                      <a:pt x="112" y="37"/>
                    </a:cubicBezTo>
                    <a:close/>
                    <a:moveTo>
                      <a:pt x="100" y="18"/>
                    </a:moveTo>
                    <a:cubicBezTo>
                      <a:pt x="100" y="18"/>
                      <a:pt x="100" y="18"/>
                      <a:pt x="100" y="18"/>
                    </a:cubicBezTo>
                    <a:cubicBezTo>
                      <a:pt x="102" y="20"/>
                      <a:pt x="107" y="16"/>
                      <a:pt x="110" y="14"/>
                    </a:cubicBezTo>
                    <a:cubicBezTo>
                      <a:pt x="106" y="11"/>
                      <a:pt x="99" y="13"/>
                      <a:pt x="100" y="18"/>
                    </a:cubicBezTo>
                    <a:close/>
                    <a:moveTo>
                      <a:pt x="114" y="17"/>
                    </a:moveTo>
                    <a:cubicBezTo>
                      <a:pt x="114" y="17"/>
                      <a:pt x="114" y="17"/>
                      <a:pt x="114" y="17"/>
                    </a:cubicBezTo>
                    <a:cubicBezTo>
                      <a:pt x="116" y="16"/>
                      <a:pt x="120" y="17"/>
                      <a:pt x="120" y="13"/>
                    </a:cubicBezTo>
                    <a:cubicBezTo>
                      <a:pt x="116" y="13"/>
                      <a:pt x="113" y="13"/>
                      <a:pt x="114" y="17"/>
                    </a:cubicBezTo>
                    <a:close/>
                    <a:moveTo>
                      <a:pt x="180" y="19"/>
                    </a:moveTo>
                    <a:cubicBezTo>
                      <a:pt x="180" y="19"/>
                      <a:pt x="180" y="19"/>
                      <a:pt x="180" y="19"/>
                    </a:cubicBezTo>
                    <a:cubicBezTo>
                      <a:pt x="183" y="18"/>
                      <a:pt x="188" y="18"/>
                      <a:pt x="189" y="13"/>
                    </a:cubicBezTo>
                    <a:cubicBezTo>
                      <a:pt x="183" y="12"/>
                      <a:pt x="181" y="15"/>
                      <a:pt x="180" y="19"/>
                    </a:cubicBezTo>
                    <a:close/>
                    <a:moveTo>
                      <a:pt x="233" y="31"/>
                    </a:moveTo>
                    <a:cubicBezTo>
                      <a:pt x="233" y="31"/>
                      <a:pt x="233" y="31"/>
                      <a:pt x="233" y="31"/>
                    </a:cubicBezTo>
                    <a:cubicBezTo>
                      <a:pt x="248" y="31"/>
                      <a:pt x="252" y="20"/>
                      <a:pt x="264" y="17"/>
                    </a:cubicBezTo>
                    <a:cubicBezTo>
                      <a:pt x="264" y="20"/>
                      <a:pt x="262" y="21"/>
                      <a:pt x="261" y="23"/>
                    </a:cubicBezTo>
                    <a:cubicBezTo>
                      <a:pt x="266" y="23"/>
                      <a:pt x="268" y="21"/>
                      <a:pt x="269" y="17"/>
                    </a:cubicBezTo>
                    <a:cubicBezTo>
                      <a:pt x="265" y="16"/>
                      <a:pt x="265" y="12"/>
                      <a:pt x="260" y="13"/>
                    </a:cubicBezTo>
                    <a:cubicBezTo>
                      <a:pt x="256" y="23"/>
                      <a:pt x="238" y="21"/>
                      <a:pt x="233" y="31"/>
                    </a:cubicBezTo>
                    <a:close/>
                    <a:moveTo>
                      <a:pt x="78" y="18"/>
                    </a:moveTo>
                    <a:cubicBezTo>
                      <a:pt x="78" y="18"/>
                      <a:pt x="78" y="18"/>
                      <a:pt x="78" y="18"/>
                    </a:cubicBezTo>
                    <a:cubicBezTo>
                      <a:pt x="81" y="18"/>
                      <a:pt x="84" y="18"/>
                      <a:pt x="84" y="14"/>
                    </a:cubicBezTo>
                    <a:cubicBezTo>
                      <a:pt x="82" y="15"/>
                      <a:pt x="77" y="14"/>
                      <a:pt x="78" y="18"/>
                    </a:cubicBezTo>
                    <a:close/>
                    <a:moveTo>
                      <a:pt x="63" y="17"/>
                    </a:moveTo>
                    <a:cubicBezTo>
                      <a:pt x="63" y="17"/>
                      <a:pt x="63" y="17"/>
                      <a:pt x="63" y="17"/>
                    </a:cubicBezTo>
                    <a:cubicBezTo>
                      <a:pt x="63" y="24"/>
                      <a:pt x="47" y="21"/>
                      <a:pt x="52" y="29"/>
                    </a:cubicBezTo>
                    <a:cubicBezTo>
                      <a:pt x="57" y="24"/>
                      <a:pt x="65" y="21"/>
                      <a:pt x="70" y="17"/>
                    </a:cubicBezTo>
                    <a:cubicBezTo>
                      <a:pt x="66" y="17"/>
                      <a:pt x="67" y="15"/>
                      <a:pt x="63" y="17"/>
                    </a:cubicBezTo>
                    <a:close/>
                    <a:moveTo>
                      <a:pt x="54" y="22"/>
                    </a:moveTo>
                    <a:cubicBezTo>
                      <a:pt x="54" y="22"/>
                      <a:pt x="54" y="22"/>
                      <a:pt x="54" y="22"/>
                    </a:cubicBezTo>
                    <a:cubicBezTo>
                      <a:pt x="54" y="20"/>
                      <a:pt x="56" y="20"/>
                      <a:pt x="58" y="21"/>
                    </a:cubicBezTo>
                    <a:cubicBezTo>
                      <a:pt x="58" y="19"/>
                      <a:pt x="58" y="18"/>
                      <a:pt x="58" y="17"/>
                    </a:cubicBezTo>
                    <a:cubicBezTo>
                      <a:pt x="55" y="16"/>
                      <a:pt x="50" y="20"/>
                      <a:pt x="54" y="22"/>
                    </a:cubicBezTo>
                    <a:close/>
                    <a:moveTo>
                      <a:pt x="223" y="29"/>
                    </a:moveTo>
                    <a:cubicBezTo>
                      <a:pt x="223" y="29"/>
                      <a:pt x="223" y="29"/>
                      <a:pt x="223" y="29"/>
                    </a:cubicBezTo>
                    <a:cubicBezTo>
                      <a:pt x="230" y="26"/>
                      <a:pt x="245" y="24"/>
                      <a:pt x="243" y="17"/>
                    </a:cubicBezTo>
                    <a:cubicBezTo>
                      <a:pt x="237" y="21"/>
                      <a:pt x="226" y="21"/>
                      <a:pt x="223" y="29"/>
                    </a:cubicBezTo>
                    <a:close/>
                    <a:moveTo>
                      <a:pt x="101" y="31"/>
                    </a:moveTo>
                    <a:cubicBezTo>
                      <a:pt x="101" y="31"/>
                      <a:pt x="101" y="31"/>
                      <a:pt x="101" y="31"/>
                    </a:cubicBezTo>
                    <a:cubicBezTo>
                      <a:pt x="109" y="34"/>
                      <a:pt x="116" y="26"/>
                      <a:pt x="120" y="21"/>
                    </a:cubicBezTo>
                    <a:cubicBezTo>
                      <a:pt x="118" y="21"/>
                      <a:pt x="117" y="20"/>
                      <a:pt x="116" y="19"/>
                    </a:cubicBezTo>
                    <a:cubicBezTo>
                      <a:pt x="114" y="26"/>
                      <a:pt x="103" y="24"/>
                      <a:pt x="101" y="31"/>
                    </a:cubicBezTo>
                    <a:close/>
                    <a:moveTo>
                      <a:pt x="206" y="19"/>
                    </a:moveTo>
                    <a:cubicBezTo>
                      <a:pt x="206" y="19"/>
                      <a:pt x="206" y="19"/>
                      <a:pt x="206" y="19"/>
                    </a:cubicBezTo>
                    <a:cubicBezTo>
                      <a:pt x="205" y="18"/>
                      <a:pt x="203" y="20"/>
                      <a:pt x="203" y="21"/>
                    </a:cubicBezTo>
                    <a:cubicBezTo>
                      <a:pt x="201" y="25"/>
                      <a:pt x="209" y="21"/>
                      <a:pt x="206" y="19"/>
                    </a:cubicBezTo>
                    <a:close/>
                    <a:moveTo>
                      <a:pt x="28" y="26"/>
                    </a:moveTo>
                    <a:cubicBezTo>
                      <a:pt x="28" y="26"/>
                      <a:pt x="28" y="26"/>
                      <a:pt x="28" y="26"/>
                    </a:cubicBezTo>
                    <a:cubicBezTo>
                      <a:pt x="31" y="25"/>
                      <a:pt x="34" y="25"/>
                      <a:pt x="33" y="22"/>
                    </a:cubicBezTo>
                    <a:cubicBezTo>
                      <a:pt x="31" y="22"/>
                      <a:pt x="28" y="22"/>
                      <a:pt x="28" y="26"/>
                    </a:cubicBezTo>
                    <a:close/>
                    <a:moveTo>
                      <a:pt x="134" y="45"/>
                    </a:moveTo>
                    <a:cubicBezTo>
                      <a:pt x="134" y="45"/>
                      <a:pt x="134" y="45"/>
                      <a:pt x="134" y="45"/>
                    </a:cubicBezTo>
                    <a:cubicBezTo>
                      <a:pt x="132" y="48"/>
                      <a:pt x="135" y="49"/>
                      <a:pt x="133" y="50"/>
                    </a:cubicBezTo>
                    <a:cubicBezTo>
                      <a:pt x="126" y="53"/>
                      <a:pt x="118" y="55"/>
                      <a:pt x="117" y="64"/>
                    </a:cubicBezTo>
                    <a:cubicBezTo>
                      <a:pt x="119" y="64"/>
                      <a:pt x="121" y="64"/>
                      <a:pt x="121" y="65"/>
                    </a:cubicBezTo>
                    <a:cubicBezTo>
                      <a:pt x="115" y="67"/>
                      <a:pt x="109" y="71"/>
                      <a:pt x="105" y="75"/>
                    </a:cubicBezTo>
                    <a:cubicBezTo>
                      <a:pt x="116" y="73"/>
                      <a:pt x="124" y="68"/>
                      <a:pt x="129" y="59"/>
                    </a:cubicBezTo>
                    <a:cubicBezTo>
                      <a:pt x="129" y="60"/>
                      <a:pt x="129" y="62"/>
                      <a:pt x="131" y="61"/>
                    </a:cubicBezTo>
                    <a:cubicBezTo>
                      <a:pt x="136" y="50"/>
                      <a:pt x="153" y="51"/>
                      <a:pt x="156" y="37"/>
                    </a:cubicBezTo>
                    <a:cubicBezTo>
                      <a:pt x="163" y="35"/>
                      <a:pt x="169" y="30"/>
                      <a:pt x="176" y="27"/>
                    </a:cubicBezTo>
                    <a:cubicBezTo>
                      <a:pt x="178" y="26"/>
                      <a:pt x="183" y="28"/>
                      <a:pt x="184" y="23"/>
                    </a:cubicBezTo>
                    <a:cubicBezTo>
                      <a:pt x="164" y="22"/>
                      <a:pt x="152" y="40"/>
                      <a:pt x="134" y="45"/>
                    </a:cubicBezTo>
                    <a:close/>
                    <a:moveTo>
                      <a:pt x="273" y="40"/>
                    </a:moveTo>
                    <a:cubicBezTo>
                      <a:pt x="273" y="40"/>
                      <a:pt x="273" y="40"/>
                      <a:pt x="273" y="40"/>
                    </a:cubicBezTo>
                    <a:cubicBezTo>
                      <a:pt x="278" y="36"/>
                      <a:pt x="275" y="22"/>
                      <a:pt x="269" y="22"/>
                    </a:cubicBezTo>
                    <a:cubicBezTo>
                      <a:pt x="270" y="30"/>
                      <a:pt x="270" y="38"/>
                      <a:pt x="273" y="40"/>
                    </a:cubicBezTo>
                    <a:close/>
                    <a:moveTo>
                      <a:pt x="130" y="38"/>
                    </a:moveTo>
                    <a:cubicBezTo>
                      <a:pt x="130" y="38"/>
                      <a:pt x="130" y="38"/>
                      <a:pt x="130" y="38"/>
                    </a:cubicBezTo>
                    <a:cubicBezTo>
                      <a:pt x="131" y="36"/>
                      <a:pt x="129" y="30"/>
                      <a:pt x="128" y="35"/>
                    </a:cubicBezTo>
                    <a:cubicBezTo>
                      <a:pt x="130" y="35"/>
                      <a:pt x="124" y="38"/>
                      <a:pt x="122" y="40"/>
                    </a:cubicBezTo>
                    <a:cubicBezTo>
                      <a:pt x="122" y="38"/>
                      <a:pt x="123" y="36"/>
                      <a:pt x="121" y="36"/>
                    </a:cubicBezTo>
                    <a:cubicBezTo>
                      <a:pt x="121" y="37"/>
                      <a:pt x="120" y="37"/>
                      <a:pt x="119" y="37"/>
                    </a:cubicBezTo>
                    <a:cubicBezTo>
                      <a:pt x="119" y="40"/>
                      <a:pt x="122" y="41"/>
                      <a:pt x="125" y="42"/>
                    </a:cubicBezTo>
                    <a:cubicBezTo>
                      <a:pt x="127" y="42"/>
                      <a:pt x="126" y="40"/>
                      <a:pt x="128" y="40"/>
                    </a:cubicBezTo>
                    <a:cubicBezTo>
                      <a:pt x="132" y="46"/>
                      <a:pt x="138" y="37"/>
                      <a:pt x="144" y="33"/>
                    </a:cubicBezTo>
                    <a:cubicBezTo>
                      <a:pt x="149" y="30"/>
                      <a:pt x="158" y="29"/>
                      <a:pt x="157" y="23"/>
                    </a:cubicBezTo>
                    <a:cubicBezTo>
                      <a:pt x="145" y="26"/>
                      <a:pt x="139" y="34"/>
                      <a:pt x="130" y="38"/>
                    </a:cubicBezTo>
                    <a:close/>
                    <a:moveTo>
                      <a:pt x="86" y="29"/>
                    </a:moveTo>
                    <a:cubicBezTo>
                      <a:pt x="86" y="29"/>
                      <a:pt x="86" y="29"/>
                      <a:pt x="86" y="29"/>
                    </a:cubicBezTo>
                    <a:cubicBezTo>
                      <a:pt x="87" y="27"/>
                      <a:pt x="93" y="30"/>
                      <a:pt x="92" y="24"/>
                    </a:cubicBezTo>
                    <a:cubicBezTo>
                      <a:pt x="88" y="24"/>
                      <a:pt x="82" y="27"/>
                      <a:pt x="86" y="29"/>
                    </a:cubicBezTo>
                    <a:close/>
                    <a:moveTo>
                      <a:pt x="248" y="29"/>
                    </a:moveTo>
                    <a:cubicBezTo>
                      <a:pt x="248" y="29"/>
                      <a:pt x="248" y="29"/>
                      <a:pt x="248" y="29"/>
                    </a:cubicBezTo>
                    <a:cubicBezTo>
                      <a:pt x="252" y="30"/>
                      <a:pt x="255" y="30"/>
                      <a:pt x="255" y="26"/>
                    </a:cubicBezTo>
                    <a:cubicBezTo>
                      <a:pt x="252" y="26"/>
                      <a:pt x="249" y="27"/>
                      <a:pt x="248" y="29"/>
                    </a:cubicBezTo>
                    <a:close/>
                    <a:moveTo>
                      <a:pt x="63" y="28"/>
                    </a:moveTo>
                    <a:cubicBezTo>
                      <a:pt x="63" y="28"/>
                      <a:pt x="63" y="28"/>
                      <a:pt x="63" y="28"/>
                    </a:cubicBezTo>
                    <a:cubicBezTo>
                      <a:pt x="49" y="29"/>
                      <a:pt x="45" y="36"/>
                      <a:pt x="32" y="41"/>
                    </a:cubicBezTo>
                    <a:cubicBezTo>
                      <a:pt x="34" y="39"/>
                      <a:pt x="33" y="38"/>
                      <a:pt x="31" y="37"/>
                    </a:cubicBezTo>
                    <a:cubicBezTo>
                      <a:pt x="30" y="40"/>
                      <a:pt x="26" y="38"/>
                      <a:pt x="27" y="42"/>
                    </a:cubicBezTo>
                    <a:cubicBezTo>
                      <a:pt x="27" y="44"/>
                      <a:pt x="31" y="43"/>
                      <a:pt x="31" y="45"/>
                    </a:cubicBezTo>
                    <a:cubicBezTo>
                      <a:pt x="28" y="47"/>
                      <a:pt x="25" y="48"/>
                      <a:pt x="26" y="54"/>
                    </a:cubicBezTo>
                    <a:cubicBezTo>
                      <a:pt x="34" y="53"/>
                      <a:pt x="29" y="48"/>
                      <a:pt x="36" y="46"/>
                    </a:cubicBezTo>
                    <a:cubicBezTo>
                      <a:pt x="45" y="47"/>
                      <a:pt x="49" y="35"/>
                      <a:pt x="55" y="37"/>
                    </a:cubicBezTo>
                    <a:cubicBezTo>
                      <a:pt x="54" y="41"/>
                      <a:pt x="49" y="41"/>
                      <a:pt x="49" y="45"/>
                    </a:cubicBezTo>
                    <a:cubicBezTo>
                      <a:pt x="53" y="45"/>
                      <a:pt x="53" y="41"/>
                      <a:pt x="58" y="41"/>
                    </a:cubicBezTo>
                    <a:cubicBezTo>
                      <a:pt x="58" y="43"/>
                      <a:pt x="58" y="44"/>
                      <a:pt x="59" y="45"/>
                    </a:cubicBezTo>
                    <a:cubicBezTo>
                      <a:pt x="54" y="48"/>
                      <a:pt x="50" y="52"/>
                      <a:pt x="45" y="55"/>
                    </a:cubicBezTo>
                    <a:cubicBezTo>
                      <a:pt x="49" y="60"/>
                      <a:pt x="37" y="61"/>
                      <a:pt x="41" y="65"/>
                    </a:cubicBezTo>
                    <a:cubicBezTo>
                      <a:pt x="54" y="50"/>
                      <a:pt x="72" y="48"/>
                      <a:pt x="84" y="32"/>
                    </a:cubicBezTo>
                    <a:cubicBezTo>
                      <a:pt x="75" y="29"/>
                      <a:pt x="72" y="42"/>
                      <a:pt x="61" y="42"/>
                    </a:cubicBezTo>
                    <a:cubicBezTo>
                      <a:pt x="64" y="39"/>
                      <a:pt x="66" y="35"/>
                      <a:pt x="69" y="32"/>
                    </a:cubicBezTo>
                    <a:cubicBezTo>
                      <a:pt x="66" y="33"/>
                      <a:pt x="59" y="37"/>
                      <a:pt x="58" y="35"/>
                    </a:cubicBezTo>
                    <a:cubicBezTo>
                      <a:pt x="60" y="33"/>
                      <a:pt x="63" y="32"/>
                      <a:pt x="63" y="28"/>
                    </a:cubicBezTo>
                    <a:close/>
                    <a:moveTo>
                      <a:pt x="157" y="45"/>
                    </a:moveTo>
                    <a:cubicBezTo>
                      <a:pt x="157" y="45"/>
                      <a:pt x="157" y="45"/>
                      <a:pt x="157" y="45"/>
                    </a:cubicBezTo>
                    <a:cubicBezTo>
                      <a:pt x="150" y="50"/>
                      <a:pt x="142" y="54"/>
                      <a:pt x="138" y="60"/>
                    </a:cubicBezTo>
                    <a:cubicBezTo>
                      <a:pt x="146" y="59"/>
                      <a:pt x="149" y="53"/>
                      <a:pt x="157" y="52"/>
                    </a:cubicBezTo>
                    <a:cubicBezTo>
                      <a:pt x="162" y="41"/>
                      <a:pt x="177" y="39"/>
                      <a:pt x="185" y="31"/>
                    </a:cubicBezTo>
                    <a:cubicBezTo>
                      <a:pt x="173" y="29"/>
                      <a:pt x="166" y="38"/>
                      <a:pt x="157" y="45"/>
                    </a:cubicBezTo>
                    <a:close/>
                    <a:moveTo>
                      <a:pt x="14" y="42"/>
                    </a:moveTo>
                    <a:cubicBezTo>
                      <a:pt x="14" y="42"/>
                      <a:pt x="14" y="42"/>
                      <a:pt x="14" y="42"/>
                    </a:cubicBezTo>
                    <a:cubicBezTo>
                      <a:pt x="19" y="42"/>
                      <a:pt x="23" y="33"/>
                      <a:pt x="18" y="31"/>
                    </a:cubicBezTo>
                    <a:cubicBezTo>
                      <a:pt x="16" y="34"/>
                      <a:pt x="14" y="37"/>
                      <a:pt x="14" y="42"/>
                    </a:cubicBezTo>
                    <a:close/>
                    <a:moveTo>
                      <a:pt x="158" y="57"/>
                    </a:moveTo>
                    <a:cubicBezTo>
                      <a:pt x="158" y="57"/>
                      <a:pt x="158" y="57"/>
                      <a:pt x="158" y="57"/>
                    </a:cubicBezTo>
                    <a:cubicBezTo>
                      <a:pt x="155" y="71"/>
                      <a:pt x="138" y="70"/>
                      <a:pt x="131" y="80"/>
                    </a:cubicBezTo>
                    <a:cubicBezTo>
                      <a:pt x="144" y="78"/>
                      <a:pt x="151" y="69"/>
                      <a:pt x="162" y="65"/>
                    </a:cubicBezTo>
                    <a:cubicBezTo>
                      <a:pt x="161" y="62"/>
                      <a:pt x="162" y="60"/>
                      <a:pt x="163" y="59"/>
                    </a:cubicBezTo>
                    <a:cubicBezTo>
                      <a:pt x="177" y="50"/>
                      <a:pt x="192" y="45"/>
                      <a:pt x="203" y="33"/>
                    </a:cubicBezTo>
                    <a:cubicBezTo>
                      <a:pt x="183" y="36"/>
                      <a:pt x="175" y="51"/>
                      <a:pt x="158" y="57"/>
                    </a:cubicBezTo>
                    <a:close/>
                    <a:moveTo>
                      <a:pt x="86" y="46"/>
                    </a:moveTo>
                    <a:cubicBezTo>
                      <a:pt x="86" y="46"/>
                      <a:pt x="86" y="46"/>
                      <a:pt x="86" y="46"/>
                    </a:cubicBezTo>
                    <a:cubicBezTo>
                      <a:pt x="92" y="44"/>
                      <a:pt x="97" y="41"/>
                      <a:pt x="98" y="35"/>
                    </a:cubicBezTo>
                    <a:cubicBezTo>
                      <a:pt x="90" y="35"/>
                      <a:pt x="87" y="40"/>
                      <a:pt x="86" y="46"/>
                    </a:cubicBezTo>
                    <a:close/>
                    <a:moveTo>
                      <a:pt x="181" y="38"/>
                    </a:moveTo>
                    <a:cubicBezTo>
                      <a:pt x="181" y="38"/>
                      <a:pt x="181" y="38"/>
                      <a:pt x="181" y="38"/>
                    </a:cubicBezTo>
                    <a:cubicBezTo>
                      <a:pt x="184" y="38"/>
                      <a:pt x="188" y="38"/>
                      <a:pt x="187" y="35"/>
                    </a:cubicBezTo>
                    <a:cubicBezTo>
                      <a:pt x="184" y="35"/>
                      <a:pt x="182" y="36"/>
                      <a:pt x="181" y="38"/>
                    </a:cubicBezTo>
                    <a:close/>
                    <a:moveTo>
                      <a:pt x="215" y="36"/>
                    </a:moveTo>
                    <a:cubicBezTo>
                      <a:pt x="215" y="36"/>
                      <a:pt x="215" y="36"/>
                      <a:pt x="215" y="36"/>
                    </a:cubicBezTo>
                    <a:cubicBezTo>
                      <a:pt x="204" y="34"/>
                      <a:pt x="200" y="41"/>
                      <a:pt x="192" y="43"/>
                    </a:cubicBezTo>
                    <a:cubicBezTo>
                      <a:pt x="184" y="56"/>
                      <a:pt x="170" y="62"/>
                      <a:pt x="161" y="74"/>
                    </a:cubicBezTo>
                    <a:cubicBezTo>
                      <a:pt x="180" y="68"/>
                      <a:pt x="189" y="52"/>
                      <a:pt x="206" y="43"/>
                    </a:cubicBezTo>
                    <a:cubicBezTo>
                      <a:pt x="204" y="48"/>
                      <a:pt x="198" y="48"/>
                      <a:pt x="196" y="54"/>
                    </a:cubicBezTo>
                    <a:cubicBezTo>
                      <a:pt x="206" y="50"/>
                      <a:pt x="216" y="45"/>
                      <a:pt x="215" y="36"/>
                    </a:cubicBezTo>
                    <a:close/>
                    <a:moveTo>
                      <a:pt x="212" y="50"/>
                    </a:moveTo>
                    <a:cubicBezTo>
                      <a:pt x="212" y="50"/>
                      <a:pt x="212" y="50"/>
                      <a:pt x="212" y="50"/>
                    </a:cubicBezTo>
                    <a:cubicBezTo>
                      <a:pt x="215" y="44"/>
                      <a:pt x="225" y="46"/>
                      <a:pt x="227" y="38"/>
                    </a:cubicBezTo>
                    <a:cubicBezTo>
                      <a:pt x="219" y="39"/>
                      <a:pt x="211" y="45"/>
                      <a:pt x="212" y="50"/>
                    </a:cubicBezTo>
                    <a:close/>
                    <a:moveTo>
                      <a:pt x="226" y="54"/>
                    </a:moveTo>
                    <a:cubicBezTo>
                      <a:pt x="226" y="54"/>
                      <a:pt x="226" y="54"/>
                      <a:pt x="226" y="54"/>
                    </a:cubicBezTo>
                    <a:cubicBezTo>
                      <a:pt x="232" y="50"/>
                      <a:pt x="241" y="47"/>
                      <a:pt x="246" y="40"/>
                    </a:cubicBezTo>
                    <a:cubicBezTo>
                      <a:pt x="239" y="39"/>
                      <a:pt x="232" y="43"/>
                      <a:pt x="226" y="46"/>
                    </a:cubicBezTo>
                    <a:cubicBezTo>
                      <a:pt x="212" y="53"/>
                      <a:pt x="198" y="65"/>
                      <a:pt x="185" y="71"/>
                    </a:cubicBezTo>
                    <a:cubicBezTo>
                      <a:pt x="183" y="72"/>
                      <a:pt x="181" y="71"/>
                      <a:pt x="180" y="71"/>
                    </a:cubicBezTo>
                    <a:cubicBezTo>
                      <a:pt x="170" y="75"/>
                      <a:pt x="163" y="85"/>
                      <a:pt x="158" y="90"/>
                    </a:cubicBezTo>
                    <a:cubicBezTo>
                      <a:pt x="160" y="87"/>
                      <a:pt x="158" y="93"/>
                      <a:pt x="158" y="94"/>
                    </a:cubicBezTo>
                    <a:cubicBezTo>
                      <a:pt x="171" y="96"/>
                      <a:pt x="180" y="83"/>
                      <a:pt x="189" y="76"/>
                    </a:cubicBezTo>
                    <a:cubicBezTo>
                      <a:pt x="183" y="75"/>
                      <a:pt x="180" y="82"/>
                      <a:pt x="177" y="79"/>
                    </a:cubicBezTo>
                    <a:cubicBezTo>
                      <a:pt x="196" y="70"/>
                      <a:pt x="209" y="63"/>
                      <a:pt x="226" y="54"/>
                    </a:cubicBezTo>
                    <a:close/>
                    <a:moveTo>
                      <a:pt x="228" y="55"/>
                    </a:moveTo>
                    <a:cubicBezTo>
                      <a:pt x="228" y="55"/>
                      <a:pt x="228" y="55"/>
                      <a:pt x="228" y="55"/>
                    </a:cubicBezTo>
                    <a:cubicBezTo>
                      <a:pt x="217" y="62"/>
                      <a:pt x="205" y="71"/>
                      <a:pt x="194" y="75"/>
                    </a:cubicBezTo>
                    <a:cubicBezTo>
                      <a:pt x="192" y="80"/>
                      <a:pt x="175" y="85"/>
                      <a:pt x="181" y="88"/>
                    </a:cubicBezTo>
                    <a:cubicBezTo>
                      <a:pt x="204" y="77"/>
                      <a:pt x="222" y="62"/>
                      <a:pt x="243" y="50"/>
                    </a:cubicBezTo>
                    <a:cubicBezTo>
                      <a:pt x="238" y="45"/>
                      <a:pt x="233" y="52"/>
                      <a:pt x="228" y="55"/>
                    </a:cubicBezTo>
                    <a:close/>
                    <a:moveTo>
                      <a:pt x="88" y="62"/>
                    </a:moveTo>
                    <a:cubicBezTo>
                      <a:pt x="88" y="62"/>
                      <a:pt x="88" y="62"/>
                      <a:pt x="88" y="62"/>
                    </a:cubicBezTo>
                    <a:cubicBezTo>
                      <a:pt x="98" y="58"/>
                      <a:pt x="108" y="53"/>
                      <a:pt x="115" y="45"/>
                    </a:cubicBezTo>
                    <a:cubicBezTo>
                      <a:pt x="104" y="44"/>
                      <a:pt x="94" y="54"/>
                      <a:pt x="88" y="62"/>
                    </a:cubicBezTo>
                    <a:close/>
                    <a:moveTo>
                      <a:pt x="17" y="50"/>
                    </a:moveTo>
                    <a:cubicBezTo>
                      <a:pt x="17" y="50"/>
                      <a:pt x="17" y="50"/>
                      <a:pt x="17" y="50"/>
                    </a:cubicBezTo>
                    <a:cubicBezTo>
                      <a:pt x="22" y="50"/>
                      <a:pt x="23" y="48"/>
                      <a:pt x="24" y="45"/>
                    </a:cubicBezTo>
                    <a:cubicBezTo>
                      <a:pt x="21" y="45"/>
                      <a:pt x="19" y="47"/>
                      <a:pt x="17" y="50"/>
                    </a:cubicBezTo>
                    <a:close/>
                    <a:moveTo>
                      <a:pt x="22" y="70"/>
                    </a:moveTo>
                    <a:cubicBezTo>
                      <a:pt x="22" y="70"/>
                      <a:pt x="22" y="70"/>
                      <a:pt x="22" y="70"/>
                    </a:cubicBezTo>
                    <a:cubicBezTo>
                      <a:pt x="19" y="71"/>
                      <a:pt x="17" y="74"/>
                      <a:pt x="14" y="75"/>
                    </a:cubicBezTo>
                    <a:cubicBezTo>
                      <a:pt x="17" y="100"/>
                      <a:pt x="14" y="122"/>
                      <a:pt x="18" y="144"/>
                    </a:cubicBezTo>
                    <a:cubicBezTo>
                      <a:pt x="22" y="139"/>
                      <a:pt x="28" y="130"/>
                      <a:pt x="27" y="125"/>
                    </a:cubicBezTo>
                    <a:cubicBezTo>
                      <a:pt x="27" y="126"/>
                      <a:pt x="21" y="129"/>
                      <a:pt x="21" y="126"/>
                    </a:cubicBezTo>
                    <a:cubicBezTo>
                      <a:pt x="23" y="120"/>
                      <a:pt x="20" y="118"/>
                      <a:pt x="18" y="113"/>
                    </a:cubicBezTo>
                    <a:cubicBezTo>
                      <a:pt x="19" y="109"/>
                      <a:pt x="27" y="101"/>
                      <a:pt x="19" y="98"/>
                    </a:cubicBezTo>
                    <a:cubicBezTo>
                      <a:pt x="22" y="94"/>
                      <a:pt x="26" y="91"/>
                      <a:pt x="30" y="88"/>
                    </a:cubicBezTo>
                    <a:cubicBezTo>
                      <a:pt x="30" y="90"/>
                      <a:pt x="29" y="92"/>
                      <a:pt x="32" y="92"/>
                    </a:cubicBezTo>
                    <a:cubicBezTo>
                      <a:pt x="38" y="89"/>
                      <a:pt x="41" y="84"/>
                      <a:pt x="46" y="80"/>
                    </a:cubicBezTo>
                    <a:cubicBezTo>
                      <a:pt x="50" y="77"/>
                      <a:pt x="58" y="74"/>
                      <a:pt x="59" y="68"/>
                    </a:cubicBezTo>
                    <a:cubicBezTo>
                      <a:pt x="49" y="70"/>
                      <a:pt x="41" y="81"/>
                      <a:pt x="35" y="83"/>
                    </a:cubicBezTo>
                    <a:cubicBezTo>
                      <a:pt x="39" y="72"/>
                      <a:pt x="52" y="70"/>
                      <a:pt x="59" y="61"/>
                    </a:cubicBezTo>
                    <a:cubicBezTo>
                      <a:pt x="61" y="61"/>
                      <a:pt x="60" y="65"/>
                      <a:pt x="61" y="65"/>
                    </a:cubicBezTo>
                    <a:cubicBezTo>
                      <a:pt x="68" y="58"/>
                      <a:pt x="79" y="56"/>
                      <a:pt x="82" y="45"/>
                    </a:cubicBezTo>
                    <a:cubicBezTo>
                      <a:pt x="74" y="49"/>
                      <a:pt x="68" y="55"/>
                      <a:pt x="59" y="54"/>
                    </a:cubicBezTo>
                    <a:cubicBezTo>
                      <a:pt x="59" y="57"/>
                      <a:pt x="56" y="58"/>
                      <a:pt x="59" y="60"/>
                    </a:cubicBezTo>
                    <a:cubicBezTo>
                      <a:pt x="52" y="60"/>
                      <a:pt x="45" y="69"/>
                      <a:pt x="37" y="73"/>
                    </a:cubicBezTo>
                    <a:cubicBezTo>
                      <a:pt x="32" y="75"/>
                      <a:pt x="28" y="79"/>
                      <a:pt x="26" y="83"/>
                    </a:cubicBezTo>
                    <a:cubicBezTo>
                      <a:pt x="26" y="87"/>
                      <a:pt x="30" y="80"/>
                      <a:pt x="30" y="84"/>
                    </a:cubicBezTo>
                    <a:cubicBezTo>
                      <a:pt x="26" y="85"/>
                      <a:pt x="22" y="92"/>
                      <a:pt x="18" y="88"/>
                    </a:cubicBezTo>
                    <a:cubicBezTo>
                      <a:pt x="20" y="84"/>
                      <a:pt x="25" y="83"/>
                      <a:pt x="26" y="78"/>
                    </a:cubicBezTo>
                    <a:cubicBezTo>
                      <a:pt x="22" y="77"/>
                      <a:pt x="19" y="84"/>
                      <a:pt x="16" y="80"/>
                    </a:cubicBezTo>
                    <a:cubicBezTo>
                      <a:pt x="17" y="77"/>
                      <a:pt x="24" y="69"/>
                      <a:pt x="22" y="70"/>
                    </a:cubicBezTo>
                    <a:close/>
                    <a:moveTo>
                      <a:pt x="21" y="76"/>
                    </a:moveTo>
                    <a:cubicBezTo>
                      <a:pt x="21" y="76"/>
                      <a:pt x="21" y="76"/>
                      <a:pt x="21" y="76"/>
                    </a:cubicBezTo>
                    <a:cubicBezTo>
                      <a:pt x="29" y="75"/>
                      <a:pt x="34" y="70"/>
                      <a:pt x="38" y="65"/>
                    </a:cubicBezTo>
                    <a:cubicBezTo>
                      <a:pt x="32" y="68"/>
                      <a:pt x="22" y="68"/>
                      <a:pt x="21" y="76"/>
                    </a:cubicBezTo>
                    <a:close/>
                    <a:moveTo>
                      <a:pt x="21" y="60"/>
                    </a:moveTo>
                    <a:cubicBezTo>
                      <a:pt x="21" y="60"/>
                      <a:pt x="21" y="60"/>
                      <a:pt x="21" y="60"/>
                    </a:cubicBezTo>
                    <a:cubicBezTo>
                      <a:pt x="19" y="63"/>
                      <a:pt x="10" y="64"/>
                      <a:pt x="14" y="69"/>
                    </a:cubicBezTo>
                    <a:cubicBezTo>
                      <a:pt x="16" y="66"/>
                      <a:pt x="24" y="63"/>
                      <a:pt x="21" y="60"/>
                    </a:cubicBezTo>
                    <a:close/>
                    <a:moveTo>
                      <a:pt x="24" y="52"/>
                    </a:moveTo>
                    <a:cubicBezTo>
                      <a:pt x="24" y="52"/>
                      <a:pt x="24" y="52"/>
                      <a:pt x="24" y="52"/>
                    </a:cubicBezTo>
                    <a:cubicBezTo>
                      <a:pt x="19" y="52"/>
                      <a:pt x="17" y="56"/>
                      <a:pt x="16" y="61"/>
                    </a:cubicBezTo>
                    <a:cubicBezTo>
                      <a:pt x="20" y="59"/>
                      <a:pt x="25" y="58"/>
                      <a:pt x="24" y="52"/>
                    </a:cubicBezTo>
                    <a:close/>
                    <a:moveTo>
                      <a:pt x="17" y="55"/>
                    </a:moveTo>
                    <a:cubicBezTo>
                      <a:pt x="17" y="55"/>
                      <a:pt x="17" y="55"/>
                      <a:pt x="17" y="55"/>
                    </a:cubicBezTo>
                    <a:cubicBezTo>
                      <a:pt x="15" y="55"/>
                      <a:pt x="14" y="56"/>
                      <a:pt x="13" y="57"/>
                    </a:cubicBezTo>
                    <a:cubicBezTo>
                      <a:pt x="15" y="57"/>
                      <a:pt x="16" y="56"/>
                      <a:pt x="17" y="55"/>
                    </a:cubicBezTo>
                    <a:close/>
                    <a:moveTo>
                      <a:pt x="19" y="68"/>
                    </a:moveTo>
                    <a:cubicBezTo>
                      <a:pt x="19" y="68"/>
                      <a:pt x="19" y="68"/>
                      <a:pt x="19" y="68"/>
                    </a:cubicBezTo>
                    <a:cubicBezTo>
                      <a:pt x="30" y="62"/>
                      <a:pt x="41" y="57"/>
                      <a:pt x="47" y="47"/>
                    </a:cubicBezTo>
                    <a:cubicBezTo>
                      <a:pt x="38" y="54"/>
                      <a:pt x="26" y="58"/>
                      <a:pt x="19" y="68"/>
                    </a:cubicBezTo>
                    <a:close/>
                    <a:moveTo>
                      <a:pt x="63" y="70"/>
                    </a:moveTo>
                    <a:cubicBezTo>
                      <a:pt x="63" y="70"/>
                      <a:pt x="63" y="70"/>
                      <a:pt x="63" y="70"/>
                    </a:cubicBezTo>
                    <a:cubicBezTo>
                      <a:pt x="60" y="77"/>
                      <a:pt x="54" y="79"/>
                      <a:pt x="50" y="84"/>
                    </a:cubicBezTo>
                    <a:cubicBezTo>
                      <a:pt x="56" y="83"/>
                      <a:pt x="60" y="73"/>
                      <a:pt x="66" y="75"/>
                    </a:cubicBezTo>
                    <a:cubicBezTo>
                      <a:pt x="56" y="88"/>
                      <a:pt x="38" y="93"/>
                      <a:pt x="30" y="107"/>
                    </a:cubicBezTo>
                    <a:cubicBezTo>
                      <a:pt x="45" y="105"/>
                      <a:pt x="52" y="88"/>
                      <a:pt x="64" y="87"/>
                    </a:cubicBezTo>
                    <a:cubicBezTo>
                      <a:pt x="59" y="95"/>
                      <a:pt x="46" y="96"/>
                      <a:pt x="44" y="107"/>
                    </a:cubicBezTo>
                    <a:cubicBezTo>
                      <a:pt x="55" y="105"/>
                      <a:pt x="56" y="92"/>
                      <a:pt x="70" y="92"/>
                    </a:cubicBezTo>
                    <a:cubicBezTo>
                      <a:pt x="71" y="89"/>
                      <a:pt x="69" y="89"/>
                      <a:pt x="68" y="88"/>
                    </a:cubicBezTo>
                    <a:cubicBezTo>
                      <a:pt x="74" y="87"/>
                      <a:pt x="80" y="78"/>
                      <a:pt x="79" y="74"/>
                    </a:cubicBezTo>
                    <a:cubicBezTo>
                      <a:pt x="77" y="77"/>
                      <a:pt x="75" y="80"/>
                      <a:pt x="69" y="80"/>
                    </a:cubicBezTo>
                    <a:cubicBezTo>
                      <a:pt x="70" y="76"/>
                      <a:pt x="77" y="77"/>
                      <a:pt x="77" y="71"/>
                    </a:cubicBezTo>
                    <a:cubicBezTo>
                      <a:pt x="75" y="71"/>
                      <a:pt x="73" y="72"/>
                      <a:pt x="73" y="70"/>
                    </a:cubicBezTo>
                    <a:cubicBezTo>
                      <a:pt x="79" y="61"/>
                      <a:pt x="92" y="59"/>
                      <a:pt x="96" y="48"/>
                    </a:cubicBezTo>
                    <a:cubicBezTo>
                      <a:pt x="82" y="48"/>
                      <a:pt x="75" y="65"/>
                      <a:pt x="63" y="70"/>
                    </a:cubicBezTo>
                    <a:close/>
                    <a:moveTo>
                      <a:pt x="227" y="69"/>
                    </a:moveTo>
                    <a:cubicBezTo>
                      <a:pt x="227" y="69"/>
                      <a:pt x="227" y="69"/>
                      <a:pt x="227" y="69"/>
                    </a:cubicBezTo>
                    <a:cubicBezTo>
                      <a:pt x="237" y="65"/>
                      <a:pt x="246" y="58"/>
                      <a:pt x="255" y="52"/>
                    </a:cubicBezTo>
                    <a:cubicBezTo>
                      <a:pt x="258" y="55"/>
                      <a:pt x="264" y="52"/>
                      <a:pt x="265" y="48"/>
                    </a:cubicBezTo>
                    <a:cubicBezTo>
                      <a:pt x="253" y="48"/>
                      <a:pt x="237" y="57"/>
                      <a:pt x="227" y="69"/>
                    </a:cubicBezTo>
                    <a:close/>
                    <a:moveTo>
                      <a:pt x="218" y="89"/>
                    </a:moveTo>
                    <a:cubicBezTo>
                      <a:pt x="218" y="89"/>
                      <a:pt x="218" y="89"/>
                      <a:pt x="218" y="89"/>
                    </a:cubicBezTo>
                    <a:cubicBezTo>
                      <a:pt x="219" y="89"/>
                      <a:pt x="219" y="90"/>
                      <a:pt x="219" y="92"/>
                    </a:cubicBezTo>
                    <a:cubicBezTo>
                      <a:pt x="224" y="91"/>
                      <a:pt x="228" y="89"/>
                      <a:pt x="231" y="85"/>
                    </a:cubicBezTo>
                    <a:cubicBezTo>
                      <a:pt x="228" y="85"/>
                      <a:pt x="227" y="84"/>
                      <a:pt x="227" y="83"/>
                    </a:cubicBezTo>
                    <a:cubicBezTo>
                      <a:pt x="242" y="73"/>
                      <a:pt x="258" y="65"/>
                      <a:pt x="274" y="56"/>
                    </a:cubicBezTo>
                    <a:cubicBezTo>
                      <a:pt x="274" y="53"/>
                      <a:pt x="272" y="52"/>
                      <a:pt x="270" y="51"/>
                    </a:cubicBezTo>
                    <a:cubicBezTo>
                      <a:pt x="252" y="63"/>
                      <a:pt x="228" y="70"/>
                      <a:pt x="218" y="89"/>
                    </a:cubicBezTo>
                    <a:close/>
                    <a:moveTo>
                      <a:pt x="134" y="64"/>
                    </a:moveTo>
                    <a:cubicBezTo>
                      <a:pt x="134" y="64"/>
                      <a:pt x="134" y="64"/>
                      <a:pt x="134" y="64"/>
                    </a:cubicBezTo>
                    <a:cubicBezTo>
                      <a:pt x="131" y="70"/>
                      <a:pt x="126" y="72"/>
                      <a:pt x="121" y="79"/>
                    </a:cubicBezTo>
                    <a:cubicBezTo>
                      <a:pt x="129" y="81"/>
                      <a:pt x="135" y="73"/>
                      <a:pt x="140" y="69"/>
                    </a:cubicBezTo>
                    <a:cubicBezTo>
                      <a:pt x="146" y="64"/>
                      <a:pt x="156" y="61"/>
                      <a:pt x="158" y="54"/>
                    </a:cubicBezTo>
                    <a:cubicBezTo>
                      <a:pt x="149" y="55"/>
                      <a:pt x="139" y="70"/>
                      <a:pt x="134" y="64"/>
                    </a:cubicBezTo>
                    <a:close/>
                    <a:moveTo>
                      <a:pt x="83" y="79"/>
                    </a:moveTo>
                    <a:cubicBezTo>
                      <a:pt x="83" y="79"/>
                      <a:pt x="83" y="79"/>
                      <a:pt x="83" y="79"/>
                    </a:cubicBezTo>
                    <a:cubicBezTo>
                      <a:pt x="92" y="72"/>
                      <a:pt x="102" y="66"/>
                      <a:pt x="110" y="57"/>
                    </a:cubicBezTo>
                    <a:cubicBezTo>
                      <a:pt x="97" y="60"/>
                      <a:pt x="85" y="70"/>
                      <a:pt x="83" y="79"/>
                    </a:cubicBezTo>
                    <a:close/>
                    <a:moveTo>
                      <a:pt x="248" y="83"/>
                    </a:moveTo>
                    <a:cubicBezTo>
                      <a:pt x="248" y="83"/>
                      <a:pt x="248" y="83"/>
                      <a:pt x="248" y="83"/>
                    </a:cubicBezTo>
                    <a:cubicBezTo>
                      <a:pt x="253" y="81"/>
                      <a:pt x="259" y="79"/>
                      <a:pt x="261" y="74"/>
                    </a:cubicBezTo>
                    <a:cubicBezTo>
                      <a:pt x="255" y="75"/>
                      <a:pt x="250" y="77"/>
                      <a:pt x="248" y="83"/>
                    </a:cubicBezTo>
                    <a:close/>
                    <a:moveTo>
                      <a:pt x="256" y="84"/>
                    </a:moveTo>
                    <a:cubicBezTo>
                      <a:pt x="256" y="84"/>
                      <a:pt x="256" y="84"/>
                      <a:pt x="256" y="84"/>
                    </a:cubicBezTo>
                    <a:cubicBezTo>
                      <a:pt x="262" y="85"/>
                      <a:pt x="273" y="79"/>
                      <a:pt x="276" y="73"/>
                    </a:cubicBezTo>
                    <a:cubicBezTo>
                      <a:pt x="275" y="72"/>
                      <a:pt x="274" y="71"/>
                      <a:pt x="274" y="70"/>
                    </a:cubicBezTo>
                    <a:cubicBezTo>
                      <a:pt x="267" y="74"/>
                      <a:pt x="258" y="76"/>
                      <a:pt x="256" y="84"/>
                    </a:cubicBezTo>
                    <a:close/>
                    <a:moveTo>
                      <a:pt x="256" y="74"/>
                    </a:moveTo>
                    <a:cubicBezTo>
                      <a:pt x="256" y="74"/>
                      <a:pt x="256" y="74"/>
                      <a:pt x="256" y="74"/>
                    </a:cubicBezTo>
                    <a:cubicBezTo>
                      <a:pt x="262" y="70"/>
                      <a:pt x="270" y="69"/>
                      <a:pt x="275" y="64"/>
                    </a:cubicBezTo>
                    <a:cubicBezTo>
                      <a:pt x="263" y="63"/>
                      <a:pt x="246" y="71"/>
                      <a:pt x="242" y="80"/>
                    </a:cubicBezTo>
                    <a:cubicBezTo>
                      <a:pt x="247" y="82"/>
                      <a:pt x="251" y="77"/>
                      <a:pt x="256" y="74"/>
                    </a:cubicBezTo>
                    <a:close/>
                    <a:moveTo>
                      <a:pt x="102" y="73"/>
                    </a:moveTo>
                    <a:cubicBezTo>
                      <a:pt x="102" y="73"/>
                      <a:pt x="102" y="73"/>
                      <a:pt x="102" y="73"/>
                    </a:cubicBezTo>
                    <a:cubicBezTo>
                      <a:pt x="106" y="73"/>
                      <a:pt x="107" y="70"/>
                      <a:pt x="108" y="68"/>
                    </a:cubicBezTo>
                    <a:cubicBezTo>
                      <a:pt x="104" y="67"/>
                      <a:pt x="102" y="69"/>
                      <a:pt x="102" y="73"/>
                    </a:cubicBezTo>
                    <a:close/>
                    <a:moveTo>
                      <a:pt x="135" y="94"/>
                    </a:moveTo>
                    <a:cubicBezTo>
                      <a:pt x="135" y="94"/>
                      <a:pt x="135" y="94"/>
                      <a:pt x="135" y="94"/>
                    </a:cubicBezTo>
                    <a:cubicBezTo>
                      <a:pt x="134" y="95"/>
                      <a:pt x="131" y="94"/>
                      <a:pt x="130" y="94"/>
                    </a:cubicBezTo>
                    <a:cubicBezTo>
                      <a:pt x="127" y="96"/>
                      <a:pt x="129" y="98"/>
                      <a:pt x="126" y="98"/>
                    </a:cubicBezTo>
                    <a:cubicBezTo>
                      <a:pt x="124" y="98"/>
                      <a:pt x="122" y="90"/>
                      <a:pt x="120" y="97"/>
                    </a:cubicBezTo>
                    <a:cubicBezTo>
                      <a:pt x="121" y="97"/>
                      <a:pt x="122" y="97"/>
                      <a:pt x="122" y="98"/>
                    </a:cubicBezTo>
                    <a:cubicBezTo>
                      <a:pt x="119" y="97"/>
                      <a:pt x="119" y="100"/>
                      <a:pt x="116" y="99"/>
                    </a:cubicBezTo>
                    <a:cubicBezTo>
                      <a:pt x="109" y="111"/>
                      <a:pt x="98" y="118"/>
                      <a:pt x="84" y="124"/>
                    </a:cubicBezTo>
                    <a:cubicBezTo>
                      <a:pt x="93" y="133"/>
                      <a:pt x="109" y="114"/>
                      <a:pt x="114" y="110"/>
                    </a:cubicBezTo>
                    <a:cubicBezTo>
                      <a:pt x="114" y="117"/>
                      <a:pt x="118" y="108"/>
                      <a:pt x="122" y="113"/>
                    </a:cubicBezTo>
                    <a:cubicBezTo>
                      <a:pt x="125" y="109"/>
                      <a:pt x="128" y="106"/>
                      <a:pt x="129" y="101"/>
                    </a:cubicBezTo>
                    <a:cubicBezTo>
                      <a:pt x="134" y="99"/>
                      <a:pt x="131" y="101"/>
                      <a:pt x="135" y="102"/>
                    </a:cubicBezTo>
                    <a:cubicBezTo>
                      <a:pt x="146" y="92"/>
                      <a:pt x="159" y="85"/>
                      <a:pt x="170" y="74"/>
                    </a:cubicBezTo>
                    <a:cubicBezTo>
                      <a:pt x="158" y="77"/>
                      <a:pt x="146" y="89"/>
                      <a:pt x="135" y="94"/>
                    </a:cubicBezTo>
                    <a:close/>
                    <a:moveTo>
                      <a:pt x="94" y="79"/>
                    </a:moveTo>
                    <a:cubicBezTo>
                      <a:pt x="94" y="79"/>
                      <a:pt x="94" y="79"/>
                      <a:pt x="94" y="79"/>
                    </a:cubicBezTo>
                    <a:cubicBezTo>
                      <a:pt x="98" y="79"/>
                      <a:pt x="100" y="78"/>
                      <a:pt x="101" y="76"/>
                    </a:cubicBezTo>
                    <a:cubicBezTo>
                      <a:pt x="98" y="76"/>
                      <a:pt x="95" y="75"/>
                      <a:pt x="94" y="79"/>
                    </a:cubicBezTo>
                    <a:close/>
                    <a:moveTo>
                      <a:pt x="101" y="80"/>
                    </a:moveTo>
                    <a:cubicBezTo>
                      <a:pt x="101" y="80"/>
                      <a:pt x="101" y="80"/>
                      <a:pt x="101" y="80"/>
                    </a:cubicBezTo>
                    <a:cubicBezTo>
                      <a:pt x="95" y="86"/>
                      <a:pt x="84" y="90"/>
                      <a:pt x="80" y="94"/>
                    </a:cubicBezTo>
                    <a:cubicBezTo>
                      <a:pt x="80" y="95"/>
                      <a:pt x="80" y="99"/>
                      <a:pt x="80" y="98"/>
                    </a:cubicBezTo>
                    <a:cubicBezTo>
                      <a:pt x="77" y="102"/>
                      <a:pt x="65" y="106"/>
                      <a:pt x="61" y="117"/>
                    </a:cubicBezTo>
                    <a:cubicBezTo>
                      <a:pt x="53" y="124"/>
                      <a:pt x="42" y="129"/>
                      <a:pt x="36" y="139"/>
                    </a:cubicBezTo>
                    <a:cubicBezTo>
                      <a:pt x="50" y="136"/>
                      <a:pt x="62" y="121"/>
                      <a:pt x="74" y="111"/>
                    </a:cubicBezTo>
                    <a:cubicBezTo>
                      <a:pt x="79" y="107"/>
                      <a:pt x="83" y="104"/>
                      <a:pt x="87" y="101"/>
                    </a:cubicBezTo>
                    <a:cubicBezTo>
                      <a:pt x="87" y="98"/>
                      <a:pt x="88" y="97"/>
                      <a:pt x="89" y="97"/>
                    </a:cubicBezTo>
                    <a:cubicBezTo>
                      <a:pt x="89" y="95"/>
                      <a:pt x="89" y="94"/>
                      <a:pt x="88" y="93"/>
                    </a:cubicBezTo>
                    <a:cubicBezTo>
                      <a:pt x="91" y="92"/>
                      <a:pt x="92" y="89"/>
                      <a:pt x="96" y="89"/>
                    </a:cubicBezTo>
                    <a:cubicBezTo>
                      <a:pt x="95" y="92"/>
                      <a:pt x="93" y="93"/>
                      <a:pt x="93" y="97"/>
                    </a:cubicBezTo>
                    <a:cubicBezTo>
                      <a:pt x="98" y="97"/>
                      <a:pt x="98" y="93"/>
                      <a:pt x="102" y="93"/>
                    </a:cubicBezTo>
                    <a:cubicBezTo>
                      <a:pt x="102" y="95"/>
                      <a:pt x="102" y="98"/>
                      <a:pt x="103" y="98"/>
                    </a:cubicBezTo>
                    <a:cubicBezTo>
                      <a:pt x="108" y="92"/>
                      <a:pt x="111" y="102"/>
                      <a:pt x="116" y="98"/>
                    </a:cubicBezTo>
                    <a:cubicBezTo>
                      <a:pt x="117" y="90"/>
                      <a:pt x="111" y="94"/>
                      <a:pt x="110" y="93"/>
                    </a:cubicBezTo>
                    <a:cubicBezTo>
                      <a:pt x="111" y="88"/>
                      <a:pt x="123" y="88"/>
                      <a:pt x="119" y="80"/>
                    </a:cubicBezTo>
                    <a:cubicBezTo>
                      <a:pt x="113" y="80"/>
                      <a:pt x="114" y="87"/>
                      <a:pt x="108" y="87"/>
                    </a:cubicBezTo>
                    <a:cubicBezTo>
                      <a:pt x="110" y="79"/>
                      <a:pt x="102" y="88"/>
                      <a:pt x="101" y="80"/>
                    </a:cubicBezTo>
                    <a:close/>
                    <a:moveTo>
                      <a:pt x="262" y="89"/>
                    </a:moveTo>
                    <a:cubicBezTo>
                      <a:pt x="262" y="89"/>
                      <a:pt x="262" y="89"/>
                      <a:pt x="262" y="89"/>
                    </a:cubicBezTo>
                    <a:cubicBezTo>
                      <a:pt x="267" y="87"/>
                      <a:pt x="275" y="87"/>
                      <a:pt x="275" y="80"/>
                    </a:cubicBezTo>
                    <a:cubicBezTo>
                      <a:pt x="270" y="83"/>
                      <a:pt x="264" y="83"/>
                      <a:pt x="262" y="89"/>
                    </a:cubicBezTo>
                    <a:close/>
                    <a:moveTo>
                      <a:pt x="50" y="110"/>
                    </a:moveTo>
                    <a:cubicBezTo>
                      <a:pt x="50" y="110"/>
                      <a:pt x="50" y="110"/>
                      <a:pt x="50" y="110"/>
                    </a:cubicBezTo>
                    <a:cubicBezTo>
                      <a:pt x="47" y="113"/>
                      <a:pt x="39" y="112"/>
                      <a:pt x="40" y="120"/>
                    </a:cubicBezTo>
                    <a:cubicBezTo>
                      <a:pt x="53" y="119"/>
                      <a:pt x="54" y="105"/>
                      <a:pt x="68" y="104"/>
                    </a:cubicBezTo>
                    <a:cubicBezTo>
                      <a:pt x="72" y="94"/>
                      <a:pt x="83" y="90"/>
                      <a:pt x="89" y="82"/>
                    </a:cubicBezTo>
                    <a:cubicBezTo>
                      <a:pt x="73" y="88"/>
                      <a:pt x="63" y="100"/>
                      <a:pt x="50" y="110"/>
                    </a:cubicBezTo>
                    <a:close/>
                    <a:moveTo>
                      <a:pt x="138" y="84"/>
                    </a:moveTo>
                    <a:cubicBezTo>
                      <a:pt x="138" y="84"/>
                      <a:pt x="138" y="84"/>
                      <a:pt x="138" y="84"/>
                    </a:cubicBezTo>
                    <a:cubicBezTo>
                      <a:pt x="140" y="84"/>
                      <a:pt x="142" y="84"/>
                      <a:pt x="142" y="82"/>
                    </a:cubicBezTo>
                    <a:cubicBezTo>
                      <a:pt x="141" y="82"/>
                      <a:pt x="140" y="82"/>
                      <a:pt x="139" y="82"/>
                    </a:cubicBezTo>
                    <a:cubicBezTo>
                      <a:pt x="139" y="83"/>
                      <a:pt x="138" y="83"/>
                      <a:pt x="138" y="84"/>
                    </a:cubicBezTo>
                    <a:close/>
                    <a:moveTo>
                      <a:pt x="212" y="83"/>
                    </a:moveTo>
                    <a:cubicBezTo>
                      <a:pt x="212" y="83"/>
                      <a:pt x="212" y="83"/>
                      <a:pt x="212" y="83"/>
                    </a:cubicBezTo>
                    <a:cubicBezTo>
                      <a:pt x="200" y="82"/>
                      <a:pt x="197" y="90"/>
                      <a:pt x="191" y="94"/>
                    </a:cubicBezTo>
                    <a:cubicBezTo>
                      <a:pt x="197" y="95"/>
                      <a:pt x="199" y="92"/>
                      <a:pt x="203" y="90"/>
                    </a:cubicBezTo>
                    <a:cubicBezTo>
                      <a:pt x="202" y="93"/>
                      <a:pt x="198" y="93"/>
                      <a:pt x="199" y="97"/>
                    </a:cubicBezTo>
                    <a:cubicBezTo>
                      <a:pt x="206" y="98"/>
                      <a:pt x="212" y="91"/>
                      <a:pt x="215" y="85"/>
                    </a:cubicBezTo>
                    <a:cubicBezTo>
                      <a:pt x="210" y="87"/>
                      <a:pt x="214" y="86"/>
                      <a:pt x="212" y="83"/>
                    </a:cubicBezTo>
                    <a:close/>
                    <a:moveTo>
                      <a:pt x="201" y="82"/>
                    </a:moveTo>
                    <a:cubicBezTo>
                      <a:pt x="201" y="82"/>
                      <a:pt x="201" y="82"/>
                      <a:pt x="201" y="82"/>
                    </a:cubicBezTo>
                    <a:cubicBezTo>
                      <a:pt x="195" y="85"/>
                      <a:pt x="187" y="87"/>
                      <a:pt x="185" y="94"/>
                    </a:cubicBezTo>
                    <a:cubicBezTo>
                      <a:pt x="193" y="93"/>
                      <a:pt x="197" y="87"/>
                      <a:pt x="201" y="82"/>
                    </a:cubicBezTo>
                    <a:close/>
                    <a:moveTo>
                      <a:pt x="40" y="90"/>
                    </a:moveTo>
                    <a:cubicBezTo>
                      <a:pt x="40" y="90"/>
                      <a:pt x="40" y="90"/>
                      <a:pt x="40" y="90"/>
                    </a:cubicBezTo>
                    <a:cubicBezTo>
                      <a:pt x="42" y="92"/>
                      <a:pt x="45" y="87"/>
                      <a:pt x="42" y="87"/>
                    </a:cubicBezTo>
                    <a:cubicBezTo>
                      <a:pt x="42" y="88"/>
                      <a:pt x="40" y="89"/>
                      <a:pt x="40" y="90"/>
                    </a:cubicBezTo>
                    <a:close/>
                    <a:moveTo>
                      <a:pt x="243" y="107"/>
                    </a:moveTo>
                    <a:cubicBezTo>
                      <a:pt x="243" y="107"/>
                      <a:pt x="243" y="107"/>
                      <a:pt x="243" y="107"/>
                    </a:cubicBezTo>
                    <a:cubicBezTo>
                      <a:pt x="257" y="104"/>
                      <a:pt x="266" y="97"/>
                      <a:pt x="274" y="88"/>
                    </a:cubicBezTo>
                    <a:cubicBezTo>
                      <a:pt x="265" y="96"/>
                      <a:pt x="250" y="97"/>
                      <a:pt x="243" y="107"/>
                    </a:cubicBezTo>
                    <a:close/>
                    <a:moveTo>
                      <a:pt x="220" y="99"/>
                    </a:moveTo>
                    <a:cubicBezTo>
                      <a:pt x="220" y="99"/>
                      <a:pt x="220" y="99"/>
                      <a:pt x="220" y="99"/>
                    </a:cubicBezTo>
                    <a:cubicBezTo>
                      <a:pt x="226" y="106"/>
                      <a:pt x="231" y="96"/>
                      <a:pt x="238" y="96"/>
                    </a:cubicBezTo>
                    <a:cubicBezTo>
                      <a:pt x="235" y="93"/>
                      <a:pt x="236" y="90"/>
                      <a:pt x="233" y="89"/>
                    </a:cubicBezTo>
                    <a:cubicBezTo>
                      <a:pt x="228" y="92"/>
                      <a:pt x="223" y="95"/>
                      <a:pt x="220" y="99"/>
                    </a:cubicBezTo>
                    <a:close/>
                    <a:moveTo>
                      <a:pt x="273" y="101"/>
                    </a:moveTo>
                    <a:cubicBezTo>
                      <a:pt x="273" y="101"/>
                      <a:pt x="273" y="101"/>
                      <a:pt x="273" y="101"/>
                    </a:cubicBezTo>
                    <a:cubicBezTo>
                      <a:pt x="276" y="101"/>
                      <a:pt x="280" y="95"/>
                      <a:pt x="278" y="93"/>
                    </a:cubicBezTo>
                    <a:cubicBezTo>
                      <a:pt x="276" y="96"/>
                      <a:pt x="272" y="95"/>
                      <a:pt x="273" y="101"/>
                    </a:cubicBezTo>
                    <a:close/>
                    <a:moveTo>
                      <a:pt x="154" y="120"/>
                    </a:moveTo>
                    <a:cubicBezTo>
                      <a:pt x="154" y="120"/>
                      <a:pt x="154" y="120"/>
                      <a:pt x="154" y="120"/>
                    </a:cubicBezTo>
                    <a:cubicBezTo>
                      <a:pt x="154" y="118"/>
                      <a:pt x="157" y="119"/>
                      <a:pt x="159" y="118"/>
                    </a:cubicBezTo>
                    <a:cubicBezTo>
                      <a:pt x="161" y="108"/>
                      <a:pt x="179" y="107"/>
                      <a:pt x="178" y="98"/>
                    </a:cubicBezTo>
                    <a:cubicBezTo>
                      <a:pt x="168" y="102"/>
                      <a:pt x="154" y="109"/>
                      <a:pt x="154" y="120"/>
                    </a:cubicBezTo>
                    <a:close/>
                    <a:moveTo>
                      <a:pt x="177" y="94"/>
                    </a:moveTo>
                    <a:cubicBezTo>
                      <a:pt x="177" y="94"/>
                      <a:pt x="177" y="94"/>
                      <a:pt x="177" y="94"/>
                    </a:cubicBezTo>
                    <a:cubicBezTo>
                      <a:pt x="164" y="97"/>
                      <a:pt x="154" y="104"/>
                      <a:pt x="149" y="113"/>
                    </a:cubicBezTo>
                    <a:cubicBezTo>
                      <a:pt x="160" y="109"/>
                      <a:pt x="168" y="101"/>
                      <a:pt x="177" y="94"/>
                    </a:cubicBezTo>
                    <a:close/>
                    <a:moveTo>
                      <a:pt x="204" y="107"/>
                    </a:moveTo>
                    <a:cubicBezTo>
                      <a:pt x="204" y="107"/>
                      <a:pt x="204" y="107"/>
                      <a:pt x="204" y="107"/>
                    </a:cubicBezTo>
                    <a:cubicBezTo>
                      <a:pt x="210" y="105"/>
                      <a:pt x="220" y="100"/>
                      <a:pt x="218" y="94"/>
                    </a:cubicBezTo>
                    <a:cubicBezTo>
                      <a:pt x="214" y="100"/>
                      <a:pt x="204" y="98"/>
                      <a:pt x="204" y="107"/>
                    </a:cubicBezTo>
                    <a:close/>
                    <a:moveTo>
                      <a:pt x="88" y="102"/>
                    </a:moveTo>
                    <a:cubicBezTo>
                      <a:pt x="88" y="102"/>
                      <a:pt x="88" y="102"/>
                      <a:pt x="88" y="102"/>
                    </a:cubicBezTo>
                    <a:cubicBezTo>
                      <a:pt x="91" y="103"/>
                      <a:pt x="93" y="97"/>
                      <a:pt x="91" y="97"/>
                    </a:cubicBezTo>
                    <a:cubicBezTo>
                      <a:pt x="91" y="99"/>
                      <a:pt x="87" y="98"/>
                      <a:pt x="88" y="102"/>
                    </a:cubicBezTo>
                    <a:close/>
                    <a:moveTo>
                      <a:pt x="233" y="104"/>
                    </a:moveTo>
                    <a:cubicBezTo>
                      <a:pt x="233" y="104"/>
                      <a:pt x="233" y="104"/>
                      <a:pt x="233" y="104"/>
                    </a:cubicBezTo>
                    <a:cubicBezTo>
                      <a:pt x="240" y="105"/>
                      <a:pt x="244" y="101"/>
                      <a:pt x="247" y="97"/>
                    </a:cubicBezTo>
                    <a:cubicBezTo>
                      <a:pt x="240" y="97"/>
                      <a:pt x="233" y="97"/>
                      <a:pt x="233" y="104"/>
                    </a:cubicBezTo>
                    <a:close/>
                    <a:moveTo>
                      <a:pt x="28" y="102"/>
                    </a:moveTo>
                    <a:cubicBezTo>
                      <a:pt x="28" y="102"/>
                      <a:pt x="28" y="102"/>
                      <a:pt x="28" y="102"/>
                    </a:cubicBezTo>
                    <a:cubicBezTo>
                      <a:pt x="31" y="102"/>
                      <a:pt x="32" y="100"/>
                      <a:pt x="33" y="98"/>
                    </a:cubicBezTo>
                    <a:cubicBezTo>
                      <a:pt x="30" y="98"/>
                      <a:pt x="28" y="99"/>
                      <a:pt x="28" y="102"/>
                    </a:cubicBezTo>
                    <a:close/>
                    <a:moveTo>
                      <a:pt x="166" y="116"/>
                    </a:moveTo>
                    <a:cubicBezTo>
                      <a:pt x="166" y="116"/>
                      <a:pt x="166" y="116"/>
                      <a:pt x="166" y="116"/>
                    </a:cubicBezTo>
                    <a:cubicBezTo>
                      <a:pt x="176" y="111"/>
                      <a:pt x="190" y="110"/>
                      <a:pt x="195" y="99"/>
                    </a:cubicBezTo>
                    <a:cubicBezTo>
                      <a:pt x="180" y="100"/>
                      <a:pt x="175" y="110"/>
                      <a:pt x="166" y="116"/>
                    </a:cubicBezTo>
                    <a:close/>
                    <a:moveTo>
                      <a:pt x="82" y="118"/>
                    </a:moveTo>
                    <a:cubicBezTo>
                      <a:pt x="82" y="118"/>
                      <a:pt x="82" y="118"/>
                      <a:pt x="82" y="118"/>
                    </a:cubicBezTo>
                    <a:cubicBezTo>
                      <a:pt x="86" y="120"/>
                      <a:pt x="89" y="114"/>
                      <a:pt x="92" y="111"/>
                    </a:cubicBezTo>
                    <a:cubicBezTo>
                      <a:pt x="94" y="109"/>
                      <a:pt x="103" y="104"/>
                      <a:pt x="97" y="102"/>
                    </a:cubicBezTo>
                    <a:cubicBezTo>
                      <a:pt x="93" y="108"/>
                      <a:pt x="79" y="110"/>
                      <a:pt x="82" y="118"/>
                    </a:cubicBezTo>
                    <a:close/>
                    <a:moveTo>
                      <a:pt x="198" y="106"/>
                    </a:moveTo>
                    <a:cubicBezTo>
                      <a:pt x="198" y="106"/>
                      <a:pt x="198" y="106"/>
                      <a:pt x="198" y="106"/>
                    </a:cubicBezTo>
                    <a:cubicBezTo>
                      <a:pt x="184" y="116"/>
                      <a:pt x="168" y="123"/>
                      <a:pt x="158" y="138"/>
                    </a:cubicBezTo>
                    <a:cubicBezTo>
                      <a:pt x="167" y="137"/>
                      <a:pt x="171" y="131"/>
                      <a:pt x="176" y="126"/>
                    </a:cubicBezTo>
                    <a:cubicBezTo>
                      <a:pt x="186" y="121"/>
                      <a:pt x="197" y="117"/>
                      <a:pt x="201" y="107"/>
                    </a:cubicBezTo>
                    <a:cubicBezTo>
                      <a:pt x="200" y="107"/>
                      <a:pt x="200" y="105"/>
                      <a:pt x="198" y="106"/>
                    </a:cubicBezTo>
                    <a:close/>
                    <a:moveTo>
                      <a:pt x="133" y="112"/>
                    </a:moveTo>
                    <a:cubicBezTo>
                      <a:pt x="133" y="112"/>
                      <a:pt x="133" y="112"/>
                      <a:pt x="133" y="112"/>
                    </a:cubicBezTo>
                    <a:cubicBezTo>
                      <a:pt x="136" y="113"/>
                      <a:pt x="135" y="109"/>
                      <a:pt x="136" y="108"/>
                    </a:cubicBezTo>
                    <a:cubicBezTo>
                      <a:pt x="135" y="108"/>
                      <a:pt x="134" y="108"/>
                      <a:pt x="133" y="108"/>
                    </a:cubicBezTo>
                    <a:cubicBezTo>
                      <a:pt x="133" y="110"/>
                      <a:pt x="133" y="111"/>
                      <a:pt x="133" y="112"/>
                    </a:cubicBezTo>
                    <a:close/>
                    <a:moveTo>
                      <a:pt x="206" y="122"/>
                    </a:moveTo>
                    <a:cubicBezTo>
                      <a:pt x="206" y="122"/>
                      <a:pt x="206" y="122"/>
                      <a:pt x="206" y="122"/>
                    </a:cubicBezTo>
                    <a:cubicBezTo>
                      <a:pt x="205" y="127"/>
                      <a:pt x="206" y="125"/>
                      <a:pt x="205" y="130"/>
                    </a:cubicBezTo>
                    <a:cubicBezTo>
                      <a:pt x="220" y="129"/>
                      <a:pt x="224" y="118"/>
                      <a:pt x="233" y="112"/>
                    </a:cubicBezTo>
                    <a:cubicBezTo>
                      <a:pt x="233" y="110"/>
                      <a:pt x="232" y="109"/>
                      <a:pt x="231" y="108"/>
                    </a:cubicBezTo>
                    <a:cubicBezTo>
                      <a:pt x="225" y="117"/>
                      <a:pt x="217" y="123"/>
                      <a:pt x="206" y="122"/>
                    </a:cubicBezTo>
                    <a:close/>
                    <a:moveTo>
                      <a:pt x="26" y="120"/>
                    </a:moveTo>
                    <a:cubicBezTo>
                      <a:pt x="26" y="120"/>
                      <a:pt x="26" y="120"/>
                      <a:pt x="26" y="120"/>
                    </a:cubicBezTo>
                    <a:cubicBezTo>
                      <a:pt x="32" y="118"/>
                      <a:pt x="36" y="115"/>
                      <a:pt x="38" y="111"/>
                    </a:cubicBezTo>
                    <a:cubicBezTo>
                      <a:pt x="32" y="112"/>
                      <a:pt x="27" y="114"/>
                      <a:pt x="26" y="120"/>
                    </a:cubicBezTo>
                    <a:close/>
                    <a:moveTo>
                      <a:pt x="144" y="117"/>
                    </a:moveTo>
                    <a:cubicBezTo>
                      <a:pt x="144" y="117"/>
                      <a:pt x="144" y="117"/>
                      <a:pt x="144" y="117"/>
                    </a:cubicBezTo>
                    <a:cubicBezTo>
                      <a:pt x="138" y="105"/>
                      <a:pt x="126" y="124"/>
                      <a:pt x="121" y="129"/>
                    </a:cubicBezTo>
                    <a:cubicBezTo>
                      <a:pt x="129" y="127"/>
                      <a:pt x="131" y="126"/>
                      <a:pt x="135" y="122"/>
                    </a:cubicBezTo>
                    <a:cubicBezTo>
                      <a:pt x="136" y="124"/>
                      <a:pt x="137" y="126"/>
                      <a:pt x="140" y="126"/>
                    </a:cubicBezTo>
                    <a:cubicBezTo>
                      <a:pt x="141" y="119"/>
                      <a:pt x="146" y="119"/>
                      <a:pt x="152" y="122"/>
                    </a:cubicBezTo>
                    <a:cubicBezTo>
                      <a:pt x="151" y="119"/>
                      <a:pt x="149" y="117"/>
                      <a:pt x="144" y="117"/>
                    </a:cubicBezTo>
                    <a:close/>
                    <a:moveTo>
                      <a:pt x="196" y="121"/>
                    </a:moveTo>
                    <a:cubicBezTo>
                      <a:pt x="196" y="121"/>
                      <a:pt x="196" y="121"/>
                      <a:pt x="196" y="121"/>
                    </a:cubicBezTo>
                    <a:cubicBezTo>
                      <a:pt x="202" y="125"/>
                      <a:pt x="213" y="117"/>
                      <a:pt x="210" y="112"/>
                    </a:cubicBezTo>
                    <a:cubicBezTo>
                      <a:pt x="206" y="116"/>
                      <a:pt x="198" y="115"/>
                      <a:pt x="196" y="121"/>
                    </a:cubicBezTo>
                    <a:close/>
                    <a:moveTo>
                      <a:pt x="260" y="113"/>
                    </a:moveTo>
                    <a:cubicBezTo>
                      <a:pt x="260" y="113"/>
                      <a:pt x="260" y="113"/>
                      <a:pt x="260" y="113"/>
                    </a:cubicBezTo>
                    <a:cubicBezTo>
                      <a:pt x="247" y="124"/>
                      <a:pt x="233" y="134"/>
                      <a:pt x="223" y="146"/>
                    </a:cubicBezTo>
                    <a:cubicBezTo>
                      <a:pt x="232" y="146"/>
                      <a:pt x="237" y="138"/>
                      <a:pt x="243" y="134"/>
                    </a:cubicBezTo>
                    <a:cubicBezTo>
                      <a:pt x="251" y="128"/>
                      <a:pt x="262" y="124"/>
                      <a:pt x="266" y="115"/>
                    </a:cubicBezTo>
                    <a:cubicBezTo>
                      <a:pt x="265" y="114"/>
                      <a:pt x="263" y="113"/>
                      <a:pt x="260" y="113"/>
                    </a:cubicBezTo>
                    <a:close/>
                    <a:moveTo>
                      <a:pt x="198" y="152"/>
                    </a:moveTo>
                    <a:cubicBezTo>
                      <a:pt x="198" y="152"/>
                      <a:pt x="198" y="152"/>
                      <a:pt x="198" y="152"/>
                    </a:cubicBezTo>
                    <a:cubicBezTo>
                      <a:pt x="192" y="152"/>
                      <a:pt x="188" y="155"/>
                      <a:pt x="186" y="159"/>
                    </a:cubicBezTo>
                    <a:cubicBezTo>
                      <a:pt x="192" y="159"/>
                      <a:pt x="197" y="157"/>
                      <a:pt x="198" y="152"/>
                    </a:cubicBezTo>
                    <a:close/>
                    <a:moveTo>
                      <a:pt x="192" y="152"/>
                    </a:moveTo>
                    <a:cubicBezTo>
                      <a:pt x="192" y="152"/>
                      <a:pt x="192" y="152"/>
                      <a:pt x="192" y="152"/>
                    </a:cubicBezTo>
                    <a:cubicBezTo>
                      <a:pt x="192" y="150"/>
                      <a:pt x="192" y="149"/>
                      <a:pt x="191" y="148"/>
                    </a:cubicBezTo>
                    <a:cubicBezTo>
                      <a:pt x="185" y="148"/>
                      <a:pt x="180" y="151"/>
                      <a:pt x="180" y="158"/>
                    </a:cubicBezTo>
                    <a:cubicBezTo>
                      <a:pt x="185" y="157"/>
                      <a:pt x="188" y="153"/>
                      <a:pt x="192" y="152"/>
                    </a:cubicBezTo>
                    <a:close/>
                    <a:moveTo>
                      <a:pt x="214" y="145"/>
                    </a:moveTo>
                    <a:cubicBezTo>
                      <a:pt x="214" y="145"/>
                      <a:pt x="214" y="145"/>
                      <a:pt x="214" y="145"/>
                    </a:cubicBezTo>
                    <a:cubicBezTo>
                      <a:pt x="203" y="146"/>
                      <a:pt x="199" y="154"/>
                      <a:pt x="194" y="160"/>
                    </a:cubicBezTo>
                    <a:cubicBezTo>
                      <a:pt x="203" y="163"/>
                      <a:pt x="210" y="154"/>
                      <a:pt x="218" y="152"/>
                    </a:cubicBezTo>
                    <a:cubicBezTo>
                      <a:pt x="218" y="149"/>
                      <a:pt x="218" y="148"/>
                      <a:pt x="217" y="146"/>
                    </a:cubicBezTo>
                    <a:cubicBezTo>
                      <a:pt x="227" y="135"/>
                      <a:pt x="242" y="128"/>
                      <a:pt x="251" y="115"/>
                    </a:cubicBezTo>
                    <a:cubicBezTo>
                      <a:pt x="231" y="117"/>
                      <a:pt x="226" y="134"/>
                      <a:pt x="214" y="145"/>
                    </a:cubicBezTo>
                    <a:close/>
                    <a:moveTo>
                      <a:pt x="220" y="131"/>
                    </a:moveTo>
                    <a:cubicBezTo>
                      <a:pt x="220" y="131"/>
                      <a:pt x="220" y="131"/>
                      <a:pt x="220" y="131"/>
                    </a:cubicBezTo>
                    <a:cubicBezTo>
                      <a:pt x="228" y="129"/>
                      <a:pt x="232" y="124"/>
                      <a:pt x="236" y="117"/>
                    </a:cubicBezTo>
                    <a:cubicBezTo>
                      <a:pt x="228" y="119"/>
                      <a:pt x="221" y="122"/>
                      <a:pt x="220" y="131"/>
                    </a:cubicBezTo>
                    <a:close/>
                    <a:moveTo>
                      <a:pt x="31" y="129"/>
                    </a:moveTo>
                    <a:cubicBezTo>
                      <a:pt x="31" y="129"/>
                      <a:pt x="31" y="129"/>
                      <a:pt x="31" y="129"/>
                    </a:cubicBezTo>
                    <a:cubicBezTo>
                      <a:pt x="34" y="127"/>
                      <a:pt x="41" y="122"/>
                      <a:pt x="36" y="120"/>
                    </a:cubicBezTo>
                    <a:cubicBezTo>
                      <a:pt x="35" y="123"/>
                      <a:pt x="27" y="125"/>
                      <a:pt x="31" y="129"/>
                    </a:cubicBezTo>
                    <a:close/>
                    <a:moveTo>
                      <a:pt x="41" y="146"/>
                    </a:moveTo>
                    <a:cubicBezTo>
                      <a:pt x="41" y="146"/>
                      <a:pt x="41" y="146"/>
                      <a:pt x="41" y="146"/>
                    </a:cubicBezTo>
                    <a:cubicBezTo>
                      <a:pt x="41" y="160"/>
                      <a:pt x="28" y="161"/>
                      <a:pt x="23" y="169"/>
                    </a:cubicBezTo>
                    <a:cubicBezTo>
                      <a:pt x="34" y="165"/>
                      <a:pt x="42" y="159"/>
                      <a:pt x="49" y="152"/>
                    </a:cubicBezTo>
                    <a:cubicBezTo>
                      <a:pt x="47" y="149"/>
                      <a:pt x="46" y="153"/>
                      <a:pt x="45" y="150"/>
                    </a:cubicBezTo>
                    <a:cubicBezTo>
                      <a:pt x="55" y="139"/>
                      <a:pt x="74" y="135"/>
                      <a:pt x="80" y="120"/>
                    </a:cubicBezTo>
                    <a:cubicBezTo>
                      <a:pt x="58" y="120"/>
                      <a:pt x="58" y="141"/>
                      <a:pt x="41" y="146"/>
                    </a:cubicBezTo>
                    <a:close/>
                    <a:moveTo>
                      <a:pt x="101" y="134"/>
                    </a:moveTo>
                    <a:cubicBezTo>
                      <a:pt x="101" y="134"/>
                      <a:pt x="101" y="134"/>
                      <a:pt x="101" y="134"/>
                    </a:cubicBezTo>
                    <a:cubicBezTo>
                      <a:pt x="98" y="136"/>
                      <a:pt x="93" y="141"/>
                      <a:pt x="89" y="141"/>
                    </a:cubicBezTo>
                    <a:cubicBezTo>
                      <a:pt x="89" y="141"/>
                      <a:pt x="89" y="138"/>
                      <a:pt x="87" y="139"/>
                    </a:cubicBezTo>
                    <a:cubicBezTo>
                      <a:pt x="82" y="141"/>
                      <a:pt x="79" y="145"/>
                      <a:pt x="75" y="149"/>
                    </a:cubicBezTo>
                    <a:cubicBezTo>
                      <a:pt x="72" y="146"/>
                      <a:pt x="67" y="151"/>
                      <a:pt x="66" y="155"/>
                    </a:cubicBezTo>
                    <a:cubicBezTo>
                      <a:pt x="77" y="153"/>
                      <a:pt x="81" y="143"/>
                      <a:pt x="91" y="144"/>
                    </a:cubicBezTo>
                    <a:cubicBezTo>
                      <a:pt x="83" y="154"/>
                      <a:pt x="68" y="156"/>
                      <a:pt x="63" y="168"/>
                    </a:cubicBezTo>
                    <a:cubicBezTo>
                      <a:pt x="68" y="166"/>
                      <a:pt x="63" y="174"/>
                      <a:pt x="66" y="173"/>
                    </a:cubicBezTo>
                    <a:cubicBezTo>
                      <a:pt x="75" y="164"/>
                      <a:pt x="86" y="158"/>
                      <a:pt x="96" y="150"/>
                    </a:cubicBezTo>
                    <a:cubicBezTo>
                      <a:pt x="94" y="150"/>
                      <a:pt x="94" y="149"/>
                      <a:pt x="93" y="148"/>
                    </a:cubicBezTo>
                    <a:cubicBezTo>
                      <a:pt x="97" y="144"/>
                      <a:pt x="107" y="143"/>
                      <a:pt x="103" y="136"/>
                    </a:cubicBezTo>
                    <a:cubicBezTo>
                      <a:pt x="111" y="132"/>
                      <a:pt x="118" y="128"/>
                      <a:pt x="121" y="120"/>
                    </a:cubicBezTo>
                    <a:cubicBezTo>
                      <a:pt x="112" y="121"/>
                      <a:pt x="107" y="129"/>
                      <a:pt x="101" y="134"/>
                    </a:cubicBezTo>
                    <a:close/>
                    <a:moveTo>
                      <a:pt x="156" y="130"/>
                    </a:moveTo>
                    <a:cubicBezTo>
                      <a:pt x="156" y="130"/>
                      <a:pt x="156" y="130"/>
                      <a:pt x="156" y="130"/>
                    </a:cubicBezTo>
                    <a:cubicBezTo>
                      <a:pt x="160" y="129"/>
                      <a:pt x="166" y="123"/>
                      <a:pt x="164" y="121"/>
                    </a:cubicBezTo>
                    <a:cubicBezTo>
                      <a:pt x="162" y="125"/>
                      <a:pt x="154" y="123"/>
                      <a:pt x="156" y="130"/>
                    </a:cubicBezTo>
                    <a:close/>
                    <a:moveTo>
                      <a:pt x="94" y="130"/>
                    </a:moveTo>
                    <a:cubicBezTo>
                      <a:pt x="94" y="130"/>
                      <a:pt x="94" y="130"/>
                      <a:pt x="94" y="130"/>
                    </a:cubicBezTo>
                    <a:cubicBezTo>
                      <a:pt x="98" y="130"/>
                      <a:pt x="106" y="127"/>
                      <a:pt x="102" y="124"/>
                    </a:cubicBezTo>
                    <a:cubicBezTo>
                      <a:pt x="99" y="126"/>
                      <a:pt x="96" y="126"/>
                      <a:pt x="94" y="130"/>
                    </a:cubicBezTo>
                    <a:close/>
                    <a:moveTo>
                      <a:pt x="168" y="145"/>
                    </a:moveTo>
                    <a:cubicBezTo>
                      <a:pt x="168" y="145"/>
                      <a:pt x="168" y="145"/>
                      <a:pt x="168" y="145"/>
                    </a:cubicBezTo>
                    <a:cubicBezTo>
                      <a:pt x="180" y="140"/>
                      <a:pt x="191" y="135"/>
                      <a:pt x="198" y="125"/>
                    </a:cubicBezTo>
                    <a:cubicBezTo>
                      <a:pt x="184" y="123"/>
                      <a:pt x="176" y="137"/>
                      <a:pt x="168" y="145"/>
                    </a:cubicBezTo>
                    <a:close/>
                    <a:moveTo>
                      <a:pt x="251" y="140"/>
                    </a:moveTo>
                    <a:cubicBezTo>
                      <a:pt x="251" y="140"/>
                      <a:pt x="251" y="140"/>
                      <a:pt x="251" y="140"/>
                    </a:cubicBezTo>
                    <a:cubicBezTo>
                      <a:pt x="248" y="143"/>
                      <a:pt x="240" y="148"/>
                      <a:pt x="245" y="153"/>
                    </a:cubicBezTo>
                    <a:cubicBezTo>
                      <a:pt x="254" y="144"/>
                      <a:pt x="264" y="136"/>
                      <a:pt x="273" y="126"/>
                    </a:cubicBezTo>
                    <a:cubicBezTo>
                      <a:pt x="264" y="129"/>
                      <a:pt x="257" y="134"/>
                      <a:pt x="251" y="140"/>
                    </a:cubicBezTo>
                    <a:close/>
                    <a:moveTo>
                      <a:pt x="266" y="124"/>
                    </a:moveTo>
                    <a:cubicBezTo>
                      <a:pt x="266" y="124"/>
                      <a:pt x="266" y="124"/>
                      <a:pt x="266" y="124"/>
                    </a:cubicBezTo>
                    <a:cubicBezTo>
                      <a:pt x="251" y="130"/>
                      <a:pt x="240" y="141"/>
                      <a:pt x="229" y="152"/>
                    </a:cubicBezTo>
                    <a:cubicBezTo>
                      <a:pt x="245" y="146"/>
                      <a:pt x="257" y="134"/>
                      <a:pt x="266" y="124"/>
                    </a:cubicBezTo>
                    <a:close/>
                    <a:moveTo>
                      <a:pt x="125" y="138"/>
                    </a:moveTo>
                    <a:cubicBezTo>
                      <a:pt x="125" y="138"/>
                      <a:pt x="125" y="138"/>
                      <a:pt x="125" y="138"/>
                    </a:cubicBezTo>
                    <a:cubicBezTo>
                      <a:pt x="132" y="137"/>
                      <a:pt x="136" y="134"/>
                      <a:pt x="140" y="131"/>
                    </a:cubicBezTo>
                    <a:cubicBezTo>
                      <a:pt x="135" y="126"/>
                      <a:pt x="128" y="133"/>
                      <a:pt x="125" y="138"/>
                    </a:cubicBezTo>
                    <a:close/>
                    <a:moveTo>
                      <a:pt x="70" y="135"/>
                    </a:moveTo>
                    <a:cubicBezTo>
                      <a:pt x="70" y="135"/>
                      <a:pt x="70" y="135"/>
                      <a:pt x="70" y="135"/>
                    </a:cubicBezTo>
                    <a:cubicBezTo>
                      <a:pt x="69" y="138"/>
                      <a:pt x="62" y="142"/>
                      <a:pt x="66" y="146"/>
                    </a:cubicBezTo>
                    <a:cubicBezTo>
                      <a:pt x="69" y="140"/>
                      <a:pt x="88" y="138"/>
                      <a:pt x="78" y="131"/>
                    </a:cubicBezTo>
                    <a:cubicBezTo>
                      <a:pt x="77" y="136"/>
                      <a:pt x="76" y="137"/>
                      <a:pt x="70" y="135"/>
                    </a:cubicBezTo>
                    <a:close/>
                    <a:moveTo>
                      <a:pt x="126" y="146"/>
                    </a:moveTo>
                    <a:cubicBezTo>
                      <a:pt x="126" y="146"/>
                      <a:pt x="126" y="146"/>
                      <a:pt x="126" y="146"/>
                    </a:cubicBezTo>
                    <a:cubicBezTo>
                      <a:pt x="136" y="143"/>
                      <a:pt x="145" y="139"/>
                      <a:pt x="150" y="131"/>
                    </a:cubicBezTo>
                    <a:cubicBezTo>
                      <a:pt x="142" y="136"/>
                      <a:pt x="130" y="137"/>
                      <a:pt x="126" y="146"/>
                    </a:cubicBezTo>
                    <a:close/>
                    <a:moveTo>
                      <a:pt x="27" y="139"/>
                    </a:moveTo>
                    <a:cubicBezTo>
                      <a:pt x="27" y="139"/>
                      <a:pt x="27" y="139"/>
                      <a:pt x="27" y="139"/>
                    </a:cubicBezTo>
                    <a:cubicBezTo>
                      <a:pt x="31" y="138"/>
                      <a:pt x="34" y="137"/>
                      <a:pt x="35" y="132"/>
                    </a:cubicBezTo>
                    <a:cubicBezTo>
                      <a:pt x="30" y="133"/>
                      <a:pt x="29" y="136"/>
                      <a:pt x="27" y="139"/>
                    </a:cubicBezTo>
                    <a:close/>
                    <a:moveTo>
                      <a:pt x="192" y="144"/>
                    </a:moveTo>
                    <a:cubicBezTo>
                      <a:pt x="192" y="144"/>
                      <a:pt x="192" y="144"/>
                      <a:pt x="192" y="144"/>
                    </a:cubicBezTo>
                    <a:cubicBezTo>
                      <a:pt x="198" y="143"/>
                      <a:pt x="206" y="138"/>
                      <a:pt x="204" y="134"/>
                    </a:cubicBezTo>
                    <a:cubicBezTo>
                      <a:pt x="199" y="137"/>
                      <a:pt x="193" y="138"/>
                      <a:pt x="192" y="144"/>
                    </a:cubicBezTo>
                    <a:close/>
                    <a:moveTo>
                      <a:pt x="212" y="140"/>
                    </a:moveTo>
                    <a:cubicBezTo>
                      <a:pt x="212" y="140"/>
                      <a:pt x="212" y="140"/>
                      <a:pt x="212" y="140"/>
                    </a:cubicBezTo>
                    <a:cubicBezTo>
                      <a:pt x="215" y="140"/>
                      <a:pt x="220" y="136"/>
                      <a:pt x="217" y="134"/>
                    </a:cubicBezTo>
                    <a:cubicBezTo>
                      <a:pt x="215" y="136"/>
                      <a:pt x="208" y="137"/>
                      <a:pt x="212" y="140"/>
                    </a:cubicBezTo>
                    <a:close/>
                    <a:moveTo>
                      <a:pt x="150" y="150"/>
                    </a:moveTo>
                    <a:cubicBezTo>
                      <a:pt x="150" y="150"/>
                      <a:pt x="150" y="150"/>
                      <a:pt x="150" y="150"/>
                    </a:cubicBezTo>
                    <a:cubicBezTo>
                      <a:pt x="148" y="147"/>
                      <a:pt x="141" y="153"/>
                      <a:pt x="144" y="155"/>
                    </a:cubicBezTo>
                    <a:cubicBezTo>
                      <a:pt x="157" y="153"/>
                      <a:pt x="164" y="145"/>
                      <a:pt x="171" y="136"/>
                    </a:cubicBezTo>
                    <a:cubicBezTo>
                      <a:pt x="162" y="139"/>
                      <a:pt x="156" y="144"/>
                      <a:pt x="150" y="150"/>
                    </a:cubicBezTo>
                    <a:close/>
                    <a:moveTo>
                      <a:pt x="257" y="149"/>
                    </a:moveTo>
                    <a:cubicBezTo>
                      <a:pt x="257" y="149"/>
                      <a:pt x="257" y="149"/>
                      <a:pt x="257" y="149"/>
                    </a:cubicBezTo>
                    <a:cubicBezTo>
                      <a:pt x="265" y="147"/>
                      <a:pt x="270" y="143"/>
                      <a:pt x="274" y="136"/>
                    </a:cubicBezTo>
                    <a:cubicBezTo>
                      <a:pt x="265" y="137"/>
                      <a:pt x="262" y="144"/>
                      <a:pt x="257" y="149"/>
                    </a:cubicBezTo>
                    <a:close/>
                    <a:moveTo>
                      <a:pt x="121" y="139"/>
                    </a:moveTo>
                    <a:cubicBezTo>
                      <a:pt x="121" y="139"/>
                      <a:pt x="121" y="139"/>
                      <a:pt x="121" y="139"/>
                    </a:cubicBezTo>
                    <a:cubicBezTo>
                      <a:pt x="113" y="137"/>
                      <a:pt x="101" y="147"/>
                      <a:pt x="100" y="152"/>
                    </a:cubicBezTo>
                    <a:cubicBezTo>
                      <a:pt x="105" y="146"/>
                      <a:pt x="117" y="146"/>
                      <a:pt x="121" y="139"/>
                    </a:cubicBezTo>
                    <a:close/>
                    <a:moveTo>
                      <a:pt x="66" y="177"/>
                    </a:moveTo>
                    <a:cubicBezTo>
                      <a:pt x="66" y="177"/>
                      <a:pt x="66" y="177"/>
                      <a:pt x="66" y="177"/>
                    </a:cubicBezTo>
                    <a:cubicBezTo>
                      <a:pt x="62" y="180"/>
                      <a:pt x="55" y="184"/>
                      <a:pt x="54" y="190"/>
                    </a:cubicBezTo>
                    <a:cubicBezTo>
                      <a:pt x="63" y="190"/>
                      <a:pt x="70" y="181"/>
                      <a:pt x="78" y="176"/>
                    </a:cubicBezTo>
                    <a:cubicBezTo>
                      <a:pt x="86" y="170"/>
                      <a:pt x="95" y="164"/>
                      <a:pt x="103" y="159"/>
                    </a:cubicBezTo>
                    <a:cubicBezTo>
                      <a:pt x="104" y="153"/>
                      <a:pt x="110" y="152"/>
                      <a:pt x="112" y="148"/>
                    </a:cubicBezTo>
                    <a:cubicBezTo>
                      <a:pt x="94" y="155"/>
                      <a:pt x="80" y="167"/>
                      <a:pt x="66" y="177"/>
                    </a:cubicBezTo>
                    <a:close/>
                    <a:moveTo>
                      <a:pt x="134" y="149"/>
                    </a:moveTo>
                    <a:cubicBezTo>
                      <a:pt x="134" y="149"/>
                      <a:pt x="134" y="149"/>
                      <a:pt x="134" y="149"/>
                    </a:cubicBezTo>
                    <a:cubicBezTo>
                      <a:pt x="140" y="150"/>
                      <a:pt x="141" y="146"/>
                      <a:pt x="144" y="144"/>
                    </a:cubicBezTo>
                    <a:cubicBezTo>
                      <a:pt x="149" y="144"/>
                      <a:pt x="154" y="144"/>
                      <a:pt x="154" y="139"/>
                    </a:cubicBezTo>
                    <a:cubicBezTo>
                      <a:pt x="145" y="140"/>
                      <a:pt x="139" y="142"/>
                      <a:pt x="134" y="149"/>
                    </a:cubicBezTo>
                    <a:close/>
                    <a:moveTo>
                      <a:pt x="203" y="144"/>
                    </a:moveTo>
                    <a:cubicBezTo>
                      <a:pt x="203" y="144"/>
                      <a:pt x="203" y="144"/>
                      <a:pt x="203" y="144"/>
                    </a:cubicBezTo>
                    <a:cubicBezTo>
                      <a:pt x="206" y="143"/>
                      <a:pt x="209" y="142"/>
                      <a:pt x="209" y="139"/>
                    </a:cubicBezTo>
                    <a:cubicBezTo>
                      <a:pt x="206" y="140"/>
                      <a:pt x="202" y="140"/>
                      <a:pt x="203" y="144"/>
                    </a:cubicBezTo>
                    <a:close/>
                    <a:moveTo>
                      <a:pt x="158" y="159"/>
                    </a:moveTo>
                    <a:cubicBezTo>
                      <a:pt x="158" y="159"/>
                      <a:pt x="158" y="159"/>
                      <a:pt x="158" y="159"/>
                    </a:cubicBezTo>
                    <a:cubicBezTo>
                      <a:pt x="169" y="154"/>
                      <a:pt x="185" y="154"/>
                      <a:pt x="189" y="141"/>
                    </a:cubicBezTo>
                    <a:cubicBezTo>
                      <a:pt x="177" y="148"/>
                      <a:pt x="167" y="149"/>
                      <a:pt x="158" y="159"/>
                    </a:cubicBezTo>
                    <a:close/>
                    <a:moveTo>
                      <a:pt x="17" y="152"/>
                    </a:moveTo>
                    <a:cubicBezTo>
                      <a:pt x="17" y="152"/>
                      <a:pt x="17" y="152"/>
                      <a:pt x="17" y="152"/>
                    </a:cubicBezTo>
                    <a:cubicBezTo>
                      <a:pt x="21" y="151"/>
                      <a:pt x="23" y="149"/>
                      <a:pt x="23" y="145"/>
                    </a:cubicBezTo>
                    <a:cubicBezTo>
                      <a:pt x="18" y="144"/>
                      <a:pt x="16" y="146"/>
                      <a:pt x="17" y="152"/>
                    </a:cubicBezTo>
                    <a:close/>
                    <a:moveTo>
                      <a:pt x="262" y="157"/>
                    </a:moveTo>
                    <a:cubicBezTo>
                      <a:pt x="262" y="157"/>
                      <a:pt x="262" y="157"/>
                      <a:pt x="262" y="157"/>
                    </a:cubicBezTo>
                    <a:cubicBezTo>
                      <a:pt x="269" y="155"/>
                      <a:pt x="272" y="151"/>
                      <a:pt x="274" y="145"/>
                    </a:cubicBezTo>
                    <a:cubicBezTo>
                      <a:pt x="267" y="146"/>
                      <a:pt x="265" y="151"/>
                      <a:pt x="262" y="157"/>
                    </a:cubicBezTo>
                    <a:close/>
                    <a:moveTo>
                      <a:pt x="271" y="158"/>
                    </a:moveTo>
                    <a:cubicBezTo>
                      <a:pt x="271" y="158"/>
                      <a:pt x="271" y="158"/>
                      <a:pt x="271" y="158"/>
                    </a:cubicBezTo>
                    <a:cubicBezTo>
                      <a:pt x="274" y="158"/>
                      <a:pt x="274" y="156"/>
                      <a:pt x="278" y="157"/>
                    </a:cubicBezTo>
                    <a:cubicBezTo>
                      <a:pt x="276" y="150"/>
                      <a:pt x="282" y="152"/>
                      <a:pt x="283" y="148"/>
                    </a:cubicBezTo>
                    <a:cubicBezTo>
                      <a:pt x="278" y="145"/>
                      <a:pt x="273" y="153"/>
                      <a:pt x="271" y="158"/>
                    </a:cubicBezTo>
                    <a:close/>
                    <a:moveTo>
                      <a:pt x="21" y="155"/>
                    </a:moveTo>
                    <a:cubicBezTo>
                      <a:pt x="21" y="155"/>
                      <a:pt x="21" y="155"/>
                      <a:pt x="21" y="155"/>
                    </a:cubicBezTo>
                    <a:cubicBezTo>
                      <a:pt x="25" y="156"/>
                      <a:pt x="25" y="152"/>
                      <a:pt x="30" y="153"/>
                    </a:cubicBezTo>
                    <a:cubicBezTo>
                      <a:pt x="30" y="151"/>
                      <a:pt x="30" y="149"/>
                      <a:pt x="30" y="148"/>
                    </a:cubicBezTo>
                    <a:cubicBezTo>
                      <a:pt x="26" y="150"/>
                      <a:pt x="21" y="150"/>
                      <a:pt x="21" y="155"/>
                    </a:cubicBezTo>
                    <a:close/>
                    <a:moveTo>
                      <a:pt x="126" y="162"/>
                    </a:moveTo>
                    <a:cubicBezTo>
                      <a:pt x="126" y="162"/>
                      <a:pt x="126" y="162"/>
                      <a:pt x="126" y="162"/>
                    </a:cubicBezTo>
                    <a:cubicBezTo>
                      <a:pt x="117" y="161"/>
                      <a:pt x="111" y="170"/>
                      <a:pt x="103" y="174"/>
                    </a:cubicBezTo>
                    <a:cubicBezTo>
                      <a:pt x="98" y="178"/>
                      <a:pt x="92" y="180"/>
                      <a:pt x="88" y="185"/>
                    </a:cubicBezTo>
                    <a:cubicBezTo>
                      <a:pt x="77" y="190"/>
                      <a:pt x="62" y="198"/>
                      <a:pt x="58" y="208"/>
                    </a:cubicBezTo>
                    <a:cubicBezTo>
                      <a:pt x="78" y="204"/>
                      <a:pt x="84" y="185"/>
                      <a:pt x="103" y="180"/>
                    </a:cubicBezTo>
                    <a:cubicBezTo>
                      <a:pt x="105" y="180"/>
                      <a:pt x="105" y="182"/>
                      <a:pt x="106" y="182"/>
                    </a:cubicBezTo>
                    <a:cubicBezTo>
                      <a:pt x="116" y="174"/>
                      <a:pt x="131" y="169"/>
                      <a:pt x="139" y="158"/>
                    </a:cubicBezTo>
                    <a:cubicBezTo>
                      <a:pt x="134" y="154"/>
                      <a:pt x="131" y="161"/>
                      <a:pt x="126" y="162"/>
                    </a:cubicBezTo>
                    <a:close/>
                    <a:moveTo>
                      <a:pt x="80" y="183"/>
                    </a:moveTo>
                    <a:cubicBezTo>
                      <a:pt x="80" y="183"/>
                      <a:pt x="80" y="183"/>
                      <a:pt x="80" y="183"/>
                    </a:cubicBezTo>
                    <a:cubicBezTo>
                      <a:pt x="92" y="176"/>
                      <a:pt x="104" y="168"/>
                      <a:pt x="116" y="160"/>
                    </a:cubicBezTo>
                    <a:cubicBezTo>
                      <a:pt x="116" y="165"/>
                      <a:pt x="117" y="161"/>
                      <a:pt x="120" y="162"/>
                    </a:cubicBezTo>
                    <a:cubicBezTo>
                      <a:pt x="122" y="157"/>
                      <a:pt x="130" y="158"/>
                      <a:pt x="131" y="152"/>
                    </a:cubicBezTo>
                    <a:cubicBezTo>
                      <a:pt x="127" y="149"/>
                      <a:pt x="124" y="156"/>
                      <a:pt x="120" y="158"/>
                    </a:cubicBezTo>
                    <a:cubicBezTo>
                      <a:pt x="120" y="156"/>
                      <a:pt x="120" y="154"/>
                      <a:pt x="117" y="154"/>
                    </a:cubicBezTo>
                    <a:cubicBezTo>
                      <a:pt x="97" y="164"/>
                      <a:pt x="80" y="179"/>
                      <a:pt x="63" y="191"/>
                    </a:cubicBezTo>
                    <a:cubicBezTo>
                      <a:pt x="57" y="195"/>
                      <a:pt x="47" y="198"/>
                      <a:pt x="46" y="206"/>
                    </a:cubicBezTo>
                    <a:cubicBezTo>
                      <a:pt x="60" y="202"/>
                      <a:pt x="69" y="191"/>
                      <a:pt x="80" y="183"/>
                    </a:cubicBezTo>
                    <a:close/>
                    <a:moveTo>
                      <a:pt x="212" y="167"/>
                    </a:moveTo>
                    <a:cubicBezTo>
                      <a:pt x="212" y="167"/>
                      <a:pt x="212" y="167"/>
                      <a:pt x="212" y="167"/>
                    </a:cubicBezTo>
                    <a:cubicBezTo>
                      <a:pt x="215" y="161"/>
                      <a:pt x="228" y="158"/>
                      <a:pt x="227" y="152"/>
                    </a:cubicBezTo>
                    <a:cubicBezTo>
                      <a:pt x="221" y="155"/>
                      <a:pt x="208" y="158"/>
                      <a:pt x="212" y="167"/>
                    </a:cubicBezTo>
                    <a:close/>
                    <a:moveTo>
                      <a:pt x="17" y="159"/>
                    </a:moveTo>
                    <a:cubicBezTo>
                      <a:pt x="17" y="159"/>
                      <a:pt x="17" y="159"/>
                      <a:pt x="17" y="159"/>
                    </a:cubicBezTo>
                    <a:cubicBezTo>
                      <a:pt x="17" y="163"/>
                      <a:pt x="17" y="167"/>
                      <a:pt x="17" y="171"/>
                    </a:cubicBezTo>
                    <a:cubicBezTo>
                      <a:pt x="24" y="170"/>
                      <a:pt x="22" y="160"/>
                      <a:pt x="26" y="157"/>
                    </a:cubicBezTo>
                    <a:cubicBezTo>
                      <a:pt x="22" y="157"/>
                      <a:pt x="20" y="158"/>
                      <a:pt x="17" y="159"/>
                    </a:cubicBezTo>
                    <a:close/>
                    <a:moveTo>
                      <a:pt x="41" y="174"/>
                    </a:moveTo>
                    <a:cubicBezTo>
                      <a:pt x="41" y="174"/>
                      <a:pt x="41" y="174"/>
                      <a:pt x="41" y="174"/>
                    </a:cubicBezTo>
                    <a:cubicBezTo>
                      <a:pt x="47" y="178"/>
                      <a:pt x="62" y="162"/>
                      <a:pt x="58" y="159"/>
                    </a:cubicBezTo>
                    <a:cubicBezTo>
                      <a:pt x="52" y="165"/>
                      <a:pt x="44" y="167"/>
                      <a:pt x="41" y="174"/>
                    </a:cubicBezTo>
                    <a:close/>
                    <a:moveTo>
                      <a:pt x="158" y="172"/>
                    </a:moveTo>
                    <a:cubicBezTo>
                      <a:pt x="158" y="172"/>
                      <a:pt x="158" y="172"/>
                      <a:pt x="158" y="172"/>
                    </a:cubicBezTo>
                    <a:cubicBezTo>
                      <a:pt x="157" y="168"/>
                      <a:pt x="167" y="164"/>
                      <a:pt x="170" y="159"/>
                    </a:cubicBezTo>
                    <a:cubicBezTo>
                      <a:pt x="154" y="162"/>
                      <a:pt x="143" y="169"/>
                      <a:pt x="134" y="178"/>
                    </a:cubicBezTo>
                    <a:cubicBezTo>
                      <a:pt x="138" y="177"/>
                      <a:pt x="143" y="176"/>
                      <a:pt x="140" y="181"/>
                    </a:cubicBezTo>
                    <a:cubicBezTo>
                      <a:pt x="146" y="177"/>
                      <a:pt x="158" y="171"/>
                      <a:pt x="158" y="172"/>
                    </a:cubicBezTo>
                    <a:close/>
                    <a:moveTo>
                      <a:pt x="162" y="172"/>
                    </a:moveTo>
                    <a:cubicBezTo>
                      <a:pt x="162" y="172"/>
                      <a:pt x="162" y="172"/>
                      <a:pt x="162" y="172"/>
                    </a:cubicBezTo>
                    <a:cubicBezTo>
                      <a:pt x="157" y="187"/>
                      <a:pt x="136" y="187"/>
                      <a:pt x="129" y="200"/>
                    </a:cubicBezTo>
                    <a:cubicBezTo>
                      <a:pt x="138" y="199"/>
                      <a:pt x="145" y="192"/>
                      <a:pt x="153" y="186"/>
                    </a:cubicBezTo>
                    <a:cubicBezTo>
                      <a:pt x="161" y="180"/>
                      <a:pt x="172" y="177"/>
                      <a:pt x="178" y="172"/>
                    </a:cubicBezTo>
                    <a:cubicBezTo>
                      <a:pt x="181" y="170"/>
                      <a:pt x="186" y="166"/>
                      <a:pt x="185" y="162"/>
                    </a:cubicBezTo>
                    <a:cubicBezTo>
                      <a:pt x="175" y="163"/>
                      <a:pt x="171" y="170"/>
                      <a:pt x="162" y="172"/>
                    </a:cubicBezTo>
                    <a:close/>
                    <a:moveTo>
                      <a:pt x="144" y="199"/>
                    </a:moveTo>
                    <a:cubicBezTo>
                      <a:pt x="144" y="199"/>
                      <a:pt x="144" y="199"/>
                      <a:pt x="144" y="199"/>
                    </a:cubicBezTo>
                    <a:cubicBezTo>
                      <a:pt x="159" y="195"/>
                      <a:pt x="168" y="179"/>
                      <a:pt x="181" y="178"/>
                    </a:cubicBezTo>
                    <a:cubicBezTo>
                      <a:pt x="176" y="187"/>
                      <a:pt x="162" y="187"/>
                      <a:pt x="158" y="197"/>
                    </a:cubicBezTo>
                    <a:cubicBezTo>
                      <a:pt x="173" y="194"/>
                      <a:pt x="183" y="181"/>
                      <a:pt x="192" y="173"/>
                    </a:cubicBezTo>
                    <a:cubicBezTo>
                      <a:pt x="196" y="170"/>
                      <a:pt x="202" y="169"/>
                      <a:pt x="204" y="164"/>
                    </a:cubicBezTo>
                    <a:cubicBezTo>
                      <a:pt x="204" y="163"/>
                      <a:pt x="204" y="162"/>
                      <a:pt x="203" y="162"/>
                    </a:cubicBezTo>
                    <a:cubicBezTo>
                      <a:pt x="183" y="174"/>
                      <a:pt x="159" y="182"/>
                      <a:pt x="144" y="199"/>
                    </a:cubicBezTo>
                    <a:close/>
                    <a:moveTo>
                      <a:pt x="33" y="169"/>
                    </a:moveTo>
                    <a:cubicBezTo>
                      <a:pt x="33" y="169"/>
                      <a:pt x="33" y="169"/>
                      <a:pt x="33" y="169"/>
                    </a:cubicBezTo>
                    <a:cubicBezTo>
                      <a:pt x="38" y="169"/>
                      <a:pt x="41" y="166"/>
                      <a:pt x="44" y="163"/>
                    </a:cubicBezTo>
                    <a:cubicBezTo>
                      <a:pt x="38" y="163"/>
                      <a:pt x="36" y="166"/>
                      <a:pt x="33" y="169"/>
                    </a:cubicBezTo>
                    <a:close/>
                    <a:moveTo>
                      <a:pt x="265" y="171"/>
                    </a:moveTo>
                    <a:cubicBezTo>
                      <a:pt x="265" y="171"/>
                      <a:pt x="265" y="171"/>
                      <a:pt x="265" y="171"/>
                    </a:cubicBezTo>
                    <a:cubicBezTo>
                      <a:pt x="267" y="169"/>
                      <a:pt x="271" y="164"/>
                      <a:pt x="269" y="163"/>
                    </a:cubicBezTo>
                    <a:cubicBezTo>
                      <a:pt x="268" y="166"/>
                      <a:pt x="260" y="167"/>
                      <a:pt x="265" y="171"/>
                    </a:cubicBezTo>
                    <a:close/>
                    <a:moveTo>
                      <a:pt x="136" y="164"/>
                    </a:moveTo>
                    <a:cubicBezTo>
                      <a:pt x="136" y="164"/>
                      <a:pt x="136" y="164"/>
                      <a:pt x="136" y="164"/>
                    </a:cubicBezTo>
                    <a:cubicBezTo>
                      <a:pt x="120" y="180"/>
                      <a:pt x="98" y="188"/>
                      <a:pt x="83" y="205"/>
                    </a:cubicBezTo>
                    <a:cubicBezTo>
                      <a:pt x="93" y="206"/>
                      <a:pt x="98" y="198"/>
                      <a:pt x="105" y="192"/>
                    </a:cubicBezTo>
                    <a:cubicBezTo>
                      <a:pt x="113" y="185"/>
                      <a:pt x="122" y="180"/>
                      <a:pt x="130" y="174"/>
                    </a:cubicBezTo>
                    <a:cubicBezTo>
                      <a:pt x="134" y="172"/>
                      <a:pt x="141" y="170"/>
                      <a:pt x="142" y="164"/>
                    </a:cubicBezTo>
                    <a:cubicBezTo>
                      <a:pt x="140" y="164"/>
                      <a:pt x="138" y="164"/>
                      <a:pt x="136" y="164"/>
                    </a:cubicBezTo>
                    <a:close/>
                    <a:moveTo>
                      <a:pt x="231" y="171"/>
                    </a:moveTo>
                    <a:cubicBezTo>
                      <a:pt x="231" y="171"/>
                      <a:pt x="231" y="171"/>
                      <a:pt x="231" y="171"/>
                    </a:cubicBezTo>
                    <a:cubicBezTo>
                      <a:pt x="229" y="165"/>
                      <a:pt x="223" y="170"/>
                      <a:pt x="220" y="168"/>
                    </a:cubicBezTo>
                    <a:cubicBezTo>
                      <a:pt x="215" y="174"/>
                      <a:pt x="204" y="167"/>
                      <a:pt x="203" y="177"/>
                    </a:cubicBezTo>
                    <a:cubicBezTo>
                      <a:pt x="207" y="176"/>
                      <a:pt x="213" y="175"/>
                      <a:pt x="218" y="174"/>
                    </a:cubicBezTo>
                    <a:cubicBezTo>
                      <a:pt x="228" y="173"/>
                      <a:pt x="240" y="175"/>
                      <a:pt x="245" y="169"/>
                    </a:cubicBezTo>
                    <a:cubicBezTo>
                      <a:pt x="240" y="165"/>
                      <a:pt x="235" y="168"/>
                      <a:pt x="231" y="171"/>
                    </a:cubicBezTo>
                    <a:close/>
                    <a:moveTo>
                      <a:pt x="279" y="181"/>
                    </a:moveTo>
                    <a:cubicBezTo>
                      <a:pt x="279" y="181"/>
                      <a:pt x="279" y="181"/>
                      <a:pt x="279" y="181"/>
                    </a:cubicBezTo>
                    <a:cubicBezTo>
                      <a:pt x="280" y="178"/>
                      <a:pt x="284" y="171"/>
                      <a:pt x="281" y="168"/>
                    </a:cubicBezTo>
                    <a:cubicBezTo>
                      <a:pt x="280" y="171"/>
                      <a:pt x="275" y="177"/>
                      <a:pt x="279" y="181"/>
                    </a:cubicBezTo>
                    <a:close/>
                    <a:moveTo>
                      <a:pt x="18" y="178"/>
                    </a:moveTo>
                    <a:cubicBezTo>
                      <a:pt x="18" y="178"/>
                      <a:pt x="18" y="178"/>
                      <a:pt x="18" y="178"/>
                    </a:cubicBezTo>
                    <a:cubicBezTo>
                      <a:pt x="19" y="178"/>
                      <a:pt x="19" y="171"/>
                      <a:pt x="17" y="176"/>
                    </a:cubicBezTo>
                    <a:cubicBezTo>
                      <a:pt x="17" y="176"/>
                      <a:pt x="17" y="178"/>
                      <a:pt x="18" y="178"/>
                    </a:cubicBezTo>
                    <a:close/>
                    <a:moveTo>
                      <a:pt x="21" y="180"/>
                    </a:moveTo>
                    <a:cubicBezTo>
                      <a:pt x="21" y="180"/>
                      <a:pt x="21" y="180"/>
                      <a:pt x="21" y="180"/>
                    </a:cubicBezTo>
                    <a:cubicBezTo>
                      <a:pt x="25" y="181"/>
                      <a:pt x="28" y="176"/>
                      <a:pt x="24" y="174"/>
                    </a:cubicBezTo>
                    <a:cubicBezTo>
                      <a:pt x="24" y="177"/>
                      <a:pt x="20" y="175"/>
                      <a:pt x="21" y="180"/>
                    </a:cubicBezTo>
                    <a:close/>
                    <a:moveTo>
                      <a:pt x="201" y="183"/>
                    </a:moveTo>
                    <a:cubicBezTo>
                      <a:pt x="201" y="183"/>
                      <a:pt x="201" y="183"/>
                      <a:pt x="201" y="183"/>
                    </a:cubicBezTo>
                    <a:cubicBezTo>
                      <a:pt x="199" y="188"/>
                      <a:pt x="200" y="195"/>
                      <a:pt x="204" y="197"/>
                    </a:cubicBezTo>
                    <a:cubicBezTo>
                      <a:pt x="225" y="195"/>
                      <a:pt x="236" y="196"/>
                      <a:pt x="259" y="195"/>
                    </a:cubicBezTo>
                    <a:cubicBezTo>
                      <a:pt x="260" y="189"/>
                      <a:pt x="263" y="180"/>
                      <a:pt x="259" y="176"/>
                    </a:cubicBezTo>
                    <a:cubicBezTo>
                      <a:pt x="239" y="178"/>
                      <a:pt x="217" y="178"/>
                      <a:pt x="201" y="183"/>
                    </a:cubicBezTo>
                    <a:close/>
                    <a:moveTo>
                      <a:pt x="40" y="186"/>
                    </a:moveTo>
                    <a:cubicBezTo>
                      <a:pt x="40" y="186"/>
                      <a:pt x="40" y="186"/>
                      <a:pt x="40" y="186"/>
                    </a:cubicBezTo>
                    <a:cubicBezTo>
                      <a:pt x="44" y="186"/>
                      <a:pt x="45" y="182"/>
                      <a:pt x="46" y="180"/>
                    </a:cubicBezTo>
                    <a:cubicBezTo>
                      <a:pt x="43" y="181"/>
                      <a:pt x="39" y="181"/>
                      <a:pt x="40" y="186"/>
                    </a:cubicBezTo>
                    <a:close/>
                    <a:moveTo>
                      <a:pt x="111" y="202"/>
                    </a:moveTo>
                    <a:cubicBezTo>
                      <a:pt x="111" y="202"/>
                      <a:pt x="111" y="202"/>
                      <a:pt x="111" y="202"/>
                    </a:cubicBezTo>
                    <a:cubicBezTo>
                      <a:pt x="119" y="201"/>
                      <a:pt x="139" y="194"/>
                      <a:pt x="136" y="182"/>
                    </a:cubicBezTo>
                    <a:cubicBezTo>
                      <a:pt x="129" y="190"/>
                      <a:pt x="116" y="193"/>
                      <a:pt x="111" y="202"/>
                    </a:cubicBezTo>
                    <a:close/>
                    <a:moveTo>
                      <a:pt x="42" y="192"/>
                    </a:moveTo>
                    <a:cubicBezTo>
                      <a:pt x="42" y="192"/>
                      <a:pt x="42" y="192"/>
                      <a:pt x="42" y="192"/>
                    </a:cubicBezTo>
                    <a:cubicBezTo>
                      <a:pt x="43" y="190"/>
                      <a:pt x="47" y="191"/>
                      <a:pt x="46" y="187"/>
                    </a:cubicBezTo>
                    <a:cubicBezTo>
                      <a:pt x="42" y="186"/>
                      <a:pt x="39" y="191"/>
                      <a:pt x="42" y="192"/>
                    </a:cubicBezTo>
                    <a:close/>
                    <a:moveTo>
                      <a:pt x="172" y="196"/>
                    </a:moveTo>
                    <a:cubicBezTo>
                      <a:pt x="172" y="196"/>
                      <a:pt x="172" y="196"/>
                      <a:pt x="172" y="196"/>
                    </a:cubicBezTo>
                    <a:cubicBezTo>
                      <a:pt x="177" y="195"/>
                      <a:pt x="182" y="194"/>
                      <a:pt x="182" y="188"/>
                    </a:cubicBezTo>
                    <a:cubicBezTo>
                      <a:pt x="177" y="190"/>
                      <a:pt x="173" y="191"/>
                      <a:pt x="172" y="196"/>
                    </a:cubicBezTo>
                    <a:close/>
                    <a:moveTo>
                      <a:pt x="44" y="197"/>
                    </a:moveTo>
                    <a:cubicBezTo>
                      <a:pt x="44" y="197"/>
                      <a:pt x="44" y="197"/>
                      <a:pt x="44" y="197"/>
                    </a:cubicBezTo>
                    <a:cubicBezTo>
                      <a:pt x="48" y="196"/>
                      <a:pt x="52" y="195"/>
                      <a:pt x="51" y="190"/>
                    </a:cubicBezTo>
                    <a:cubicBezTo>
                      <a:pt x="46" y="190"/>
                      <a:pt x="44" y="192"/>
                      <a:pt x="44" y="197"/>
                    </a:cubicBezTo>
                    <a:close/>
                    <a:moveTo>
                      <a:pt x="101" y="201"/>
                    </a:moveTo>
                    <a:cubicBezTo>
                      <a:pt x="101" y="201"/>
                      <a:pt x="101" y="201"/>
                      <a:pt x="101" y="201"/>
                    </a:cubicBezTo>
                    <a:cubicBezTo>
                      <a:pt x="108" y="199"/>
                      <a:pt x="115" y="196"/>
                      <a:pt x="117" y="190"/>
                    </a:cubicBezTo>
                    <a:cubicBezTo>
                      <a:pt x="111" y="193"/>
                      <a:pt x="105" y="196"/>
                      <a:pt x="101" y="201"/>
                    </a:cubicBezTo>
                    <a:close/>
                    <a:moveTo>
                      <a:pt x="191" y="197"/>
                    </a:moveTo>
                    <a:cubicBezTo>
                      <a:pt x="191" y="197"/>
                      <a:pt x="191" y="197"/>
                      <a:pt x="191" y="197"/>
                    </a:cubicBezTo>
                    <a:cubicBezTo>
                      <a:pt x="192" y="203"/>
                      <a:pt x="198" y="190"/>
                      <a:pt x="192" y="196"/>
                    </a:cubicBezTo>
                    <a:cubicBezTo>
                      <a:pt x="192" y="197"/>
                      <a:pt x="191" y="196"/>
                      <a:pt x="191" y="197"/>
                    </a:cubicBezTo>
                    <a:close/>
                    <a:moveTo>
                      <a:pt x="168" y="200"/>
                    </a:moveTo>
                    <a:cubicBezTo>
                      <a:pt x="168" y="200"/>
                      <a:pt x="168" y="200"/>
                      <a:pt x="168" y="200"/>
                    </a:cubicBezTo>
                    <a:cubicBezTo>
                      <a:pt x="163" y="200"/>
                      <a:pt x="159" y="198"/>
                      <a:pt x="156" y="201"/>
                    </a:cubicBezTo>
                    <a:cubicBezTo>
                      <a:pt x="152" y="202"/>
                      <a:pt x="153" y="198"/>
                      <a:pt x="149" y="199"/>
                    </a:cubicBezTo>
                    <a:cubicBezTo>
                      <a:pt x="148" y="202"/>
                      <a:pt x="144" y="201"/>
                      <a:pt x="142" y="202"/>
                    </a:cubicBezTo>
                    <a:cubicBezTo>
                      <a:pt x="138" y="203"/>
                      <a:pt x="139" y="199"/>
                      <a:pt x="135" y="200"/>
                    </a:cubicBezTo>
                    <a:cubicBezTo>
                      <a:pt x="127" y="208"/>
                      <a:pt x="118" y="200"/>
                      <a:pt x="108" y="208"/>
                    </a:cubicBezTo>
                    <a:cubicBezTo>
                      <a:pt x="105" y="203"/>
                      <a:pt x="92" y="204"/>
                      <a:pt x="89" y="209"/>
                    </a:cubicBezTo>
                    <a:cubicBezTo>
                      <a:pt x="125" y="209"/>
                      <a:pt x="154" y="204"/>
                      <a:pt x="185" y="200"/>
                    </a:cubicBezTo>
                    <a:cubicBezTo>
                      <a:pt x="183" y="194"/>
                      <a:pt x="174" y="200"/>
                      <a:pt x="168" y="200"/>
                    </a:cubicBezTo>
                    <a:close/>
                    <a:moveTo>
                      <a:pt x="27" y="202"/>
                    </a:moveTo>
                    <a:cubicBezTo>
                      <a:pt x="27" y="202"/>
                      <a:pt x="27" y="202"/>
                      <a:pt x="27" y="202"/>
                    </a:cubicBezTo>
                    <a:cubicBezTo>
                      <a:pt x="28" y="202"/>
                      <a:pt x="29" y="202"/>
                      <a:pt x="30" y="202"/>
                    </a:cubicBezTo>
                    <a:cubicBezTo>
                      <a:pt x="30" y="201"/>
                      <a:pt x="31" y="201"/>
                      <a:pt x="31" y="199"/>
                    </a:cubicBezTo>
                    <a:cubicBezTo>
                      <a:pt x="30" y="199"/>
                      <a:pt x="28" y="199"/>
                      <a:pt x="27" y="199"/>
                    </a:cubicBezTo>
                    <a:cubicBezTo>
                      <a:pt x="27" y="200"/>
                      <a:pt x="27" y="201"/>
                      <a:pt x="27" y="202"/>
                    </a:cubicBezTo>
                    <a:close/>
                    <a:moveTo>
                      <a:pt x="32" y="206"/>
                    </a:moveTo>
                    <a:cubicBezTo>
                      <a:pt x="32" y="206"/>
                      <a:pt x="32" y="206"/>
                      <a:pt x="32" y="206"/>
                    </a:cubicBezTo>
                    <a:cubicBezTo>
                      <a:pt x="37" y="205"/>
                      <a:pt x="42" y="211"/>
                      <a:pt x="42" y="204"/>
                    </a:cubicBezTo>
                    <a:cubicBezTo>
                      <a:pt x="38" y="205"/>
                      <a:pt x="36" y="203"/>
                      <a:pt x="33" y="201"/>
                    </a:cubicBezTo>
                    <a:cubicBezTo>
                      <a:pt x="33" y="203"/>
                      <a:pt x="32" y="204"/>
                      <a:pt x="32" y="206"/>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19" name="椭圆 18"/>
            <p:cNvSpPr/>
            <p:nvPr/>
          </p:nvSpPr>
          <p:spPr>
            <a:xfrm>
              <a:off x="1985080" y="2600293"/>
              <a:ext cx="699726" cy="6997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20558B"/>
                  </a:solidFill>
                </a:rPr>
                <a:t>4</a:t>
              </a:r>
              <a:endParaRPr lang="zh-CN" altLang="en-US" sz="2800" dirty="0">
                <a:solidFill>
                  <a:srgbClr val="20558B"/>
                </a:solidFill>
              </a:endParaRPr>
            </a:p>
          </p:txBody>
        </p:sp>
      </p:grpSp>
      <p:grpSp>
        <p:nvGrpSpPr>
          <p:cNvPr id="22" name="组合 46"/>
          <p:cNvGrpSpPr/>
          <p:nvPr/>
        </p:nvGrpSpPr>
        <p:grpSpPr>
          <a:xfrm>
            <a:off x="3220430" y="2232481"/>
            <a:ext cx="2903831" cy="900015"/>
            <a:chOff x="7325360" y="2384859"/>
            <a:chExt cx="2513128" cy="778921"/>
          </a:xfrm>
        </p:grpSpPr>
        <p:sp>
          <p:nvSpPr>
            <p:cNvPr id="23" name="矩形 22"/>
            <p:cNvSpPr/>
            <p:nvPr/>
          </p:nvSpPr>
          <p:spPr>
            <a:xfrm>
              <a:off x="7325360" y="2737483"/>
              <a:ext cx="2513128" cy="426297"/>
            </a:xfrm>
            <a:prstGeom prst="rect">
              <a:avLst/>
            </a:prstGeom>
          </p:spPr>
          <p:txBody>
            <a:bodyPr wrap="square">
              <a:spAutoFit/>
              <a:scene3d>
                <a:camera prst="orthographicFront"/>
                <a:lightRig rig="threePt" dir="t"/>
              </a:scene3d>
              <a:sp3d contourW="12700"/>
            </a:bodyPr>
            <a:lstStyle/>
            <a:p>
              <a:pPr>
                <a:lnSpc>
                  <a:spcPct val="130000"/>
                </a:lnSpc>
              </a:pPr>
              <a:r>
                <a:rPr lang="zh-CN" altLang="en-US" sz="1050" dirty="0">
                  <a:solidFill>
                    <a:srgbClr val="3C3C3B"/>
                  </a:solidFill>
                  <a:latin typeface="Noto Sans S Chinese" charset="-122"/>
                  <a:ea typeface="Noto Sans S Chinese" charset="-122"/>
                  <a:cs typeface="Noto Sans S Chinese" charset="-122"/>
                </a:rPr>
                <a:t>Please add the appropriate text information here, suggest spacing</a:t>
              </a:r>
              <a:endParaRPr lang="en-US" altLang="zh-CN" sz="1050" dirty="0">
                <a:solidFill>
                  <a:srgbClr val="3C3C3B"/>
                </a:solidFill>
                <a:latin typeface="Noto Sans S Chinese" charset="-122"/>
                <a:ea typeface="Noto Sans S Chinese" charset="-122"/>
                <a:cs typeface="Noto Sans S Chinese" charset="-122"/>
              </a:endParaRPr>
            </a:p>
            <a:p>
              <a:pPr>
                <a:lnSpc>
                  <a:spcPct val="130000"/>
                </a:lnSpc>
              </a:pPr>
              <a:r>
                <a:rPr lang="zh-CN" altLang="en-US" sz="1050" dirty="0">
                  <a:solidFill>
                    <a:srgbClr val="3C3C3B"/>
                  </a:solidFill>
                  <a:latin typeface="Noto Sans S Chinese" charset="-122"/>
                  <a:ea typeface="Noto Sans S Chinese" charset="-122"/>
                  <a:cs typeface="Noto Sans S Chinese" charset="-122"/>
                </a:rPr>
                <a:t>Keep at</a:t>
              </a:r>
              <a:r>
                <a:rPr lang="en-US" altLang="zh-CN" sz="1050" dirty="0">
                  <a:solidFill>
                    <a:srgbClr val="3C3C3B"/>
                  </a:solidFill>
                  <a:latin typeface="Noto Sans S Chinese" charset="-122"/>
                  <a:ea typeface="Noto Sans S Chinese" charset="-122"/>
                  <a:cs typeface="Noto Sans S Chinese" charset="-122"/>
                </a:rPr>
                <a:t>1.3</a:t>
              </a:r>
              <a:r>
                <a:rPr lang="zh-CN" altLang="en-US" sz="1050" dirty="0">
                  <a:solidFill>
                    <a:srgbClr val="3C3C3B"/>
                  </a:solidFill>
                  <a:latin typeface="Noto Sans S Chinese" charset="-122"/>
                  <a:ea typeface="Noto Sans S Chinese" charset="-122"/>
                  <a:cs typeface="Noto Sans S Chinese" charset="-122"/>
                </a:rPr>
                <a:t>left, please add the fit here</a:t>
              </a:r>
              <a:endParaRPr lang="zh-CN" altLang="en-US" sz="1050" dirty="0">
                <a:cs typeface="+mn-ea"/>
                <a:sym typeface="+mn-lt"/>
              </a:endParaRPr>
            </a:p>
          </p:txBody>
        </p:sp>
        <p:sp>
          <p:nvSpPr>
            <p:cNvPr id="24" name="矩形 23"/>
            <p:cNvSpPr/>
            <p:nvPr/>
          </p:nvSpPr>
          <p:spPr>
            <a:xfrm>
              <a:off x="7325360" y="2384859"/>
              <a:ext cx="2241975" cy="26331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350" dirty="0">
                  <a:solidFill>
                    <a:srgbClr val="3C3C3B"/>
                  </a:solidFill>
                  <a:latin typeface="Noto Sans S Chinese" charset="-122"/>
                  <a:ea typeface="Noto Sans S Chinese" charset="-122"/>
                  <a:cs typeface="Noto Sans S Chinese" charset="-122"/>
                </a:rPr>
                <a:t>Title text added</a:t>
              </a:r>
            </a:p>
          </p:txBody>
        </p:sp>
      </p:grpSp>
      <p:grpSp>
        <p:nvGrpSpPr>
          <p:cNvPr id="25" name="组合 49"/>
          <p:cNvGrpSpPr/>
          <p:nvPr/>
        </p:nvGrpSpPr>
        <p:grpSpPr>
          <a:xfrm>
            <a:off x="8414116" y="2328341"/>
            <a:ext cx="2903831" cy="900016"/>
            <a:chOff x="7325360" y="2384859"/>
            <a:chExt cx="2513128" cy="778921"/>
          </a:xfrm>
        </p:grpSpPr>
        <p:sp>
          <p:nvSpPr>
            <p:cNvPr id="26" name="矩形 25"/>
            <p:cNvSpPr/>
            <p:nvPr/>
          </p:nvSpPr>
          <p:spPr>
            <a:xfrm>
              <a:off x="7325360" y="2737483"/>
              <a:ext cx="2513128" cy="426297"/>
            </a:xfrm>
            <a:prstGeom prst="rect">
              <a:avLst/>
            </a:prstGeom>
          </p:spPr>
          <p:txBody>
            <a:bodyPr wrap="square">
              <a:spAutoFit/>
              <a:scene3d>
                <a:camera prst="orthographicFront"/>
                <a:lightRig rig="threePt" dir="t"/>
              </a:scene3d>
              <a:sp3d contourW="12700"/>
            </a:bodyPr>
            <a:lstStyle/>
            <a:p>
              <a:pPr>
                <a:lnSpc>
                  <a:spcPct val="130000"/>
                </a:lnSpc>
              </a:pPr>
              <a:r>
                <a:rPr lang="zh-CN" altLang="en-US" sz="1050" dirty="0">
                  <a:solidFill>
                    <a:srgbClr val="3C3C3B"/>
                  </a:solidFill>
                  <a:latin typeface="Noto Sans S Chinese" charset="-122"/>
                  <a:ea typeface="Noto Sans S Chinese" charset="-122"/>
                  <a:cs typeface="Noto Sans S Chinese" charset="-122"/>
                </a:rPr>
                <a:t>Please add the appropriate text information here, suggest spacing</a:t>
              </a:r>
              <a:endParaRPr lang="en-US" altLang="zh-CN" sz="1050" dirty="0">
                <a:solidFill>
                  <a:srgbClr val="3C3C3B"/>
                </a:solidFill>
                <a:latin typeface="Noto Sans S Chinese" charset="-122"/>
                <a:ea typeface="Noto Sans S Chinese" charset="-122"/>
                <a:cs typeface="Noto Sans S Chinese" charset="-122"/>
              </a:endParaRPr>
            </a:p>
            <a:p>
              <a:pPr>
                <a:lnSpc>
                  <a:spcPct val="130000"/>
                </a:lnSpc>
              </a:pPr>
              <a:r>
                <a:rPr lang="zh-CN" altLang="en-US" sz="1050" dirty="0">
                  <a:solidFill>
                    <a:srgbClr val="3C3C3B"/>
                  </a:solidFill>
                  <a:latin typeface="Noto Sans S Chinese" charset="-122"/>
                  <a:ea typeface="Noto Sans S Chinese" charset="-122"/>
                  <a:cs typeface="Noto Sans S Chinese" charset="-122"/>
                </a:rPr>
                <a:t>Keep at</a:t>
              </a:r>
              <a:r>
                <a:rPr lang="en-US" altLang="zh-CN" sz="1050" dirty="0">
                  <a:solidFill>
                    <a:srgbClr val="3C3C3B"/>
                  </a:solidFill>
                  <a:latin typeface="Noto Sans S Chinese" charset="-122"/>
                  <a:ea typeface="Noto Sans S Chinese" charset="-122"/>
                  <a:cs typeface="Noto Sans S Chinese" charset="-122"/>
                </a:rPr>
                <a:t>1.3</a:t>
              </a:r>
              <a:r>
                <a:rPr lang="zh-CN" altLang="en-US" sz="1050" dirty="0">
                  <a:solidFill>
                    <a:srgbClr val="3C3C3B"/>
                  </a:solidFill>
                  <a:latin typeface="Noto Sans S Chinese" charset="-122"/>
                  <a:ea typeface="Noto Sans S Chinese" charset="-122"/>
                  <a:cs typeface="Noto Sans S Chinese" charset="-122"/>
                </a:rPr>
                <a:t>left, please add the fit here</a:t>
              </a:r>
              <a:endParaRPr lang="zh-CN" altLang="en-US" sz="1050" dirty="0">
                <a:cs typeface="+mn-ea"/>
                <a:sym typeface="+mn-lt"/>
              </a:endParaRPr>
            </a:p>
          </p:txBody>
        </p:sp>
        <p:sp>
          <p:nvSpPr>
            <p:cNvPr id="27" name="矩形 26"/>
            <p:cNvSpPr/>
            <p:nvPr/>
          </p:nvSpPr>
          <p:spPr>
            <a:xfrm>
              <a:off x="7325360" y="2384859"/>
              <a:ext cx="2241975" cy="26331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350" dirty="0">
                  <a:solidFill>
                    <a:srgbClr val="3C3C3B"/>
                  </a:solidFill>
                  <a:latin typeface="Noto Sans S Chinese" charset="-122"/>
                  <a:ea typeface="Noto Sans S Chinese" charset="-122"/>
                  <a:cs typeface="Noto Sans S Chinese" charset="-122"/>
                </a:rPr>
                <a:t>Title text added</a:t>
              </a:r>
            </a:p>
          </p:txBody>
        </p:sp>
      </p:grpSp>
      <p:grpSp>
        <p:nvGrpSpPr>
          <p:cNvPr id="28" name="组合 52"/>
          <p:cNvGrpSpPr/>
          <p:nvPr/>
        </p:nvGrpSpPr>
        <p:grpSpPr>
          <a:xfrm>
            <a:off x="5973122" y="3998942"/>
            <a:ext cx="2903834" cy="900016"/>
            <a:chOff x="7325360" y="2384859"/>
            <a:chExt cx="2513130" cy="778921"/>
          </a:xfrm>
        </p:grpSpPr>
        <p:sp>
          <p:nvSpPr>
            <p:cNvPr id="29" name="矩形 28"/>
            <p:cNvSpPr/>
            <p:nvPr/>
          </p:nvSpPr>
          <p:spPr>
            <a:xfrm>
              <a:off x="7325360" y="2737483"/>
              <a:ext cx="2513128" cy="426297"/>
            </a:xfrm>
            <a:prstGeom prst="rect">
              <a:avLst/>
            </a:prstGeom>
          </p:spPr>
          <p:txBody>
            <a:bodyPr wrap="square">
              <a:spAutoFit/>
              <a:scene3d>
                <a:camera prst="orthographicFront"/>
                <a:lightRig rig="threePt" dir="t"/>
              </a:scene3d>
              <a:sp3d contourW="12700"/>
            </a:bodyPr>
            <a:lstStyle/>
            <a:p>
              <a:pPr algn="r">
                <a:lnSpc>
                  <a:spcPct val="130000"/>
                </a:lnSpc>
              </a:pPr>
              <a:r>
                <a:rPr lang="zh-CN" altLang="en-US" sz="1050" dirty="0">
                  <a:solidFill>
                    <a:srgbClr val="3C3C3B"/>
                  </a:solidFill>
                  <a:latin typeface="Noto Sans S Chinese" charset="-122"/>
                  <a:ea typeface="Noto Sans S Chinese" charset="-122"/>
                  <a:cs typeface="Noto Sans S Chinese" charset="-122"/>
                </a:rPr>
                <a:t>Please add the appropriate text information here, suggest spacing</a:t>
              </a:r>
              <a:endParaRPr lang="en-US" altLang="zh-CN" sz="1050" dirty="0">
                <a:solidFill>
                  <a:srgbClr val="3C3C3B"/>
                </a:solidFill>
                <a:latin typeface="Noto Sans S Chinese" charset="-122"/>
                <a:ea typeface="Noto Sans S Chinese" charset="-122"/>
                <a:cs typeface="Noto Sans S Chinese" charset="-122"/>
              </a:endParaRPr>
            </a:p>
            <a:p>
              <a:pPr algn="r">
                <a:lnSpc>
                  <a:spcPct val="130000"/>
                </a:lnSpc>
              </a:pPr>
              <a:r>
                <a:rPr lang="zh-CN" altLang="en-US" sz="1050" dirty="0">
                  <a:solidFill>
                    <a:srgbClr val="3C3C3B"/>
                  </a:solidFill>
                  <a:latin typeface="Noto Sans S Chinese" charset="-122"/>
                  <a:ea typeface="Noto Sans S Chinese" charset="-122"/>
                  <a:cs typeface="Noto Sans S Chinese" charset="-122"/>
                </a:rPr>
                <a:t>Keep at</a:t>
              </a:r>
              <a:r>
                <a:rPr lang="en-US" altLang="zh-CN" sz="1050" dirty="0">
                  <a:solidFill>
                    <a:srgbClr val="3C3C3B"/>
                  </a:solidFill>
                  <a:latin typeface="Noto Sans S Chinese" charset="-122"/>
                  <a:ea typeface="Noto Sans S Chinese" charset="-122"/>
                  <a:cs typeface="Noto Sans S Chinese" charset="-122"/>
                </a:rPr>
                <a:t>1.3</a:t>
              </a:r>
              <a:r>
                <a:rPr lang="zh-CN" altLang="en-US" sz="1050" dirty="0">
                  <a:solidFill>
                    <a:srgbClr val="3C3C3B"/>
                  </a:solidFill>
                  <a:latin typeface="Noto Sans S Chinese" charset="-122"/>
                  <a:ea typeface="Noto Sans S Chinese" charset="-122"/>
                  <a:cs typeface="Noto Sans S Chinese" charset="-122"/>
                </a:rPr>
                <a:t>left, please add the fit here</a:t>
              </a:r>
              <a:endParaRPr lang="zh-CN" altLang="en-US" sz="1050" dirty="0">
                <a:cs typeface="+mn-ea"/>
                <a:sym typeface="+mn-lt"/>
              </a:endParaRPr>
            </a:p>
          </p:txBody>
        </p:sp>
        <p:sp>
          <p:nvSpPr>
            <p:cNvPr id="30" name="矩形 29"/>
            <p:cNvSpPr/>
            <p:nvPr/>
          </p:nvSpPr>
          <p:spPr>
            <a:xfrm>
              <a:off x="7596515" y="2384859"/>
              <a:ext cx="2241975" cy="26331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350" dirty="0">
                  <a:solidFill>
                    <a:srgbClr val="3C3C3B"/>
                  </a:solidFill>
                  <a:latin typeface="Noto Sans S Chinese" charset="-122"/>
                  <a:ea typeface="Noto Sans S Chinese" charset="-122"/>
                  <a:cs typeface="Noto Sans S Chinese" charset="-122"/>
                </a:rPr>
                <a:t>Title text added</a:t>
              </a:r>
            </a:p>
          </p:txBody>
        </p:sp>
      </p:grpSp>
      <p:grpSp>
        <p:nvGrpSpPr>
          <p:cNvPr id="31" name="组合 55"/>
          <p:cNvGrpSpPr/>
          <p:nvPr/>
        </p:nvGrpSpPr>
        <p:grpSpPr>
          <a:xfrm>
            <a:off x="691344" y="3886063"/>
            <a:ext cx="2903834" cy="900016"/>
            <a:chOff x="7325360" y="2384859"/>
            <a:chExt cx="2513130" cy="778921"/>
          </a:xfrm>
        </p:grpSpPr>
        <p:sp>
          <p:nvSpPr>
            <p:cNvPr id="32" name="矩形 31"/>
            <p:cNvSpPr/>
            <p:nvPr/>
          </p:nvSpPr>
          <p:spPr>
            <a:xfrm>
              <a:off x="7325360" y="2737483"/>
              <a:ext cx="2513128" cy="426297"/>
            </a:xfrm>
            <a:prstGeom prst="rect">
              <a:avLst/>
            </a:prstGeom>
          </p:spPr>
          <p:txBody>
            <a:bodyPr wrap="square">
              <a:spAutoFit/>
              <a:scene3d>
                <a:camera prst="orthographicFront"/>
                <a:lightRig rig="threePt" dir="t"/>
              </a:scene3d>
              <a:sp3d contourW="12700"/>
            </a:bodyPr>
            <a:lstStyle/>
            <a:p>
              <a:pPr algn="r">
                <a:lnSpc>
                  <a:spcPct val="130000"/>
                </a:lnSpc>
              </a:pPr>
              <a:r>
                <a:rPr lang="zh-CN" altLang="en-US" sz="1050" dirty="0">
                  <a:solidFill>
                    <a:srgbClr val="3C3C3B"/>
                  </a:solidFill>
                  <a:latin typeface="Noto Sans S Chinese" charset="-122"/>
                  <a:ea typeface="Noto Sans S Chinese" charset="-122"/>
                  <a:cs typeface="Noto Sans S Chinese" charset="-122"/>
                </a:rPr>
                <a:t>Please add the appropriate text information here, suggest spacing</a:t>
              </a:r>
              <a:endParaRPr lang="en-US" altLang="zh-CN" sz="1050" dirty="0">
                <a:solidFill>
                  <a:srgbClr val="3C3C3B"/>
                </a:solidFill>
                <a:latin typeface="Noto Sans S Chinese" charset="-122"/>
                <a:ea typeface="Noto Sans S Chinese" charset="-122"/>
                <a:cs typeface="Noto Sans S Chinese" charset="-122"/>
              </a:endParaRPr>
            </a:p>
            <a:p>
              <a:pPr algn="r">
                <a:lnSpc>
                  <a:spcPct val="130000"/>
                </a:lnSpc>
              </a:pPr>
              <a:r>
                <a:rPr lang="zh-CN" altLang="en-US" sz="1050" dirty="0">
                  <a:solidFill>
                    <a:srgbClr val="3C3C3B"/>
                  </a:solidFill>
                  <a:latin typeface="Noto Sans S Chinese" charset="-122"/>
                  <a:ea typeface="Noto Sans S Chinese" charset="-122"/>
                  <a:cs typeface="Noto Sans S Chinese" charset="-122"/>
                </a:rPr>
                <a:t>Keep at</a:t>
              </a:r>
              <a:r>
                <a:rPr lang="en-US" altLang="zh-CN" sz="1050" dirty="0">
                  <a:solidFill>
                    <a:srgbClr val="3C3C3B"/>
                  </a:solidFill>
                  <a:latin typeface="Noto Sans S Chinese" charset="-122"/>
                  <a:ea typeface="Noto Sans S Chinese" charset="-122"/>
                  <a:cs typeface="Noto Sans S Chinese" charset="-122"/>
                </a:rPr>
                <a:t>1.3</a:t>
              </a:r>
              <a:r>
                <a:rPr lang="zh-CN" altLang="en-US" sz="1050" dirty="0">
                  <a:solidFill>
                    <a:srgbClr val="3C3C3B"/>
                  </a:solidFill>
                  <a:latin typeface="Noto Sans S Chinese" charset="-122"/>
                  <a:ea typeface="Noto Sans S Chinese" charset="-122"/>
                  <a:cs typeface="Noto Sans S Chinese" charset="-122"/>
                </a:rPr>
                <a:t>left, please add the fit here</a:t>
              </a:r>
              <a:endParaRPr lang="zh-CN" altLang="en-US" sz="1050" dirty="0">
                <a:cs typeface="+mn-ea"/>
                <a:sym typeface="+mn-lt"/>
              </a:endParaRPr>
            </a:p>
          </p:txBody>
        </p:sp>
        <p:sp>
          <p:nvSpPr>
            <p:cNvPr id="33" name="矩形 32"/>
            <p:cNvSpPr/>
            <p:nvPr/>
          </p:nvSpPr>
          <p:spPr>
            <a:xfrm>
              <a:off x="7596515" y="2384859"/>
              <a:ext cx="2241975" cy="26331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350" dirty="0">
                  <a:solidFill>
                    <a:srgbClr val="3C3C3B"/>
                  </a:solidFill>
                  <a:latin typeface="Noto Sans S Chinese" charset="-122"/>
                  <a:ea typeface="Noto Sans S Chinese" charset="-122"/>
                  <a:cs typeface="Noto Sans S Chinese" charset="-122"/>
                </a:rPr>
                <a:t>Title text added</a:t>
              </a:r>
            </a:p>
          </p:txBody>
        </p:sp>
      </p:gr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a14="http://schemas.microsoft.com/office/drawing/2010/main"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ppt_x</p:attrName>
                                        </p:attrNameLst>
                                      </p:cBhvr>
                                      <p:tavLst>
                                        <p:tav tm="0">
                                          <p:val>
                                            <p:strVal val="#ppt_x-#ppt_w*1.125000"/>
                                          </p:val>
                                        </p:tav>
                                        <p:tav tm="100000">
                                          <p:val>
                                            <p:strVal val="#ppt_x"/>
                                          </p:val>
                                        </p:tav>
                                      </p:tavLst>
                                    </p:anim>
                                    <p:animEffect transition="in" filter="wipe(right)">
                                      <p:cBhvr>
                                        <p:cTn id="14" dur="500"/>
                                        <p:tgtEl>
                                          <p:spTgt spid="22"/>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1500"/>
                            </p:stCondLst>
                            <p:childTnLst>
                              <p:par>
                                <p:cTn id="22" presetID="12" presetClass="entr" presetSubtype="2"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p:tgtEl>
                                          <p:spTgt spid="31"/>
                                        </p:tgtEl>
                                        <p:attrNameLst>
                                          <p:attrName>ppt_x</p:attrName>
                                        </p:attrNameLst>
                                      </p:cBhvr>
                                      <p:tavLst>
                                        <p:tav tm="0">
                                          <p:val>
                                            <p:strVal val="#ppt_x+#ppt_w*1.125000"/>
                                          </p:val>
                                        </p:tav>
                                        <p:tav tm="100000">
                                          <p:val>
                                            <p:strVal val="#ppt_x"/>
                                          </p:val>
                                        </p:tav>
                                      </p:tavLst>
                                    </p:anim>
                                    <p:animEffect transition="in" filter="wipe(left)">
                                      <p:cBhvr>
                                        <p:cTn id="25" dur="500"/>
                                        <p:tgtEl>
                                          <p:spTgt spid="31"/>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2500"/>
                            </p:stCondLst>
                            <p:childTnLst>
                              <p:par>
                                <p:cTn id="33" presetID="1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ppt_x</p:attrName>
                                        </p:attrNameLst>
                                      </p:cBhvr>
                                      <p:tavLst>
                                        <p:tav tm="0">
                                          <p:val>
                                            <p:strVal val="#ppt_x-#ppt_w*1.125000"/>
                                          </p:val>
                                        </p:tav>
                                        <p:tav tm="100000">
                                          <p:val>
                                            <p:strVal val="#ppt_x"/>
                                          </p:val>
                                        </p:tav>
                                      </p:tavLst>
                                    </p:anim>
                                    <p:animEffect transition="in" filter="wipe(right)">
                                      <p:cBhvr>
                                        <p:cTn id="36" dur="500"/>
                                        <p:tgtEl>
                                          <p:spTgt spid="25"/>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3500"/>
                            </p:stCondLst>
                            <p:childTnLst>
                              <p:par>
                                <p:cTn id="44" presetID="12" presetClass="entr" presetSubtype="2"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p:tgtEl>
                                          <p:spTgt spid="28"/>
                                        </p:tgtEl>
                                        <p:attrNameLst>
                                          <p:attrName>ppt_x</p:attrName>
                                        </p:attrNameLst>
                                      </p:cBhvr>
                                      <p:tavLst>
                                        <p:tav tm="0">
                                          <p:val>
                                            <p:strVal val="#ppt_x+#ppt_w*1.125000"/>
                                          </p:val>
                                        </p:tav>
                                        <p:tav tm="100000">
                                          <p:val>
                                            <p:strVal val="#ppt_x"/>
                                          </p:val>
                                        </p:tav>
                                      </p:tavLst>
                                    </p:anim>
                                    <p:animEffect transition="in" filter="wipe(left)">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1304</Words>
  <Application>Microsoft Office PowerPoint</Application>
  <PresentationFormat>宽屏</PresentationFormat>
  <Paragraphs>116</Paragraphs>
  <Slides>19</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19</vt:i4>
      </vt:variant>
    </vt:vector>
  </HeadingPairs>
  <TitlesOfParts>
    <vt:vector size="29" baseType="lpstr">
      <vt:lpstr>DengXian</vt:lpstr>
      <vt:lpstr>Noto Sans S Chinese</vt:lpstr>
      <vt:lpstr>Calibri</vt:lpstr>
      <vt:lpstr>Noto Sans S Chinese Medium</vt:lpstr>
      <vt:lpstr>Arial</vt:lpstr>
      <vt:lpstr>微软雅黑</vt:lpstr>
      <vt:lpstr>Segoe UI Light</vt:lpstr>
      <vt:lpstr>PangMenZhengDao</vt:lpstr>
      <vt:lpstr>DengXian Light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www.freeppt7.com</dc:creator>
  <cp:keywords>https:/www.freeppt7.com</cp:keywords>
  <cp:lastModifiedBy>宇 之灵</cp:lastModifiedBy>
  <cp:revision>50</cp:revision>
  <dcterms:created xsi:type="dcterms:W3CDTF">2017-11-15T01:58:00Z</dcterms:created>
  <dcterms:modified xsi:type="dcterms:W3CDTF">2019-12-23T13:15:44Z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